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8" r:id="rId1"/>
  </p:sldMasterIdLst>
  <p:notesMasterIdLst>
    <p:notesMasterId r:id="rId25"/>
  </p:notesMasterIdLst>
  <p:sldIdLst>
    <p:sldId id="743" r:id="rId2"/>
    <p:sldId id="754" r:id="rId3"/>
    <p:sldId id="744" r:id="rId4"/>
    <p:sldId id="742" r:id="rId5"/>
    <p:sldId id="321" r:id="rId6"/>
    <p:sldId id="581" r:id="rId7"/>
    <p:sldId id="618" r:id="rId8"/>
    <p:sldId id="620" r:id="rId9"/>
    <p:sldId id="616" r:id="rId10"/>
    <p:sldId id="678" r:id="rId11"/>
    <p:sldId id="623" r:id="rId12"/>
    <p:sldId id="679" r:id="rId13"/>
    <p:sldId id="680" r:id="rId14"/>
    <p:sldId id="681" r:id="rId15"/>
    <p:sldId id="682" r:id="rId16"/>
    <p:sldId id="755" r:id="rId17"/>
    <p:sldId id="691" r:id="rId18"/>
    <p:sldId id="692" r:id="rId19"/>
    <p:sldId id="693" r:id="rId20"/>
    <p:sldId id="694" r:id="rId21"/>
    <p:sldId id="695" r:id="rId22"/>
    <p:sldId id="696" r:id="rId23"/>
    <p:sldId id="697" r:id="rId24"/>
  </p:sldIdLst>
  <p:sldSz cx="9144000" cy="5143500" type="screen16x9"/>
  <p:notesSz cx="6669088" cy="9872663"/>
  <p:embeddedFontLst>
    <p:embeddedFont>
      <p:font typeface="Aptos Narrow" panose="020B0004020202020204" pitchFamily="34" charset="0"/>
      <p:regular r:id="rId26"/>
      <p:bold r:id="rId27"/>
      <p:italic r:id="rId28"/>
      <p:boldItalic r:id="rId29"/>
    </p:embeddedFont>
    <p:embeddedFont>
      <p:font typeface="Barlow Condensed" panose="020F0502020204030204" pitchFamily="2" charset="0"/>
      <p:regular r:id="rId30"/>
      <p:bold r:id="rId31"/>
      <p:italic r:id="rId32"/>
      <p:boldItalic r:id="rId33"/>
    </p:embeddedFont>
    <p:embeddedFont>
      <p:font typeface="Cambria Math" panose="02040503050406030204" pitchFamily="18" charset="0"/>
      <p:regular r:id="rId34"/>
    </p:embeddedFont>
    <p:embeddedFont>
      <p:font typeface="Lora" panose="020F0502020204030204" pitchFamily="2" charset="0"/>
      <p:regular r:id="rId35"/>
      <p:bold r:id="rId36"/>
      <p:italic r:id="rId37"/>
      <p:boldItalic r:id="rId38"/>
    </p:embeddedFont>
    <p:embeddedFont>
      <p:font typeface="Oxygen" panose="020F0502020204030204" pitchFamily="2" charset="0"/>
      <p:regular r:id="rId39"/>
      <p:bold r:id="rId40"/>
    </p:embeddedFont>
    <p:embeddedFont>
      <p:font typeface="Poppins" panose="020B0502040204020203" pitchFamily="2" charset="0"/>
      <p:regular r:id="rId41"/>
    </p:embeddedFont>
    <p:embeddedFont>
      <p:font typeface="Raleway" panose="020F0502020204030204" pitchFamily="2" charset="0"/>
      <p:regular r:id="rId42"/>
      <p:bold r:id="rId43"/>
      <p:italic r:id="rId44"/>
      <p:boldItalic r:id="rId45"/>
    </p:embeddedFont>
    <p:embeddedFont>
      <p:font typeface="Roboto" panose="02000000000000000000" pitchFamily="2" charset="0"/>
      <p:regular r:id="rId46"/>
      <p:bold r:id="rId47"/>
      <p:italic r:id="rId48"/>
      <p:boldItalic r:id="rId49"/>
    </p:embeddedFont>
    <p:embeddedFont>
      <p:font typeface="Roboto Condensed" panose="020F0502020204030204" pitchFamily="2" charset="0"/>
      <p:regular r:id="rId50"/>
      <p:bold r:id="rId51"/>
      <p:italic r:id="rId52"/>
      <p:boldItalic r:id="rId53"/>
    </p:embeddedFont>
    <p:embeddedFont>
      <p:font typeface="Source Sans Pro" panose="020F050202020403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0066"/>
    <a:srgbClr val="FF3300"/>
    <a:srgbClr val="FFFF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24753E-8A85-4BEE-97E2-441CDA198357}">
  <a:tblStyle styleId="{0F24753E-8A85-4BEE-97E2-441CDA19835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A787F38-7B79-44E3-ACA7-109338EB0D0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896" autoAdjust="0"/>
  </p:normalViewPr>
  <p:slideViewPr>
    <p:cSldViewPr snapToGrid="0">
      <p:cViewPr varScale="1">
        <p:scale>
          <a:sx n="121" d="100"/>
          <a:sy n="121" d="100"/>
        </p:scale>
        <p:origin x="1350"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55" Type="http://schemas.openxmlformats.org/officeDocument/2006/relationships/font" Target="fonts/font3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font" Target="fonts/font28.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56" Type="http://schemas.openxmlformats.org/officeDocument/2006/relationships/font" Target="fonts/font31.fntdata"/><Relationship Id="rId8" Type="http://schemas.openxmlformats.org/officeDocument/2006/relationships/slide" Target="slides/slide7.xml"/><Relationship Id="rId51" Type="http://schemas.openxmlformats.org/officeDocument/2006/relationships/font" Target="fonts/font2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6.fntdata"/><Relationship Id="rId54" Type="http://schemas.openxmlformats.org/officeDocument/2006/relationships/font" Target="fonts/font2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 Id="rId57" Type="http://schemas.openxmlformats.org/officeDocument/2006/relationships/font" Target="fonts/font32.fntdata"/><Relationship Id="rId10" Type="http://schemas.openxmlformats.org/officeDocument/2006/relationships/slide" Target="slides/slide9.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font" Target="fonts/font27.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Phuong%20Mai\Downloads\PII_2024_Prepare_4_report.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Phuong%20Mai\Downloads\7_PII_rank_23.12.23.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52034196873049"/>
          <c:y val="1.5656848449499369E-2"/>
          <c:w val="0.8709753120379603"/>
          <c:h val="0.96904442500243027"/>
        </c:manualLayout>
      </c:layout>
      <c:barChart>
        <c:barDir val="bar"/>
        <c:grouping val="clustered"/>
        <c:varyColors val="0"/>
        <c:ser>
          <c:idx val="0"/>
          <c:order val="0"/>
          <c:tx>
            <c:strRef>
              <c:f>Score_2024!$C$1</c:f>
              <c:strCache>
                <c:ptCount val="1"/>
                <c:pt idx="0">
                  <c:v>Rank</c:v>
                </c:pt>
              </c:strCache>
            </c:strRef>
          </c:tx>
          <c:spPr>
            <a:solidFill>
              <a:schemeClr val="accent1"/>
            </a:solidFill>
            <a:ln>
              <a:noFill/>
            </a:ln>
            <a:effectLst/>
          </c:spPr>
          <c:invertIfNegative val="0"/>
          <c:cat>
            <c:strRef>
              <c:f>Score_2024!$B$2:$B$64</c:f>
              <c:strCache>
                <c:ptCount val="63"/>
                <c:pt idx="0">
                  <c:v>Cao Bằng</c:v>
                </c:pt>
                <c:pt idx="1">
                  <c:v>Điện Biên</c:v>
                </c:pt>
                <c:pt idx="2">
                  <c:v>Lai Châu</c:v>
                </c:pt>
                <c:pt idx="3">
                  <c:v>Gia Lai</c:v>
                </c:pt>
                <c:pt idx="4">
                  <c:v>Sơn La</c:v>
                </c:pt>
                <c:pt idx="5">
                  <c:v>Hà Giang</c:v>
                </c:pt>
                <c:pt idx="6">
                  <c:v>Bắc Kạn</c:v>
                </c:pt>
                <c:pt idx="7">
                  <c:v>Quảng Bình</c:v>
                </c:pt>
                <c:pt idx="8">
                  <c:v>Kiên Giang</c:v>
                </c:pt>
                <c:pt idx="9">
                  <c:v>Đắk Nông</c:v>
                </c:pt>
                <c:pt idx="10">
                  <c:v>Sóc Trăng</c:v>
                </c:pt>
                <c:pt idx="11">
                  <c:v>Yên Bái</c:v>
                </c:pt>
                <c:pt idx="12">
                  <c:v>An Giang</c:v>
                </c:pt>
                <c:pt idx="13">
                  <c:v>Đắk Lắk</c:v>
                </c:pt>
                <c:pt idx="14">
                  <c:v>Bình Thuận</c:v>
                </c:pt>
                <c:pt idx="15">
                  <c:v>Bạc Liêu</c:v>
                </c:pt>
                <c:pt idx="16">
                  <c:v>Quảng Nam</c:v>
                </c:pt>
                <c:pt idx="17">
                  <c:v>Tây Ninh</c:v>
                </c:pt>
                <c:pt idx="18">
                  <c:v>Nam Định</c:v>
                </c:pt>
                <c:pt idx="19">
                  <c:v>Trà Vinh</c:v>
                </c:pt>
                <c:pt idx="20">
                  <c:v>Hòa Bình</c:v>
                </c:pt>
                <c:pt idx="21">
                  <c:v>Phú Yên</c:v>
                </c:pt>
                <c:pt idx="22">
                  <c:v>Quảng Trị</c:v>
                </c:pt>
                <c:pt idx="23">
                  <c:v>Vĩnh Long</c:v>
                </c:pt>
                <c:pt idx="24">
                  <c:v>Tiền Giang</c:v>
                </c:pt>
                <c:pt idx="25">
                  <c:v>Cà Mau</c:v>
                </c:pt>
                <c:pt idx="26">
                  <c:v>Nghệ An</c:v>
                </c:pt>
                <c:pt idx="27">
                  <c:v>Tuyên Quang</c:v>
                </c:pt>
                <c:pt idx="28">
                  <c:v>Kon Tum</c:v>
                </c:pt>
                <c:pt idx="29">
                  <c:v>Hà Tĩnh</c:v>
                </c:pt>
                <c:pt idx="30">
                  <c:v>Đồng Tháp</c:v>
                </c:pt>
                <c:pt idx="31">
                  <c:v>Hậu Giang</c:v>
                </c:pt>
                <c:pt idx="32">
                  <c:v>Lạng Sơn</c:v>
                </c:pt>
                <c:pt idx="33">
                  <c:v>Bến Tre</c:v>
                </c:pt>
                <c:pt idx="34">
                  <c:v>Lào Cai</c:v>
                </c:pt>
                <c:pt idx="35">
                  <c:v>Hà Nam</c:v>
                </c:pt>
                <c:pt idx="36">
                  <c:v>Bình Phước</c:v>
                </c:pt>
                <c:pt idx="37">
                  <c:v>Thanh Hóa</c:v>
                </c:pt>
                <c:pt idx="38">
                  <c:v>Khánh Hòa</c:v>
                </c:pt>
                <c:pt idx="39">
                  <c:v>Quảng Ngãi</c:v>
                </c:pt>
                <c:pt idx="40">
                  <c:v>Thái Bình</c:v>
                </c:pt>
                <c:pt idx="41">
                  <c:v>Bình Định</c:v>
                </c:pt>
                <c:pt idx="42">
                  <c:v>Lâm Đồng</c:v>
                </c:pt>
                <c:pt idx="43">
                  <c:v>Vĩnh Phúc</c:v>
                </c:pt>
                <c:pt idx="44">
                  <c:v>Đồng Nai</c:v>
                </c:pt>
                <c:pt idx="45">
                  <c:v>Ninh Thuận</c:v>
                </c:pt>
                <c:pt idx="46">
                  <c:v>Phú Thọ</c:v>
                </c:pt>
                <c:pt idx="47">
                  <c:v>Hải Dương</c:v>
                </c:pt>
                <c:pt idx="48">
                  <c:v>Ninh Bình</c:v>
                </c:pt>
                <c:pt idx="49">
                  <c:v>Hưng Yên</c:v>
                </c:pt>
                <c:pt idx="50">
                  <c:v>Thừa Thiên Huế</c:v>
                </c:pt>
                <c:pt idx="51">
                  <c:v>Long An</c:v>
                </c:pt>
                <c:pt idx="52">
                  <c:v>Bắc Ninh</c:v>
                </c:pt>
                <c:pt idx="53">
                  <c:v>Bắc Giang</c:v>
                </c:pt>
                <c:pt idx="54">
                  <c:v>Thái Nguyên</c:v>
                </c:pt>
                <c:pt idx="55">
                  <c:v>Bình Dương</c:v>
                </c:pt>
                <c:pt idx="56">
                  <c:v>Cần Thơ</c:v>
                </c:pt>
                <c:pt idx="57">
                  <c:v>Quảng Ninh</c:v>
                </c:pt>
                <c:pt idx="58">
                  <c:v>Đà Nẵng</c:v>
                </c:pt>
                <c:pt idx="59">
                  <c:v>Bà Rịa-Vũng Tàu</c:v>
                </c:pt>
                <c:pt idx="60">
                  <c:v>Hải Phòng</c:v>
                </c:pt>
                <c:pt idx="61">
                  <c:v>Tp.Hồ Chí Minh</c:v>
                </c:pt>
                <c:pt idx="62">
                  <c:v>Hà Nội</c:v>
                </c:pt>
              </c:strCache>
            </c:strRef>
          </c:cat>
          <c:val>
            <c:numRef>
              <c:f>Score_2024!$C$2:$C$64</c:f>
            </c:numRef>
          </c:val>
          <c:extLst>
            <c:ext xmlns:c16="http://schemas.microsoft.com/office/drawing/2014/chart" uri="{C3380CC4-5D6E-409C-BE32-E72D297353CC}">
              <c16:uniqueId val="{00000000-334E-49A3-8765-CB691CB410EF}"/>
            </c:ext>
          </c:extLst>
        </c:ser>
        <c:ser>
          <c:idx val="1"/>
          <c:order val="1"/>
          <c:tx>
            <c:strRef>
              <c:f>Score_2024!$D$1</c:f>
              <c:strCache>
                <c:ptCount val="1"/>
                <c:pt idx="0">
                  <c:v>PII_2024</c:v>
                </c:pt>
              </c:strCache>
            </c:strRef>
          </c:tx>
          <c:spPr>
            <a:solidFill>
              <a:srgbClr val="0070C0"/>
            </a:solidFill>
            <a:ln>
              <a:noFill/>
            </a:ln>
            <a:effectLst/>
          </c:spPr>
          <c:invertIfNegative val="0"/>
          <c:dPt>
            <c:idx val="7"/>
            <c:invertIfNegative val="0"/>
            <c:bubble3D val="0"/>
            <c:spPr>
              <a:solidFill>
                <a:srgbClr val="FF0000"/>
              </a:solidFill>
              <a:ln>
                <a:noFill/>
              </a:ln>
              <a:effectLst/>
            </c:spPr>
            <c:extLst>
              <c:ext xmlns:c16="http://schemas.microsoft.com/office/drawing/2014/chart" uri="{C3380CC4-5D6E-409C-BE32-E72D297353CC}">
                <c16:uniqueId val="{00000020-C85D-43B3-8B11-9F18C6A0412C}"/>
              </c:ext>
            </c:extLst>
          </c:dPt>
          <c:dPt>
            <c:idx val="8"/>
            <c:invertIfNegative val="0"/>
            <c:bubble3D val="0"/>
            <c:spPr>
              <a:solidFill>
                <a:srgbClr val="0070C0"/>
              </a:solidFill>
              <a:ln>
                <a:noFill/>
              </a:ln>
              <a:effectLst/>
            </c:spPr>
            <c:extLst>
              <c:ext xmlns:c16="http://schemas.microsoft.com/office/drawing/2014/chart" uri="{C3380CC4-5D6E-409C-BE32-E72D297353CC}">
                <c16:uniqueId val="{0000000E-305E-482B-AFE0-3AE44C1A0353}"/>
              </c:ext>
            </c:extLst>
          </c:dPt>
          <c:dPt>
            <c:idx val="10"/>
            <c:invertIfNegative val="0"/>
            <c:bubble3D val="0"/>
            <c:spPr>
              <a:solidFill>
                <a:srgbClr val="0070C0"/>
              </a:solidFill>
              <a:ln>
                <a:noFill/>
              </a:ln>
              <a:effectLst/>
            </c:spPr>
            <c:extLst>
              <c:ext xmlns:c16="http://schemas.microsoft.com/office/drawing/2014/chart" uri="{C3380CC4-5D6E-409C-BE32-E72D297353CC}">
                <c16:uniqueId val="{0000000F-305E-482B-AFE0-3AE44C1A0353}"/>
              </c:ext>
            </c:extLst>
          </c:dPt>
          <c:dPt>
            <c:idx val="12"/>
            <c:invertIfNegative val="0"/>
            <c:bubble3D val="0"/>
            <c:spPr>
              <a:solidFill>
                <a:srgbClr val="0070C0"/>
              </a:solidFill>
              <a:ln>
                <a:noFill/>
              </a:ln>
              <a:effectLst/>
            </c:spPr>
            <c:extLst>
              <c:ext xmlns:c16="http://schemas.microsoft.com/office/drawing/2014/chart" uri="{C3380CC4-5D6E-409C-BE32-E72D297353CC}">
                <c16:uniqueId val="{0000000D-305E-482B-AFE0-3AE44C1A0353}"/>
              </c:ext>
            </c:extLst>
          </c:dPt>
          <c:dPt>
            <c:idx val="14"/>
            <c:invertIfNegative val="0"/>
            <c:bubble3D val="0"/>
            <c:spPr>
              <a:solidFill>
                <a:srgbClr val="92D050"/>
              </a:solidFill>
              <a:ln>
                <a:noFill/>
              </a:ln>
              <a:effectLst/>
            </c:spPr>
            <c:extLst>
              <c:ext xmlns:c16="http://schemas.microsoft.com/office/drawing/2014/chart" uri="{C3380CC4-5D6E-409C-BE32-E72D297353CC}">
                <c16:uniqueId val="{0000002B-C85D-43B3-8B11-9F18C6A0412C}"/>
              </c:ext>
            </c:extLst>
          </c:dPt>
          <c:dPt>
            <c:idx val="15"/>
            <c:invertIfNegative val="0"/>
            <c:bubble3D val="0"/>
            <c:spPr>
              <a:solidFill>
                <a:srgbClr val="0070C0"/>
              </a:solidFill>
              <a:ln>
                <a:noFill/>
              </a:ln>
              <a:effectLst/>
            </c:spPr>
            <c:extLst>
              <c:ext xmlns:c16="http://schemas.microsoft.com/office/drawing/2014/chart" uri="{C3380CC4-5D6E-409C-BE32-E72D297353CC}">
                <c16:uniqueId val="{0000000C-305E-482B-AFE0-3AE44C1A0353}"/>
              </c:ext>
            </c:extLst>
          </c:dPt>
          <c:dPt>
            <c:idx val="16"/>
            <c:invertIfNegative val="0"/>
            <c:bubble3D val="0"/>
            <c:spPr>
              <a:solidFill>
                <a:srgbClr val="92D050"/>
              </a:solidFill>
              <a:ln>
                <a:noFill/>
              </a:ln>
              <a:effectLst/>
            </c:spPr>
            <c:extLst>
              <c:ext xmlns:c16="http://schemas.microsoft.com/office/drawing/2014/chart" uri="{C3380CC4-5D6E-409C-BE32-E72D297353CC}">
                <c16:uniqueId val="{0000002A-C85D-43B3-8B11-9F18C6A0412C}"/>
              </c:ext>
            </c:extLst>
          </c:dPt>
          <c:dPt>
            <c:idx val="19"/>
            <c:invertIfNegative val="0"/>
            <c:bubble3D val="0"/>
            <c:spPr>
              <a:solidFill>
                <a:srgbClr val="0070C0"/>
              </a:solidFill>
              <a:ln>
                <a:noFill/>
              </a:ln>
              <a:effectLst/>
            </c:spPr>
            <c:extLst>
              <c:ext xmlns:c16="http://schemas.microsoft.com/office/drawing/2014/chart" uri="{C3380CC4-5D6E-409C-BE32-E72D297353CC}">
                <c16:uniqueId val="{0000000B-305E-482B-AFE0-3AE44C1A0353}"/>
              </c:ext>
            </c:extLst>
          </c:dPt>
          <c:dPt>
            <c:idx val="21"/>
            <c:invertIfNegative val="0"/>
            <c:bubble3D val="0"/>
            <c:spPr>
              <a:solidFill>
                <a:srgbClr val="92D050"/>
              </a:solidFill>
              <a:ln>
                <a:noFill/>
              </a:ln>
              <a:effectLst/>
            </c:spPr>
            <c:extLst>
              <c:ext xmlns:c16="http://schemas.microsoft.com/office/drawing/2014/chart" uri="{C3380CC4-5D6E-409C-BE32-E72D297353CC}">
                <c16:uniqueId val="{00000029-C85D-43B3-8B11-9F18C6A0412C}"/>
              </c:ext>
            </c:extLst>
          </c:dPt>
          <c:dPt>
            <c:idx val="22"/>
            <c:invertIfNegative val="0"/>
            <c:bubble3D val="0"/>
            <c:spPr>
              <a:solidFill>
                <a:srgbClr val="92D050"/>
              </a:solidFill>
              <a:ln>
                <a:noFill/>
              </a:ln>
              <a:effectLst/>
            </c:spPr>
            <c:extLst>
              <c:ext xmlns:c16="http://schemas.microsoft.com/office/drawing/2014/chart" uri="{C3380CC4-5D6E-409C-BE32-E72D297353CC}">
                <c16:uniqueId val="{00000028-C85D-43B3-8B11-9F18C6A0412C}"/>
              </c:ext>
            </c:extLst>
          </c:dPt>
          <c:dPt>
            <c:idx val="23"/>
            <c:invertIfNegative val="0"/>
            <c:bubble3D val="0"/>
            <c:spPr>
              <a:solidFill>
                <a:srgbClr val="0070C0"/>
              </a:solidFill>
              <a:ln>
                <a:noFill/>
              </a:ln>
              <a:effectLst/>
            </c:spPr>
            <c:extLst>
              <c:ext xmlns:c16="http://schemas.microsoft.com/office/drawing/2014/chart" uri="{C3380CC4-5D6E-409C-BE32-E72D297353CC}">
                <c16:uniqueId val="{00000010-305E-482B-AFE0-3AE44C1A0353}"/>
              </c:ext>
            </c:extLst>
          </c:dPt>
          <c:dPt>
            <c:idx val="24"/>
            <c:invertIfNegative val="0"/>
            <c:bubble3D val="0"/>
            <c:spPr>
              <a:solidFill>
                <a:srgbClr val="0070C0"/>
              </a:solidFill>
              <a:ln>
                <a:noFill/>
              </a:ln>
              <a:effectLst/>
            </c:spPr>
            <c:extLst>
              <c:ext xmlns:c16="http://schemas.microsoft.com/office/drawing/2014/chart" uri="{C3380CC4-5D6E-409C-BE32-E72D297353CC}">
                <c16:uniqueId val="{00000003-EEFD-411E-8041-9DAF8A8113F3}"/>
              </c:ext>
            </c:extLst>
          </c:dPt>
          <c:dPt>
            <c:idx val="25"/>
            <c:invertIfNegative val="0"/>
            <c:bubble3D val="0"/>
            <c:spPr>
              <a:solidFill>
                <a:srgbClr val="0070C0"/>
              </a:solidFill>
              <a:ln>
                <a:noFill/>
              </a:ln>
              <a:effectLst/>
            </c:spPr>
            <c:extLst>
              <c:ext xmlns:c16="http://schemas.microsoft.com/office/drawing/2014/chart" uri="{C3380CC4-5D6E-409C-BE32-E72D297353CC}">
                <c16:uniqueId val="{0000000A-305E-482B-AFE0-3AE44C1A0353}"/>
              </c:ext>
            </c:extLst>
          </c:dPt>
          <c:dPt>
            <c:idx val="26"/>
            <c:invertIfNegative val="0"/>
            <c:bubble3D val="0"/>
            <c:spPr>
              <a:solidFill>
                <a:srgbClr val="92D050"/>
              </a:solidFill>
              <a:ln>
                <a:noFill/>
              </a:ln>
              <a:effectLst/>
            </c:spPr>
            <c:extLst>
              <c:ext xmlns:c16="http://schemas.microsoft.com/office/drawing/2014/chart" uri="{C3380CC4-5D6E-409C-BE32-E72D297353CC}">
                <c16:uniqueId val="{00000025-C85D-43B3-8B11-9F18C6A0412C}"/>
              </c:ext>
            </c:extLst>
          </c:dPt>
          <c:dPt>
            <c:idx val="29"/>
            <c:invertIfNegative val="0"/>
            <c:bubble3D val="0"/>
            <c:spPr>
              <a:solidFill>
                <a:srgbClr val="92D050"/>
              </a:solidFill>
              <a:ln>
                <a:noFill/>
              </a:ln>
              <a:effectLst/>
            </c:spPr>
            <c:extLst>
              <c:ext xmlns:c16="http://schemas.microsoft.com/office/drawing/2014/chart" uri="{C3380CC4-5D6E-409C-BE32-E72D297353CC}">
                <c16:uniqueId val="{00000027-C85D-43B3-8B11-9F18C6A0412C}"/>
              </c:ext>
            </c:extLst>
          </c:dPt>
          <c:dPt>
            <c:idx val="30"/>
            <c:invertIfNegative val="0"/>
            <c:bubble3D val="0"/>
            <c:spPr>
              <a:solidFill>
                <a:srgbClr val="0070C0"/>
              </a:solidFill>
              <a:ln>
                <a:noFill/>
              </a:ln>
              <a:effectLst/>
            </c:spPr>
            <c:extLst>
              <c:ext xmlns:c16="http://schemas.microsoft.com/office/drawing/2014/chart" uri="{C3380CC4-5D6E-409C-BE32-E72D297353CC}">
                <c16:uniqueId val="{00000002-EEFD-411E-8041-9DAF8A8113F3}"/>
              </c:ext>
            </c:extLst>
          </c:dPt>
          <c:dPt>
            <c:idx val="31"/>
            <c:invertIfNegative val="0"/>
            <c:bubble3D val="0"/>
            <c:spPr>
              <a:solidFill>
                <a:srgbClr val="0070C0"/>
              </a:solidFill>
              <a:ln>
                <a:noFill/>
              </a:ln>
              <a:effectLst/>
            </c:spPr>
            <c:extLst>
              <c:ext xmlns:c16="http://schemas.microsoft.com/office/drawing/2014/chart" uri="{C3380CC4-5D6E-409C-BE32-E72D297353CC}">
                <c16:uniqueId val="{00000009-305E-482B-AFE0-3AE44C1A0353}"/>
              </c:ext>
            </c:extLst>
          </c:dPt>
          <c:dPt>
            <c:idx val="33"/>
            <c:invertIfNegative val="0"/>
            <c:bubble3D val="0"/>
            <c:spPr>
              <a:solidFill>
                <a:srgbClr val="0070C0"/>
              </a:solidFill>
              <a:ln>
                <a:noFill/>
              </a:ln>
              <a:effectLst/>
            </c:spPr>
            <c:extLst>
              <c:ext xmlns:c16="http://schemas.microsoft.com/office/drawing/2014/chart" uri="{C3380CC4-5D6E-409C-BE32-E72D297353CC}">
                <c16:uniqueId val="{00000008-305E-482B-AFE0-3AE44C1A0353}"/>
              </c:ext>
            </c:extLst>
          </c:dPt>
          <c:dPt>
            <c:idx val="37"/>
            <c:invertIfNegative val="0"/>
            <c:bubble3D val="0"/>
            <c:spPr>
              <a:solidFill>
                <a:srgbClr val="92D050"/>
              </a:solidFill>
              <a:ln>
                <a:noFill/>
              </a:ln>
              <a:effectLst/>
            </c:spPr>
            <c:extLst>
              <c:ext xmlns:c16="http://schemas.microsoft.com/office/drawing/2014/chart" uri="{C3380CC4-5D6E-409C-BE32-E72D297353CC}">
                <c16:uniqueId val="{00000026-C85D-43B3-8B11-9F18C6A0412C}"/>
              </c:ext>
            </c:extLst>
          </c:dPt>
          <c:dPt>
            <c:idx val="38"/>
            <c:invertIfNegative val="0"/>
            <c:bubble3D val="0"/>
            <c:spPr>
              <a:solidFill>
                <a:srgbClr val="92D050"/>
              </a:solidFill>
              <a:ln>
                <a:noFill/>
              </a:ln>
              <a:effectLst/>
            </c:spPr>
            <c:extLst>
              <c:ext xmlns:c16="http://schemas.microsoft.com/office/drawing/2014/chart" uri="{C3380CC4-5D6E-409C-BE32-E72D297353CC}">
                <c16:uniqueId val="{00000024-C85D-43B3-8B11-9F18C6A0412C}"/>
              </c:ext>
            </c:extLst>
          </c:dPt>
          <c:dPt>
            <c:idx val="39"/>
            <c:invertIfNegative val="0"/>
            <c:bubble3D val="0"/>
            <c:spPr>
              <a:solidFill>
                <a:srgbClr val="92D050"/>
              </a:solidFill>
              <a:ln>
                <a:noFill/>
              </a:ln>
              <a:effectLst/>
            </c:spPr>
            <c:extLst>
              <c:ext xmlns:c16="http://schemas.microsoft.com/office/drawing/2014/chart" uri="{C3380CC4-5D6E-409C-BE32-E72D297353CC}">
                <c16:uniqueId val="{00000023-C85D-43B3-8B11-9F18C6A0412C}"/>
              </c:ext>
            </c:extLst>
          </c:dPt>
          <c:dPt>
            <c:idx val="41"/>
            <c:invertIfNegative val="0"/>
            <c:bubble3D val="0"/>
            <c:spPr>
              <a:solidFill>
                <a:srgbClr val="92D050"/>
              </a:solidFill>
              <a:ln>
                <a:noFill/>
              </a:ln>
              <a:effectLst/>
            </c:spPr>
            <c:extLst>
              <c:ext xmlns:c16="http://schemas.microsoft.com/office/drawing/2014/chart" uri="{C3380CC4-5D6E-409C-BE32-E72D297353CC}">
                <c16:uniqueId val="{00000002-334E-49A3-8765-CB691CB410EF}"/>
              </c:ext>
            </c:extLst>
          </c:dPt>
          <c:dPt>
            <c:idx val="45"/>
            <c:invertIfNegative val="0"/>
            <c:bubble3D val="0"/>
            <c:spPr>
              <a:solidFill>
                <a:srgbClr val="92D050"/>
              </a:solidFill>
              <a:ln>
                <a:noFill/>
              </a:ln>
              <a:effectLst/>
            </c:spPr>
            <c:extLst>
              <c:ext xmlns:c16="http://schemas.microsoft.com/office/drawing/2014/chart" uri="{C3380CC4-5D6E-409C-BE32-E72D297353CC}">
                <c16:uniqueId val="{00000000-8906-4176-8AF8-AB13EEBD02A4}"/>
              </c:ext>
            </c:extLst>
          </c:dPt>
          <c:dPt>
            <c:idx val="46"/>
            <c:invertIfNegative val="0"/>
            <c:bubble3D val="0"/>
            <c:spPr>
              <a:solidFill>
                <a:srgbClr val="0070C0"/>
              </a:solidFill>
              <a:ln>
                <a:noFill/>
              </a:ln>
              <a:effectLst/>
            </c:spPr>
            <c:extLst>
              <c:ext xmlns:c16="http://schemas.microsoft.com/office/drawing/2014/chart" uri="{C3380CC4-5D6E-409C-BE32-E72D297353CC}">
                <c16:uniqueId val="{0000001E-6CDC-4830-8C4A-7F294102C0AD}"/>
              </c:ext>
            </c:extLst>
          </c:dPt>
          <c:dPt>
            <c:idx val="50"/>
            <c:invertIfNegative val="0"/>
            <c:bubble3D val="0"/>
            <c:spPr>
              <a:solidFill>
                <a:srgbClr val="92D050"/>
              </a:solidFill>
              <a:ln>
                <a:noFill/>
              </a:ln>
              <a:effectLst/>
            </c:spPr>
            <c:extLst>
              <c:ext xmlns:c16="http://schemas.microsoft.com/office/drawing/2014/chart" uri="{C3380CC4-5D6E-409C-BE32-E72D297353CC}">
                <c16:uniqueId val="{00000022-C85D-43B3-8B11-9F18C6A0412C}"/>
              </c:ext>
            </c:extLst>
          </c:dPt>
          <c:dPt>
            <c:idx val="51"/>
            <c:invertIfNegative val="0"/>
            <c:bubble3D val="0"/>
            <c:spPr>
              <a:solidFill>
                <a:srgbClr val="0070C0"/>
              </a:solidFill>
              <a:ln>
                <a:noFill/>
              </a:ln>
              <a:effectLst/>
            </c:spPr>
            <c:extLst>
              <c:ext xmlns:c16="http://schemas.microsoft.com/office/drawing/2014/chart" uri="{C3380CC4-5D6E-409C-BE32-E72D297353CC}">
                <c16:uniqueId val="{00000007-305E-482B-AFE0-3AE44C1A0353}"/>
              </c:ext>
            </c:extLst>
          </c:dPt>
          <c:dPt>
            <c:idx val="56"/>
            <c:invertIfNegative val="0"/>
            <c:bubble3D val="0"/>
            <c:spPr>
              <a:solidFill>
                <a:srgbClr val="0070C0"/>
              </a:solidFill>
              <a:ln>
                <a:noFill/>
              </a:ln>
              <a:effectLst/>
            </c:spPr>
            <c:extLst>
              <c:ext xmlns:c16="http://schemas.microsoft.com/office/drawing/2014/chart" uri="{C3380CC4-5D6E-409C-BE32-E72D297353CC}">
                <c16:uniqueId val="{00000006-305E-482B-AFE0-3AE44C1A0353}"/>
              </c:ext>
            </c:extLst>
          </c:dPt>
          <c:dPt>
            <c:idx val="58"/>
            <c:invertIfNegative val="0"/>
            <c:bubble3D val="0"/>
            <c:spPr>
              <a:solidFill>
                <a:srgbClr val="92D050"/>
              </a:solidFill>
              <a:ln>
                <a:noFill/>
              </a:ln>
              <a:effectLst/>
            </c:spPr>
            <c:extLst>
              <c:ext xmlns:c16="http://schemas.microsoft.com/office/drawing/2014/chart" uri="{C3380CC4-5D6E-409C-BE32-E72D297353CC}">
                <c16:uniqueId val="{00000021-C85D-43B3-8B11-9F18C6A0412C}"/>
              </c:ext>
            </c:extLst>
          </c:dPt>
          <c:dLbls>
            <c:dLbl>
              <c:idx val="7"/>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0000"/>
                      </a:solidFill>
                      <a:latin typeface="Calibri" panose="020F050202020403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20-C85D-43B3-8B11-9F18C6A0412C}"/>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Score_2024!$B$2:$B$64</c:f>
              <c:strCache>
                <c:ptCount val="63"/>
                <c:pt idx="0">
                  <c:v>Cao Bằng</c:v>
                </c:pt>
                <c:pt idx="1">
                  <c:v>Điện Biên</c:v>
                </c:pt>
                <c:pt idx="2">
                  <c:v>Lai Châu</c:v>
                </c:pt>
                <c:pt idx="3">
                  <c:v>Gia Lai</c:v>
                </c:pt>
                <c:pt idx="4">
                  <c:v>Sơn La</c:v>
                </c:pt>
                <c:pt idx="5">
                  <c:v>Hà Giang</c:v>
                </c:pt>
                <c:pt idx="6">
                  <c:v>Bắc Kạn</c:v>
                </c:pt>
                <c:pt idx="7">
                  <c:v>Quảng Bình</c:v>
                </c:pt>
                <c:pt idx="8">
                  <c:v>Kiên Giang</c:v>
                </c:pt>
                <c:pt idx="9">
                  <c:v>Đắk Nông</c:v>
                </c:pt>
                <c:pt idx="10">
                  <c:v>Sóc Trăng</c:v>
                </c:pt>
                <c:pt idx="11">
                  <c:v>Yên Bái</c:v>
                </c:pt>
                <c:pt idx="12">
                  <c:v>An Giang</c:v>
                </c:pt>
                <c:pt idx="13">
                  <c:v>Đắk Lắk</c:v>
                </c:pt>
                <c:pt idx="14">
                  <c:v>Bình Thuận</c:v>
                </c:pt>
                <c:pt idx="15">
                  <c:v>Bạc Liêu</c:v>
                </c:pt>
                <c:pt idx="16">
                  <c:v>Quảng Nam</c:v>
                </c:pt>
                <c:pt idx="17">
                  <c:v>Tây Ninh</c:v>
                </c:pt>
                <c:pt idx="18">
                  <c:v>Nam Định</c:v>
                </c:pt>
                <c:pt idx="19">
                  <c:v>Trà Vinh</c:v>
                </c:pt>
                <c:pt idx="20">
                  <c:v>Hòa Bình</c:v>
                </c:pt>
                <c:pt idx="21">
                  <c:v>Phú Yên</c:v>
                </c:pt>
                <c:pt idx="22">
                  <c:v>Quảng Trị</c:v>
                </c:pt>
                <c:pt idx="23">
                  <c:v>Vĩnh Long</c:v>
                </c:pt>
                <c:pt idx="24">
                  <c:v>Tiền Giang</c:v>
                </c:pt>
                <c:pt idx="25">
                  <c:v>Cà Mau</c:v>
                </c:pt>
                <c:pt idx="26">
                  <c:v>Nghệ An</c:v>
                </c:pt>
                <c:pt idx="27">
                  <c:v>Tuyên Quang</c:v>
                </c:pt>
                <c:pt idx="28">
                  <c:v>Kon Tum</c:v>
                </c:pt>
                <c:pt idx="29">
                  <c:v>Hà Tĩnh</c:v>
                </c:pt>
                <c:pt idx="30">
                  <c:v>Đồng Tháp</c:v>
                </c:pt>
                <c:pt idx="31">
                  <c:v>Hậu Giang</c:v>
                </c:pt>
                <c:pt idx="32">
                  <c:v>Lạng Sơn</c:v>
                </c:pt>
                <c:pt idx="33">
                  <c:v>Bến Tre</c:v>
                </c:pt>
                <c:pt idx="34">
                  <c:v>Lào Cai</c:v>
                </c:pt>
                <c:pt idx="35">
                  <c:v>Hà Nam</c:v>
                </c:pt>
                <c:pt idx="36">
                  <c:v>Bình Phước</c:v>
                </c:pt>
                <c:pt idx="37">
                  <c:v>Thanh Hóa</c:v>
                </c:pt>
                <c:pt idx="38">
                  <c:v>Khánh Hòa</c:v>
                </c:pt>
                <c:pt idx="39">
                  <c:v>Quảng Ngãi</c:v>
                </c:pt>
                <c:pt idx="40">
                  <c:v>Thái Bình</c:v>
                </c:pt>
                <c:pt idx="41">
                  <c:v>Bình Định</c:v>
                </c:pt>
                <c:pt idx="42">
                  <c:v>Lâm Đồng</c:v>
                </c:pt>
                <c:pt idx="43">
                  <c:v>Vĩnh Phúc</c:v>
                </c:pt>
                <c:pt idx="44">
                  <c:v>Đồng Nai</c:v>
                </c:pt>
                <c:pt idx="45">
                  <c:v>Ninh Thuận</c:v>
                </c:pt>
                <c:pt idx="46">
                  <c:v>Phú Thọ</c:v>
                </c:pt>
                <c:pt idx="47">
                  <c:v>Hải Dương</c:v>
                </c:pt>
                <c:pt idx="48">
                  <c:v>Ninh Bình</c:v>
                </c:pt>
                <c:pt idx="49">
                  <c:v>Hưng Yên</c:v>
                </c:pt>
                <c:pt idx="50">
                  <c:v>Thừa Thiên Huế</c:v>
                </c:pt>
                <c:pt idx="51">
                  <c:v>Long An</c:v>
                </c:pt>
                <c:pt idx="52">
                  <c:v>Bắc Ninh</c:v>
                </c:pt>
                <c:pt idx="53">
                  <c:v>Bắc Giang</c:v>
                </c:pt>
                <c:pt idx="54">
                  <c:v>Thái Nguyên</c:v>
                </c:pt>
                <c:pt idx="55">
                  <c:v>Bình Dương</c:v>
                </c:pt>
                <c:pt idx="56">
                  <c:v>Cần Thơ</c:v>
                </c:pt>
                <c:pt idx="57">
                  <c:v>Quảng Ninh</c:v>
                </c:pt>
                <c:pt idx="58">
                  <c:v>Đà Nẵng</c:v>
                </c:pt>
                <c:pt idx="59">
                  <c:v>Bà Rịa-Vũng Tàu</c:v>
                </c:pt>
                <c:pt idx="60">
                  <c:v>Hải Phòng</c:v>
                </c:pt>
                <c:pt idx="61">
                  <c:v>Tp.Hồ Chí Minh</c:v>
                </c:pt>
                <c:pt idx="62">
                  <c:v>Hà Nội</c:v>
                </c:pt>
              </c:strCache>
            </c:strRef>
          </c:cat>
          <c:val>
            <c:numRef>
              <c:f>Score_2024!$D$2:$D$64</c:f>
              <c:numCache>
                <c:formatCode>General</c:formatCode>
                <c:ptCount val="63"/>
                <c:pt idx="0">
                  <c:v>23.95</c:v>
                </c:pt>
                <c:pt idx="1">
                  <c:v>25.56</c:v>
                </c:pt>
                <c:pt idx="2">
                  <c:v>26.02</c:v>
                </c:pt>
                <c:pt idx="3">
                  <c:v>26.31</c:v>
                </c:pt>
                <c:pt idx="4">
                  <c:v>27.12</c:v>
                </c:pt>
                <c:pt idx="5">
                  <c:v>27.31</c:v>
                </c:pt>
                <c:pt idx="6" formatCode="0.00">
                  <c:v>27.6</c:v>
                </c:pt>
                <c:pt idx="7">
                  <c:v>28.15</c:v>
                </c:pt>
                <c:pt idx="8" formatCode="0.00">
                  <c:v>28.6</c:v>
                </c:pt>
                <c:pt idx="9">
                  <c:v>29.04</c:v>
                </c:pt>
                <c:pt idx="10">
                  <c:v>29.84</c:v>
                </c:pt>
                <c:pt idx="11">
                  <c:v>29.87</c:v>
                </c:pt>
                <c:pt idx="12">
                  <c:v>29.98</c:v>
                </c:pt>
                <c:pt idx="13">
                  <c:v>30.09</c:v>
                </c:pt>
                <c:pt idx="14">
                  <c:v>30.11</c:v>
                </c:pt>
                <c:pt idx="15">
                  <c:v>30.32</c:v>
                </c:pt>
                <c:pt idx="16">
                  <c:v>30.82</c:v>
                </c:pt>
                <c:pt idx="17">
                  <c:v>31.47</c:v>
                </c:pt>
                <c:pt idx="18">
                  <c:v>32.03</c:v>
                </c:pt>
                <c:pt idx="19">
                  <c:v>32.04</c:v>
                </c:pt>
                <c:pt idx="20">
                  <c:v>32.17</c:v>
                </c:pt>
                <c:pt idx="21">
                  <c:v>32.26</c:v>
                </c:pt>
                <c:pt idx="22" formatCode="0.00">
                  <c:v>32.4</c:v>
                </c:pt>
                <c:pt idx="23" formatCode="0.00">
                  <c:v>32.4</c:v>
                </c:pt>
                <c:pt idx="24">
                  <c:v>32.43</c:v>
                </c:pt>
                <c:pt idx="25">
                  <c:v>32.53</c:v>
                </c:pt>
                <c:pt idx="26">
                  <c:v>32.69</c:v>
                </c:pt>
                <c:pt idx="27">
                  <c:v>32.79</c:v>
                </c:pt>
                <c:pt idx="28">
                  <c:v>33.49</c:v>
                </c:pt>
                <c:pt idx="29">
                  <c:v>33.619999999999997</c:v>
                </c:pt>
                <c:pt idx="30">
                  <c:v>33.770000000000003</c:v>
                </c:pt>
                <c:pt idx="31" formatCode="0.00">
                  <c:v>33.799999999999997</c:v>
                </c:pt>
                <c:pt idx="32">
                  <c:v>33.86</c:v>
                </c:pt>
                <c:pt idx="33">
                  <c:v>34.26</c:v>
                </c:pt>
                <c:pt idx="34" formatCode="0.00">
                  <c:v>34.4</c:v>
                </c:pt>
                <c:pt idx="35">
                  <c:v>35.270000000000003</c:v>
                </c:pt>
                <c:pt idx="36">
                  <c:v>35.36</c:v>
                </c:pt>
                <c:pt idx="37">
                  <c:v>36.549999999999997</c:v>
                </c:pt>
                <c:pt idx="38" formatCode="0.00">
                  <c:v>36.799999999999997</c:v>
                </c:pt>
                <c:pt idx="39" formatCode="0.00">
                  <c:v>37.299999999999997</c:v>
                </c:pt>
                <c:pt idx="40">
                  <c:v>37.450000000000003</c:v>
                </c:pt>
                <c:pt idx="41">
                  <c:v>37.880000000000003</c:v>
                </c:pt>
                <c:pt idx="42">
                  <c:v>39.06</c:v>
                </c:pt>
                <c:pt idx="43" formatCode="0.00">
                  <c:v>39.200000000000003</c:v>
                </c:pt>
                <c:pt idx="44" formatCode="0.00">
                  <c:v>39.799999999999997</c:v>
                </c:pt>
                <c:pt idx="45">
                  <c:v>39.83</c:v>
                </c:pt>
                <c:pt idx="46">
                  <c:v>39.97</c:v>
                </c:pt>
                <c:pt idx="47">
                  <c:v>40.340000000000003</c:v>
                </c:pt>
                <c:pt idx="48">
                  <c:v>41.12</c:v>
                </c:pt>
                <c:pt idx="49">
                  <c:v>41.29</c:v>
                </c:pt>
                <c:pt idx="50">
                  <c:v>41.49</c:v>
                </c:pt>
                <c:pt idx="51">
                  <c:v>42.05</c:v>
                </c:pt>
                <c:pt idx="52">
                  <c:v>42.83</c:v>
                </c:pt>
                <c:pt idx="53">
                  <c:v>43.53</c:v>
                </c:pt>
                <c:pt idx="54">
                  <c:v>44.23</c:v>
                </c:pt>
                <c:pt idx="55">
                  <c:v>45.49</c:v>
                </c:pt>
                <c:pt idx="56">
                  <c:v>46.01</c:v>
                </c:pt>
                <c:pt idx="57">
                  <c:v>47.82</c:v>
                </c:pt>
                <c:pt idx="58">
                  <c:v>48.99</c:v>
                </c:pt>
                <c:pt idx="59">
                  <c:v>50.67</c:v>
                </c:pt>
                <c:pt idx="60">
                  <c:v>52.39</c:v>
                </c:pt>
                <c:pt idx="61">
                  <c:v>55.81</c:v>
                </c:pt>
                <c:pt idx="62">
                  <c:v>60.76</c:v>
                </c:pt>
              </c:numCache>
            </c:numRef>
          </c:val>
          <c:extLst>
            <c:ext xmlns:c16="http://schemas.microsoft.com/office/drawing/2014/chart" uri="{C3380CC4-5D6E-409C-BE32-E72D297353CC}">
              <c16:uniqueId val="{00000003-334E-49A3-8765-CB691CB410EF}"/>
            </c:ext>
          </c:extLst>
        </c:ser>
        <c:dLbls>
          <c:showLegendKey val="0"/>
          <c:showVal val="0"/>
          <c:showCatName val="0"/>
          <c:showSerName val="0"/>
          <c:showPercent val="0"/>
          <c:showBubbleSize val="0"/>
        </c:dLbls>
        <c:gapWidth val="182"/>
        <c:axId val="859895200"/>
        <c:axId val="859876000"/>
      </c:barChart>
      <c:catAx>
        <c:axId val="8598952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crossAx val="859876000"/>
        <c:crosses val="autoZero"/>
        <c:auto val="1"/>
        <c:lblAlgn val="ctr"/>
        <c:lblOffset val="100"/>
        <c:noMultiLvlLbl val="0"/>
      </c:catAx>
      <c:valAx>
        <c:axId val="859876000"/>
        <c:scaling>
          <c:orientation val="minMax"/>
        </c:scaling>
        <c:delete val="1"/>
        <c:axPos val="b"/>
        <c:numFmt formatCode="General" sourceLinked="1"/>
        <c:majorTickMark val="none"/>
        <c:minorTickMark val="none"/>
        <c:tickLblPos val="nextTo"/>
        <c:crossAx val="85989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1319925051162295"/>
          <c:y val="1.9323806746378926E-2"/>
          <c:w val="0.85444375481920487"/>
          <c:h val="0.96375266524520253"/>
        </c:manualLayout>
      </c:layout>
      <c:barChart>
        <c:barDir val="bar"/>
        <c:grouping val="clustered"/>
        <c:varyColors val="0"/>
        <c:ser>
          <c:idx val="0"/>
          <c:order val="0"/>
          <c:spPr>
            <a:solidFill>
              <a:srgbClr val="0070C0"/>
            </a:solidFill>
            <a:ln>
              <a:noFill/>
            </a:ln>
            <a:effectLst/>
          </c:spPr>
          <c:invertIfNegative val="0"/>
          <c:dPt>
            <c:idx val="4"/>
            <c:invertIfNegative val="0"/>
            <c:bubble3D val="0"/>
            <c:spPr>
              <a:solidFill>
                <a:srgbClr val="0070C0"/>
              </a:solidFill>
              <a:ln>
                <a:noFill/>
              </a:ln>
              <a:effectLst/>
            </c:spPr>
            <c:extLst>
              <c:ext xmlns:c16="http://schemas.microsoft.com/office/drawing/2014/chart" uri="{C3380CC4-5D6E-409C-BE32-E72D297353CC}">
                <c16:uniqueId val="{00000004-9C64-4D5E-9E99-4ECC89E56A11}"/>
              </c:ext>
            </c:extLst>
          </c:dPt>
          <c:dPt>
            <c:idx val="11"/>
            <c:invertIfNegative val="0"/>
            <c:bubble3D val="0"/>
            <c:spPr>
              <a:solidFill>
                <a:srgbClr val="0070C0"/>
              </a:solidFill>
              <a:ln>
                <a:noFill/>
              </a:ln>
              <a:effectLst/>
            </c:spPr>
            <c:extLst>
              <c:ext xmlns:c16="http://schemas.microsoft.com/office/drawing/2014/chart" uri="{C3380CC4-5D6E-409C-BE32-E72D297353CC}">
                <c16:uniqueId val="{00000005-9C64-4D5E-9E99-4ECC89E56A11}"/>
              </c:ext>
            </c:extLst>
          </c:dPt>
          <c:dPt>
            <c:idx val="19"/>
            <c:invertIfNegative val="0"/>
            <c:bubble3D val="0"/>
            <c:spPr>
              <a:solidFill>
                <a:srgbClr val="0070C0"/>
              </a:solidFill>
              <a:ln>
                <a:noFill/>
              </a:ln>
              <a:effectLst/>
            </c:spPr>
            <c:extLst>
              <c:ext xmlns:c16="http://schemas.microsoft.com/office/drawing/2014/chart" uri="{C3380CC4-5D6E-409C-BE32-E72D297353CC}">
                <c16:uniqueId val="{0000001C-FD3C-46B1-8486-0F199282C975}"/>
              </c:ext>
            </c:extLst>
          </c:dPt>
          <c:dPt>
            <c:idx val="20"/>
            <c:invertIfNegative val="0"/>
            <c:bubble3D val="0"/>
            <c:spPr>
              <a:solidFill>
                <a:srgbClr val="0070C0"/>
              </a:solidFill>
              <a:ln>
                <a:noFill/>
              </a:ln>
              <a:effectLst/>
            </c:spPr>
            <c:extLst>
              <c:ext xmlns:c16="http://schemas.microsoft.com/office/drawing/2014/chart" uri="{C3380CC4-5D6E-409C-BE32-E72D297353CC}">
                <c16:uniqueId val="{00000000-F0BD-4532-8297-FC6C88E9AEC8}"/>
              </c:ext>
            </c:extLst>
          </c:dPt>
          <c:dPt>
            <c:idx val="24"/>
            <c:invertIfNegative val="0"/>
            <c:bubble3D val="0"/>
            <c:spPr>
              <a:solidFill>
                <a:srgbClr val="0070C0"/>
              </a:solidFill>
              <a:ln>
                <a:noFill/>
              </a:ln>
              <a:effectLst/>
            </c:spPr>
            <c:extLst>
              <c:ext xmlns:c16="http://schemas.microsoft.com/office/drawing/2014/chart" uri="{C3380CC4-5D6E-409C-BE32-E72D297353CC}">
                <c16:uniqueId val="{00000001-F658-46B2-9E70-923F6C298E05}"/>
              </c:ext>
            </c:extLst>
          </c:dPt>
          <c:dPt>
            <c:idx val="26"/>
            <c:invertIfNegative val="0"/>
            <c:bubble3D val="0"/>
            <c:spPr>
              <a:solidFill>
                <a:srgbClr val="0070C0"/>
              </a:solidFill>
              <a:ln>
                <a:noFill/>
              </a:ln>
              <a:effectLst/>
            </c:spPr>
            <c:extLst>
              <c:ext xmlns:c16="http://schemas.microsoft.com/office/drawing/2014/chart" uri="{C3380CC4-5D6E-409C-BE32-E72D297353CC}">
                <c16:uniqueId val="{00000002-F658-46B2-9E70-923F6C298E05}"/>
              </c:ext>
            </c:extLst>
          </c:dPt>
          <c:dPt>
            <c:idx val="27"/>
            <c:invertIfNegative val="0"/>
            <c:bubble3D val="0"/>
            <c:spPr>
              <a:solidFill>
                <a:srgbClr val="0070C0"/>
              </a:solidFill>
              <a:ln>
                <a:noFill/>
              </a:ln>
              <a:effectLst/>
            </c:spPr>
            <c:extLst>
              <c:ext xmlns:c16="http://schemas.microsoft.com/office/drawing/2014/chart" uri="{C3380CC4-5D6E-409C-BE32-E72D297353CC}">
                <c16:uniqueId val="{00000006-9C64-4D5E-9E99-4ECC89E56A11}"/>
              </c:ext>
            </c:extLst>
          </c:dPt>
          <c:dPt>
            <c:idx val="28"/>
            <c:invertIfNegative val="0"/>
            <c:bubble3D val="0"/>
            <c:spPr>
              <a:solidFill>
                <a:srgbClr val="0070C0"/>
              </a:solidFill>
              <a:ln>
                <a:noFill/>
              </a:ln>
              <a:effectLst/>
            </c:spPr>
            <c:extLst>
              <c:ext xmlns:c16="http://schemas.microsoft.com/office/drawing/2014/chart" uri="{C3380CC4-5D6E-409C-BE32-E72D297353CC}">
                <c16:uniqueId val="{00000007-9C64-4D5E-9E99-4ECC89E56A11}"/>
              </c:ext>
            </c:extLst>
          </c:dPt>
          <c:dPt>
            <c:idx val="31"/>
            <c:invertIfNegative val="0"/>
            <c:bubble3D val="0"/>
            <c:spPr>
              <a:solidFill>
                <a:srgbClr val="0070C0"/>
              </a:solidFill>
              <a:ln>
                <a:noFill/>
              </a:ln>
              <a:effectLst/>
            </c:spPr>
            <c:extLst>
              <c:ext xmlns:c16="http://schemas.microsoft.com/office/drawing/2014/chart" uri="{C3380CC4-5D6E-409C-BE32-E72D297353CC}">
                <c16:uniqueId val="{00000008-9C64-4D5E-9E99-4ECC89E56A11}"/>
              </c:ext>
            </c:extLst>
          </c:dPt>
          <c:dPt>
            <c:idx val="35"/>
            <c:invertIfNegative val="0"/>
            <c:bubble3D val="0"/>
            <c:spPr>
              <a:solidFill>
                <a:srgbClr val="0070C0"/>
              </a:solidFill>
              <a:ln>
                <a:noFill/>
              </a:ln>
              <a:effectLst/>
            </c:spPr>
            <c:extLst>
              <c:ext xmlns:c16="http://schemas.microsoft.com/office/drawing/2014/chart" uri="{C3380CC4-5D6E-409C-BE32-E72D297353CC}">
                <c16:uniqueId val="{00000009-9C64-4D5E-9E99-4ECC89E56A11}"/>
              </c:ext>
            </c:extLst>
          </c:dPt>
          <c:dPt>
            <c:idx val="44"/>
            <c:invertIfNegative val="0"/>
            <c:bubble3D val="0"/>
            <c:spPr>
              <a:solidFill>
                <a:srgbClr val="0070C0"/>
              </a:solidFill>
              <a:ln>
                <a:noFill/>
              </a:ln>
              <a:effectLst/>
            </c:spPr>
            <c:extLst>
              <c:ext xmlns:c16="http://schemas.microsoft.com/office/drawing/2014/chart" uri="{C3380CC4-5D6E-409C-BE32-E72D297353CC}">
                <c16:uniqueId val="{0000000A-9C64-4D5E-9E99-4ECC89E56A11}"/>
              </c:ext>
            </c:extLst>
          </c:dPt>
          <c:dPt>
            <c:idx val="47"/>
            <c:invertIfNegative val="0"/>
            <c:bubble3D val="0"/>
            <c:spPr>
              <a:solidFill>
                <a:srgbClr val="0070C0"/>
              </a:solidFill>
              <a:ln>
                <a:noFill/>
              </a:ln>
              <a:effectLst/>
            </c:spPr>
            <c:extLst>
              <c:ext xmlns:c16="http://schemas.microsoft.com/office/drawing/2014/chart" uri="{C3380CC4-5D6E-409C-BE32-E72D297353CC}">
                <c16:uniqueId val="{0000000B-9C64-4D5E-9E99-4ECC89E56A11}"/>
              </c:ext>
            </c:extLst>
          </c:dPt>
          <c:dPt>
            <c:idx val="48"/>
            <c:invertIfNegative val="0"/>
            <c:bubble3D val="0"/>
            <c:spPr>
              <a:solidFill>
                <a:srgbClr val="0070C0"/>
              </a:solidFill>
              <a:ln>
                <a:noFill/>
              </a:ln>
              <a:effectLst/>
            </c:spPr>
            <c:extLst>
              <c:ext xmlns:c16="http://schemas.microsoft.com/office/drawing/2014/chart" uri="{C3380CC4-5D6E-409C-BE32-E72D297353CC}">
                <c16:uniqueId val="{0000000C-9C64-4D5E-9E99-4ECC89E56A11}"/>
              </c:ext>
            </c:extLst>
          </c:dPt>
          <c:dPt>
            <c:idx val="49"/>
            <c:invertIfNegative val="0"/>
            <c:bubble3D val="0"/>
            <c:spPr>
              <a:solidFill>
                <a:srgbClr val="0070C0"/>
              </a:solidFill>
              <a:ln>
                <a:noFill/>
              </a:ln>
              <a:effectLst/>
            </c:spPr>
            <c:extLst>
              <c:ext xmlns:c16="http://schemas.microsoft.com/office/drawing/2014/chart" uri="{C3380CC4-5D6E-409C-BE32-E72D297353CC}">
                <c16:uniqueId val="{0000000D-9C64-4D5E-9E99-4ECC89E56A11}"/>
              </c:ext>
            </c:extLst>
          </c:dPt>
          <c:dPt>
            <c:idx val="50"/>
            <c:invertIfNegative val="0"/>
            <c:bubble3D val="0"/>
            <c:spPr>
              <a:solidFill>
                <a:srgbClr val="FF0000"/>
              </a:solidFill>
              <a:ln>
                <a:noFill/>
              </a:ln>
              <a:effectLst/>
            </c:spPr>
            <c:extLst>
              <c:ext xmlns:c16="http://schemas.microsoft.com/office/drawing/2014/chart" uri="{C3380CC4-5D6E-409C-BE32-E72D297353CC}">
                <c16:uniqueId val="{0000001E-D9CE-4D23-A78E-A6A1DC0ED541}"/>
              </c:ext>
            </c:extLst>
          </c:dPt>
          <c:dPt>
            <c:idx val="52"/>
            <c:invertIfNegative val="0"/>
            <c:bubble3D val="0"/>
            <c:spPr>
              <a:solidFill>
                <a:srgbClr val="0070C0"/>
              </a:solidFill>
              <a:ln>
                <a:noFill/>
              </a:ln>
              <a:effectLst/>
            </c:spPr>
            <c:extLst>
              <c:ext xmlns:c16="http://schemas.microsoft.com/office/drawing/2014/chart" uri="{C3380CC4-5D6E-409C-BE32-E72D297353CC}">
                <c16:uniqueId val="{0000000E-9C64-4D5E-9E99-4ECC89E56A11}"/>
              </c:ext>
            </c:extLst>
          </c:dPt>
          <c:dLbls>
            <c:dLbl>
              <c:idx val="5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0000"/>
                      </a:solidFill>
                      <a:latin typeface="Calibri" panose="020F050202020403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E-D9CE-4D23-A78E-A6A1DC0ED541}"/>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Sheet4!$A$4:$A$66</c:f>
              <c:strCache>
                <c:ptCount val="63"/>
                <c:pt idx="0">
                  <c:v>Hà Nội</c:v>
                </c:pt>
                <c:pt idx="1">
                  <c:v>TP. Hồ Chí Minh</c:v>
                </c:pt>
                <c:pt idx="2">
                  <c:v>Hải Phòng</c:v>
                </c:pt>
                <c:pt idx="3">
                  <c:v>Đà Nẵng</c:v>
                </c:pt>
                <c:pt idx="4">
                  <c:v>Cần Thơ</c:v>
                </c:pt>
                <c:pt idx="5">
                  <c:v>Bắc Ninh</c:v>
                </c:pt>
                <c:pt idx="6">
                  <c:v>Bà Rịa - Vũng Tàu</c:v>
                </c:pt>
                <c:pt idx="7">
                  <c:v>Bình Dương</c:v>
                </c:pt>
                <c:pt idx="8">
                  <c:v>Quảng Ninh</c:v>
                </c:pt>
                <c:pt idx="9">
                  <c:v>Thái Nguyên</c:v>
                </c:pt>
                <c:pt idx="10">
                  <c:v>Bắc Giang</c:v>
                </c:pt>
                <c:pt idx="11">
                  <c:v>Long An</c:v>
                </c:pt>
                <c:pt idx="12">
                  <c:v>Đồng Nai</c:v>
                </c:pt>
                <c:pt idx="13">
                  <c:v>Thừa Thiên Huế</c:v>
                </c:pt>
                <c:pt idx="14">
                  <c:v>Lâm Đồng</c:v>
                </c:pt>
                <c:pt idx="15">
                  <c:v>Ninh Bình</c:v>
                </c:pt>
                <c:pt idx="16">
                  <c:v>Hải Dương</c:v>
                </c:pt>
                <c:pt idx="17">
                  <c:v>Hưng Yên</c:v>
                </c:pt>
                <c:pt idx="18">
                  <c:v>Vĩnh Phúc</c:v>
                </c:pt>
                <c:pt idx="19">
                  <c:v>Phú Thọ</c:v>
                </c:pt>
                <c:pt idx="20">
                  <c:v>Ninh Thuận</c:v>
                </c:pt>
                <c:pt idx="21">
                  <c:v>Hà Nam</c:v>
                </c:pt>
                <c:pt idx="22">
                  <c:v>Bình Định</c:v>
                </c:pt>
                <c:pt idx="23">
                  <c:v>Thái Bình</c:v>
                </c:pt>
                <c:pt idx="24">
                  <c:v>Đồng Tháp</c:v>
                </c:pt>
                <c:pt idx="25">
                  <c:v>Quảng Ngãi</c:v>
                </c:pt>
                <c:pt idx="26">
                  <c:v>Tiền Giang</c:v>
                </c:pt>
                <c:pt idx="27">
                  <c:v>Bến Tre</c:v>
                </c:pt>
                <c:pt idx="28">
                  <c:v>Vĩnh Long</c:v>
                </c:pt>
                <c:pt idx="29">
                  <c:v>Thanh Hóa</c:v>
                </c:pt>
                <c:pt idx="30">
                  <c:v>Khánh Hòa</c:v>
                </c:pt>
                <c:pt idx="31">
                  <c:v>Hậu Giang</c:v>
                </c:pt>
                <c:pt idx="32">
                  <c:v>Nghệ An</c:v>
                </c:pt>
                <c:pt idx="33">
                  <c:v>Bình Phước</c:v>
                </c:pt>
                <c:pt idx="34">
                  <c:v>Quảng Nam</c:v>
                </c:pt>
                <c:pt idx="35">
                  <c:v>Trà Vinh</c:v>
                </c:pt>
                <c:pt idx="36">
                  <c:v>Nam Định</c:v>
                </c:pt>
                <c:pt idx="37">
                  <c:v>Tây Ninh</c:v>
                </c:pt>
                <c:pt idx="38">
                  <c:v>Kon Tum</c:v>
                </c:pt>
                <c:pt idx="39">
                  <c:v>Hòa Bình</c:v>
                </c:pt>
                <c:pt idx="40">
                  <c:v>Phú Yên</c:v>
                </c:pt>
                <c:pt idx="41">
                  <c:v>Hà Tĩnh</c:v>
                </c:pt>
                <c:pt idx="42">
                  <c:v>Tuyên Quang</c:v>
                </c:pt>
                <c:pt idx="43">
                  <c:v>Lào Cai</c:v>
                </c:pt>
                <c:pt idx="44">
                  <c:v>Bạc Liêu</c:v>
                </c:pt>
                <c:pt idx="45">
                  <c:v>Lạng Sơn</c:v>
                </c:pt>
                <c:pt idx="46">
                  <c:v>Bình Thuận</c:v>
                </c:pt>
                <c:pt idx="47">
                  <c:v>Sóc Trăng</c:v>
                </c:pt>
                <c:pt idx="48">
                  <c:v>An Giang</c:v>
                </c:pt>
                <c:pt idx="49">
                  <c:v>Cà Mau</c:v>
                </c:pt>
                <c:pt idx="50">
                  <c:v>Quảng Bình</c:v>
                </c:pt>
                <c:pt idx="51">
                  <c:v>Đắk Lắk</c:v>
                </c:pt>
                <c:pt idx="52">
                  <c:v>Kiên Giang</c:v>
                </c:pt>
                <c:pt idx="53">
                  <c:v>Đắk Nông</c:v>
                </c:pt>
                <c:pt idx="54">
                  <c:v>Quảng Trị</c:v>
                </c:pt>
                <c:pt idx="55">
                  <c:v>Bắc Kạn</c:v>
                </c:pt>
                <c:pt idx="56">
                  <c:v>Sơn La</c:v>
                </c:pt>
                <c:pt idx="57">
                  <c:v>Yên Bái</c:v>
                </c:pt>
                <c:pt idx="58">
                  <c:v>Điện Biên</c:v>
                </c:pt>
                <c:pt idx="59">
                  <c:v>Hà Giang</c:v>
                </c:pt>
                <c:pt idx="60">
                  <c:v>Gia Lai</c:v>
                </c:pt>
                <c:pt idx="61">
                  <c:v>Lai Châu</c:v>
                </c:pt>
                <c:pt idx="62">
                  <c:v>Cao Bằng</c:v>
                </c:pt>
              </c:strCache>
            </c:strRef>
          </c:cat>
          <c:val>
            <c:numRef>
              <c:f>Sheet4!$B$4:$B$66</c:f>
              <c:numCache>
                <c:formatCode>General</c:formatCode>
                <c:ptCount val="63"/>
                <c:pt idx="0">
                  <c:v>62.86</c:v>
                </c:pt>
                <c:pt idx="1">
                  <c:v>55.85</c:v>
                </c:pt>
                <c:pt idx="2">
                  <c:v>52.32</c:v>
                </c:pt>
                <c:pt idx="3">
                  <c:v>50.7</c:v>
                </c:pt>
                <c:pt idx="4">
                  <c:v>49.66</c:v>
                </c:pt>
                <c:pt idx="5">
                  <c:v>49.2</c:v>
                </c:pt>
                <c:pt idx="6">
                  <c:v>49.18</c:v>
                </c:pt>
                <c:pt idx="7">
                  <c:v>48.64</c:v>
                </c:pt>
                <c:pt idx="8">
                  <c:v>48.03</c:v>
                </c:pt>
                <c:pt idx="9">
                  <c:v>47.75</c:v>
                </c:pt>
                <c:pt idx="10">
                  <c:v>46.51</c:v>
                </c:pt>
                <c:pt idx="11">
                  <c:v>44.95</c:v>
                </c:pt>
                <c:pt idx="12">
                  <c:v>44.44</c:v>
                </c:pt>
                <c:pt idx="13">
                  <c:v>44.01</c:v>
                </c:pt>
                <c:pt idx="14">
                  <c:v>43.58</c:v>
                </c:pt>
                <c:pt idx="15">
                  <c:v>43.39</c:v>
                </c:pt>
                <c:pt idx="16">
                  <c:v>42.57</c:v>
                </c:pt>
                <c:pt idx="17">
                  <c:v>42.52</c:v>
                </c:pt>
                <c:pt idx="18">
                  <c:v>42.4</c:v>
                </c:pt>
                <c:pt idx="19">
                  <c:v>41.29</c:v>
                </c:pt>
                <c:pt idx="20">
                  <c:v>39.69</c:v>
                </c:pt>
                <c:pt idx="21">
                  <c:v>39.6</c:v>
                </c:pt>
                <c:pt idx="22">
                  <c:v>39.42</c:v>
                </c:pt>
                <c:pt idx="23">
                  <c:v>39.049999999999997</c:v>
                </c:pt>
                <c:pt idx="24">
                  <c:v>38.32</c:v>
                </c:pt>
                <c:pt idx="25">
                  <c:v>37.799999999999997</c:v>
                </c:pt>
                <c:pt idx="26">
                  <c:v>37.659999999999997</c:v>
                </c:pt>
                <c:pt idx="27">
                  <c:v>37.65</c:v>
                </c:pt>
                <c:pt idx="28">
                  <c:v>37.369999999999997</c:v>
                </c:pt>
                <c:pt idx="29">
                  <c:v>37.32</c:v>
                </c:pt>
                <c:pt idx="30">
                  <c:v>36.78</c:v>
                </c:pt>
                <c:pt idx="31">
                  <c:v>36.54</c:v>
                </c:pt>
                <c:pt idx="32">
                  <c:v>36.5</c:v>
                </c:pt>
                <c:pt idx="33">
                  <c:v>35.85</c:v>
                </c:pt>
                <c:pt idx="34">
                  <c:v>35.69</c:v>
                </c:pt>
                <c:pt idx="35">
                  <c:v>34.94</c:v>
                </c:pt>
                <c:pt idx="36">
                  <c:v>34.9</c:v>
                </c:pt>
                <c:pt idx="37">
                  <c:v>34.89</c:v>
                </c:pt>
                <c:pt idx="38">
                  <c:v>34.44</c:v>
                </c:pt>
                <c:pt idx="39">
                  <c:v>34.33</c:v>
                </c:pt>
                <c:pt idx="40">
                  <c:v>34.01</c:v>
                </c:pt>
                <c:pt idx="41">
                  <c:v>33.76</c:v>
                </c:pt>
                <c:pt idx="42">
                  <c:v>33.74</c:v>
                </c:pt>
                <c:pt idx="43">
                  <c:v>32.76</c:v>
                </c:pt>
                <c:pt idx="44">
                  <c:v>32.54</c:v>
                </c:pt>
                <c:pt idx="45">
                  <c:v>32.49</c:v>
                </c:pt>
                <c:pt idx="46">
                  <c:v>32.020000000000003</c:v>
                </c:pt>
                <c:pt idx="47">
                  <c:v>31.81</c:v>
                </c:pt>
                <c:pt idx="48">
                  <c:v>30.9</c:v>
                </c:pt>
                <c:pt idx="49">
                  <c:v>30.52</c:v>
                </c:pt>
                <c:pt idx="50">
                  <c:v>30.42</c:v>
                </c:pt>
                <c:pt idx="51">
                  <c:v>30.02</c:v>
                </c:pt>
                <c:pt idx="52">
                  <c:v>29.8</c:v>
                </c:pt>
                <c:pt idx="53">
                  <c:v>29.71</c:v>
                </c:pt>
                <c:pt idx="54">
                  <c:v>29.25</c:v>
                </c:pt>
                <c:pt idx="55">
                  <c:v>28.8</c:v>
                </c:pt>
                <c:pt idx="56">
                  <c:v>27.87</c:v>
                </c:pt>
                <c:pt idx="57">
                  <c:v>27.17</c:v>
                </c:pt>
                <c:pt idx="58">
                  <c:v>26.78</c:v>
                </c:pt>
                <c:pt idx="59">
                  <c:v>26.14</c:v>
                </c:pt>
                <c:pt idx="60">
                  <c:v>25.83</c:v>
                </c:pt>
                <c:pt idx="61">
                  <c:v>22.78</c:v>
                </c:pt>
                <c:pt idx="62">
                  <c:v>22.18</c:v>
                </c:pt>
              </c:numCache>
            </c:numRef>
          </c:val>
          <c:extLst>
            <c:ext xmlns:c16="http://schemas.microsoft.com/office/drawing/2014/chart" uri="{C3380CC4-5D6E-409C-BE32-E72D297353CC}">
              <c16:uniqueId val="{00000000-F658-46B2-9E70-923F6C298E05}"/>
            </c:ext>
          </c:extLst>
        </c:ser>
        <c:dLbls>
          <c:showLegendKey val="0"/>
          <c:showVal val="0"/>
          <c:showCatName val="0"/>
          <c:showSerName val="0"/>
          <c:showPercent val="0"/>
          <c:showBubbleSize val="0"/>
        </c:dLbls>
        <c:gapWidth val="182"/>
        <c:axId val="546520296"/>
        <c:axId val="546520624"/>
      </c:barChart>
      <c:catAx>
        <c:axId val="54652029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500" b="1" i="0" u="none" strike="noStrike" kern="1200" baseline="0">
                <a:solidFill>
                  <a:schemeClr val="tx1">
                    <a:lumMod val="65000"/>
                    <a:lumOff val="35000"/>
                  </a:schemeClr>
                </a:solidFill>
                <a:latin typeface="Calibri" panose="020F0502020204030204" pitchFamily="34" charset="0"/>
                <a:ea typeface="+mn-ea"/>
                <a:cs typeface="+mn-cs"/>
              </a:defRPr>
            </a:pPr>
            <a:endParaRPr lang="en-US"/>
          </a:p>
        </c:txPr>
        <c:crossAx val="546520624"/>
        <c:crosses val="autoZero"/>
        <c:auto val="1"/>
        <c:lblAlgn val="ctr"/>
        <c:lblOffset val="100"/>
        <c:noMultiLvlLbl val="0"/>
      </c:catAx>
      <c:valAx>
        <c:axId val="546520624"/>
        <c:scaling>
          <c:orientation val="minMax"/>
        </c:scaling>
        <c:delete val="1"/>
        <c:axPos val="t"/>
        <c:numFmt formatCode="General" sourceLinked="1"/>
        <c:majorTickMark val="none"/>
        <c:minorTickMark val="none"/>
        <c:tickLblPos val="nextTo"/>
        <c:crossAx val="546520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3" loCatId="list" qsTypeId="urn:microsoft.com/office/officeart/2005/8/quickstyle/simple1" qsCatId="simple" csTypeId="urn:microsoft.com/office/officeart/2005/8/colors/colorful2" csCatId="colorful" phldr="1"/>
      <dgm:spPr/>
      <dgm:t>
        <a:bodyPr/>
        <a:lstStyle/>
        <a:p>
          <a:endParaRPr lang="en-US"/>
        </a:p>
      </dgm:t>
    </dgm:pt>
    <dgm:pt modelId="{9987CEB8-BDEC-4844-8F5D-23570BB84AFA}">
      <dgm:prSet phldrT="[Text]" custT="1"/>
      <dgm:spPr>
        <a:solidFill>
          <a:schemeClr val="accent1"/>
        </a:solidFill>
      </dgm:spPr>
      <dgm:t>
        <a:bodyPr/>
        <a:lstStyle/>
        <a:p>
          <a:r>
            <a:rPr lang="en-US" sz="2000" b="1" dirty="0">
              <a:latin typeface="Calibri" panose="020F0502020204030204" pitchFamily="34" charset="0"/>
              <a:cs typeface="Calibri" panose="020F0502020204030204" pitchFamily="34" charset="0"/>
            </a:rPr>
            <a:t>GII (78 </a:t>
          </a:r>
          <a:r>
            <a:rPr lang="en-US" sz="2000" b="1" dirty="0" err="1">
              <a:latin typeface="Calibri" panose="020F0502020204030204" pitchFamily="34" charset="0"/>
              <a:cs typeface="Calibri" panose="020F0502020204030204" pitchFamily="34" charset="0"/>
            </a:rPr>
            <a:t>chỉ</a:t>
          </a:r>
          <a:r>
            <a:rPr lang="en-US" sz="2000" b="1" dirty="0">
              <a:latin typeface="Calibri" panose="020F0502020204030204" pitchFamily="34" charset="0"/>
              <a:cs typeface="Calibri" panose="020F0502020204030204" pitchFamily="34" charset="0"/>
            </a:rPr>
            <a:t> </a:t>
          </a:r>
          <a:r>
            <a:rPr lang="en-US" sz="2000" b="1" dirty="0" err="1">
              <a:latin typeface="Calibri" panose="020F0502020204030204" pitchFamily="34" charset="0"/>
              <a:cs typeface="Calibri" panose="020F0502020204030204" pitchFamily="34" charset="0"/>
            </a:rPr>
            <a:t>số</a:t>
          </a:r>
          <a:r>
            <a:rPr lang="en-US" sz="2000" b="1" dirty="0">
              <a:latin typeface="Calibri" panose="020F0502020204030204" pitchFamily="34" charset="0"/>
              <a:cs typeface="Calibri" panose="020F0502020204030204" pitchFamily="34" charset="0"/>
            </a:rPr>
            <a:t>)</a:t>
          </a:r>
        </a:p>
      </dgm:t>
    </dgm:pt>
    <dgm:pt modelId="{E791912C-A751-4BF6-9787-4DF1F6546BC3}" type="parTrans" cxnId="{0039663B-D2D6-4C86-AA93-65DFF985DAEA}">
      <dgm:prSet/>
      <dgm:spPr/>
      <dgm:t>
        <a:bodyPr/>
        <a:lstStyle/>
        <a:p>
          <a:endParaRPr lang="en-US" sz="2000" b="1">
            <a:latin typeface="Calibri" panose="020F0502020204030204" pitchFamily="34" charset="0"/>
            <a:cs typeface="Calibri" panose="020F0502020204030204" pitchFamily="34" charset="0"/>
          </a:endParaRPr>
        </a:p>
      </dgm:t>
    </dgm:pt>
    <dgm:pt modelId="{9092EEEE-A92A-4159-8617-7DF6AE21DEAB}" type="sibTrans" cxnId="{0039663B-D2D6-4C86-AA93-65DFF985DAEA}">
      <dgm:prSet/>
      <dgm:spPr/>
      <dgm:t>
        <a:bodyPr/>
        <a:lstStyle/>
        <a:p>
          <a:endParaRPr lang="en-US" sz="2000" b="1">
            <a:latin typeface="Calibri" panose="020F0502020204030204" pitchFamily="34" charset="0"/>
            <a:cs typeface="Calibri" panose="020F0502020204030204" pitchFamily="34" charset="0"/>
          </a:endParaRPr>
        </a:p>
      </dgm:t>
    </dgm:pt>
    <dgm:pt modelId="{D80E43D9-2BF5-455C-BDBA-059FA551AEAB}">
      <dgm:prSet phldrT="[Text]" custT="1"/>
      <dgm:spPr>
        <a:ln>
          <a:solidFill>
            <a:srgbClr val="FF0000"/>
          </a:solidFill>
        </a:ln>
      </dgm:spPr>
      <dgm:t>
        <a:bodyPr/>
        <a:lstStyle/>
        <a:p>
          <a:r>
            <a:rPr lang="en-US" sz="1800" b="0" dirty="0">
              <a:latin typeface="Calibri" panose="020F0502020204030204" pitchFamily="34" charset="0"/>
              <a:cs typeface="Calibri" panose="020F0502020204030204" pitchFamily="34" charset="0"/>
            </a:rPr>
            <a:t>1. </a:t>
          </a:r>
          <a:r>
            <a:rPr lang="en-US" sz="1800" b="0" dirty="0" err="1">
              <a:latin typeface="Calibri" panose="020F0502020204030204" pitchFamily="34" charset="0"/>
              <a:cs typeface="Calibri" panose="020F0502020204030204" pitchFamily="34" charset="0"/>
            </a:rPr>
            <a:t>Thể</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chế</a:t>
          </a:r>
          <a:r>
            <a:rPr lang="en-US" sz="1800" b="0" dirty="0">
              <a:latin typeface="Calibri" panose="020F0502020204030204" pitchFamily="34" charset="0"/>
              <a:cs typeface="Calibri" panose="020F0502020204030204" pitchFamily="34" charset="0"/>
            </a:rPr>
            <a:t> (6)</a:t>
          </a:r>
        </a:p>
      </dgm:t>
    </dgm:pt>
    <dgm:pt modelId="{D48304A6-7E47-4D2A-80CF-3BC2D9458273}" type="parTrans" cxnId="{6B92F97A-D005-4E69-82CA-BC37CD5459A4}">
      <dgm:prSet/>
      <dgm:spPr/>
      <dgm:t>
        <a:bodyPr/>
        <a:lstStyle/>
        <a:p>
          <a:endParaRPr lang="en-US" sz="2000" b="1">
            <a:latin typeface="Calibri" panose="020F0502020204030204" pitchFamily="34" charset="0"/>
            <a:cs typeface="Calibri" panose="020F0502020204030204" pitchFamily="34" charset="0"/>
          </a:endParaRPr>
        </a:p>
      </dgm:t>
    </dgm:pt>
    <dgm:pt modelId="{EBA3B92B-691B-4050-8BF2-D674D6C01DB7}" type="sibTrans" cxnId="{6B92F97A-D005-4E69-82CA-BC37CD5459A4}">
      <dgm:prSet/>
      <dgm:spPr/>
      <dgm:t>
        <a:bodyPr/>
        <a:lstStyle/>
        <a:p>
          <a:endParaRPr lang="en-US" sz="2000" b="1">
            <a:latin typeface="Calibri" panose="020F0502020204030204" pitchFamily="34" charset="0"/>
            <a:cs typeface="Calibri" panose="020F0502020204030204" pitchFamily="34" charset="0"/>
          </a:endParaRPr>
        </a:p>
      </dgm:t>
    </dgm:pt>
    <dgm:pt modelId="{4554CC38-8550-43A2-B7EC-ADD98F6D72C2}">
      <dgm:prSet phldrT="[Text]" custT="1"/>
      <dgm:spPr>
        <a:ln>
          <a:solidFill>
            <a:srgbClr val="FF0000"/>
          </a:solidFill>
        </a:ln>
      </dgm:spPr>
      <dgm:t>
        <a:bodyPr/>
        <a:lstStyle/>
        <a:p>
          <a:r>
            <a:rPr lang="en-US" sz="1800" b="0">
              <a:latin typeface="Calibri" panose="020F0502020204030204" pitchFamily="34" charset="0"/>
              <a:cs typeface="Calibri" panose="020F0502020204030204" pitchFamily="34" charset="0"/>
            </a:rPr>
            <a:t>2. Nguồn nhân lực và nghiên cứu (12)</a:t>
          </a:r>
          <a:endParaRPr lang="en-US" sz="1800" b="0" dirty="0">
            <a:latin typeface="Calibri" panose="020F0502020204030204" pitchFamily="34" charset="0"/>
            <a:cs typeface="Calibri" panose="020F0502020204030204" pitchFamily="34" charset="0"/>
          </a:endParaRPr>
        </a:p>
      </dgm:t>
    </dgm:pt>
    <dgm:pt modelId="{EE20AD7E-1B15-403E-871B-85FA937AF8DE}" type="parTrans" cxnId="{AD752F76-2C08-4027-962C-8CFB25B2408F}">
      <dgm:prSet/>
      <dgm:spPr/>
      <dgm:t>
        <a:bodyPr/>
        <a:lstStyle/>
        <a:p>
          <a:endParaRPr lang="en-US" sz="2000" b="1">
            <a:latin typeface="Calibri" panose="020F0502020204030204" pitchFamily="34" charset="0"/>
            <a:cs typeface="Calibri" panose="020F0502020204030204" pitchFamily="34" charset="0"/>
          </a:endParaRPr>
        </a:p>
      </dgm:t>
    </dgm:pt>
    <dgm:pt modelId="{4E0BBABB-A692-4D5D-BE59-436EBB998E34}" type="sibTrans" cxnId="{AD752F76-2C08-4027-962C-8CFB25B2408F}">
      <dgm:prSet/>
      <dgm:spPr/>
      <dgm:t>
        <a:bodyPr/>
        <a:lstStyle/>
        <a:p>
          <a:endParaRPr lang="en-US" sz="2000" b="1">
            <a:latin typeface="Calibri" panose="020F0502020204030204" pitchFamily="34" charset="0"/>
            <a:cs typeface="Calibri" panose="020F0502020204030204" pitchFamily="34" charset="0"/>
          </a:endParaRPr>
        </a:p>
      </dgm:t>
    </dgm:pt>
    <dgm:pt modelId="{A8D43A77-EAA9-400A-A80A-07CDCDA93CA1}">
      <dgm:prSet phldrT="[Text]" custT="1"/>
      <dgm:spPr/>
      <dgm:t>
        <a:bodyPr/>
        <a:lstStyle/>
        <a:p>
          <a:r>
            <a:rPr lang="en-US" sz="2000" b="1" dirty="0">
              <a:latin typeface="Calibri" panose="020F0502020204030204" pitchFamily="34" charset="0"/>
              <a:cs typeface="Calibri" panose="020F0502020204030204" pitchFamily="34" charset="0"/>
            </a:rPr>
            <a:t>PII (52 </a:t>
          </a:r>
          <a:r>
            <a:rPr lang="en-US" sz="2000" b="1" dirty="0" err="1">
              <a:latin typeface="Calibri" panose="020F0502020204030204" pitchFamily="34" charset="0"/>
              <a:cs typeface="Calibri" panose="020F0502020204030204" pitchFamily="34" charset="0"/>
            </a:rPr>
            <a:t>chỉ</a:t>
          </a:r>
          <a:r>
            <a:rPr lang="en-US" sz="2000" b="1" dirty="0">
              <a:latin typeface="Calibri" panose="020F0502020204030204" pitchFamily="34" charset="0"/>
              <a:cs typeface="Calibri" panose="020F0502020204030204" pitchFamily="34" charset="0"/>
            </a:rPr>
            <a:t> </a:t>
          </a:r>
          <a:r>
            <a:rPr lang="en-US" sz="2000" b="1" dirty="0" err="1">
              <a:latin typeface="Calibri" panose="020F0502020204030204" pitchFamily="34" charset="0"/>
              <a:cs typeface="Calibri" panose="020F0502020204030204" pitchFamily="34" charset="0"/>
            </a:rPr>
            <a:t>số</a:t>
          </a:r>
          <a:r>
            <a:rPr lang="en-US" sz="2000" b="1" dirty="0">
              <a:latin typeface="Calibri" panose="020F0502020204030204" pitchFamily="34" charset="0"/>
              <a:cs typeface="Calibri" panose="020F0502020204030204" pitchFamily="34" charset="0"/>
            </a:rPr>
            <a:t>) </a:t>
          </a:r>
        </a:p>
      </dgm:t>
    </dgm:pt>
    <dgm:pt modelId="{EE62AD82-74E6-4640-B061-481CC1C14EE0}" type="parTrans" cxnId="{5B0766CF-A5E5-4B7C-AE47-8CAC2E99F4AD}">
      <dgm:prSet/>
      <dgm:spPr/>
      <dgm:t>
        <a:bodyPr/>
        <a:lstStyle/>
        <a:p>
          <a:endParaRPr lang="en-US" sz="2000" b="1">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2000" b="1">
            <a:latin typeface="Calibri" panose="020F0502020204030204" pitchFamily="34" charset="0"/>
            <a:cs typeface="Calibri" panose="020F0502020204030204" pitchFamily="34" charset="0"/>
          </a:endParaRPr>
        </a:p>
      </dgm:t>
    </dgm:pt>
    <dgm:pt modelId="{8F677C79-B9E1-4F8A-AC0E-C6C2E5B21046}">
      <dgm:prSet phldrT="[Text]" custT="1"/>
      <dgm:spPr>
        <a:ln>
          <a:solidFill>
            <a:srgbClr val="00B050"/>
          </a:solidFill>
        </a:ln>
      </dgm:spPr>
      <dgm:t>
        <a:bodyPr/>
        <a:lstStyle/>
        <a:p>
          <a:r>
            <a:rPr lang="en-US" sz="1800" b="0">
              <a:latin typeface="Calibri" panose="020F0502020204030204" pitchFamily="34" charset="0"/>
              <a:cs typeface="Calibri" panose="020F0502020204030204" pitchFamily="34" charset="0"/>
            </a:rPr>
            <a:t>1. Thể chế (7)</a:t>
          </a:r>
          <a:endParaRPr lang="en-US" sz="1800" b="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dgm:spPr/>
      <dgm:t>
        <a:bodyPr/>
        <a:lstStyle/>
        <a:p>
          <a:endParaRPr lang="en-US" sz="2000" b="1">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2000" b="1">
            <a:latin typeface="Calibri" panose="020F0502020204030204" pitchFamily="34" charset="0"/>
            <a:cs typeface="Calibri" panose="020F0502020204030204" pitchFamily="34" charset="0"/>
          </a:endParaRPr>
        </a:p>
      </dgm:t>
    </dgm:pt>
    <dgm:pt modelId="{D76E3352-8D1B-4AA6-A038-BE47D84C6599}">
      <dgm:prSet phldrT="[Text]" custT="1"/>
      <dgm:spPr>
        <a:ln>
          <a:solidFill>
            <a:srgbClr val="00B050"/>
          </a:solidFill>
        </a:ln>
      </dgm:spPr>
      <dgm:t>
        <a:bodyPr/>
        <a:lstStyle/>
        <a:p>
          <a:r>
            <a:rPr lang="en-US" sz="1800" b="0">
              <a:latin typeface="Calibri" panose="020F0502020204030204" pitchFamily="34" charset="0"/>
              <a:cs typeface="Calibri" panose="020F0502020204030204" pitchFamily="34" charset="0"/>
            </a:rPr>
            <a:t>2. Nguồn nhân lực và nghiên cứu (7)</a:t>
          </a:r>
          <a:endParaRPr lang="en-US" sz="1800" b="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dgm:spPr/>
      <dgm:t>
        <a:bodyPr/>
        <a:lstStyle/>
        <a:p>
          <a:endParaRPr lang="en-US" sz="2000" b="1">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2000" b="1">
            <a:latin typeface="Calibri" panose="020F0502020204030204" pitchFamily="34" charset="0"/>
            <a:cs typeface="Calibri" panose="020F0502020204030204" pitchFamily="34" charset="0"/>
          </a:endParaRPr>
        </a:p>
      </dgm:t>
    </dgm:pt>
    <dgm:pt modelId="{A3C4DE22-56BD-40EE-8B46-9578D88471C4}">
      <dgm:prSet custT="1"/>
      <dgm:spPr>
        <a:ln>
          <a:solidFill>
            <a:srgbClr val="FF0000"/>
          </a:solidFill>
        </a:ln>
      </dgm:spPr>
      <dgm:t>
        <a:bodyPr/>
        <a:lstStyle/>
        <a:p>
          <a:r>
            <a:rPr lang="en-US" sz="1800" b="0">
              <a:latin typeface="Calibri" panose="020F0502020204030204" pitchFamily="34" charset="0"/>
              <a:cs typeface="Calibri" panose="020F0502020204030204" pitchFamily="34" charset="0"/>
            </a:rPr>
            <a:t>3. Cơ sở hạ tầng (10)</a:t>
          </a:r>
        </a:p>
      </dgm:t>
    </dgm:pt>
    <dgm:pt modelId="{B7E42E61-DB35-4486-B54E-6F5BFE204272}" type="parTrans" cxnId="{063B7464-464B-4DD8-A3D5-04909369C48E}">
      <dgm:prSet/>
      <dgm:spPr/>
      <dgm:t>
        <a:bodyPr/>
        <a:lstStyle/>
        <a:p>
          <a:endParaRPr lang="en-US" sz="2000" b="1">
            <a:latin typeface="Calibri" panose="020F0502020204030204" pitchFamily="34" charset="0"/>
            <a:cs typeface="Calibri" panose="020F0502020204030204" pitchFamily="34" charset="0"/>
          </a:endParaRPr>
        </a:p>
      </dgm:t>
    </dgm:pt>
    <dgm:pt modelId="{6084E307-D7DC-4A3D-BF27-FCA7BEF74A2A}" type="sibTrans" cxnId="{063B7464-464B-4DD8-A3D5-04909369C48E}">
      <dgm:prSet/>
      <dgm:spPr/>
      <dgm:t>
        <a:bodyPr/>
        <a:lstStyle/>
        <a:p>
          <a:endParaRPr lang="en-US" sz="2000" b="1">
            <a:latin typeface="Calibri" panose="020F0502020204030204" pitchFamily="34" charset="0"/>
            <a:cs typeface="Calibri" panose="020F0502020204030204" pitchFamily="34" charset="0"/>
          </a:endParaRPr>
        </a:p>
      </dgm:t>
    </dgm:pt>
    <dgm:pt modelId="{36DA04E9-D9B4-4107-9498-540E4CDC76F2}">
      <dgm:prSet custT="1"/>
      <dgm:spPr>
        <a:ln>
          <a:solidFill>
            <a:srgbClr val="FF0000"/>
          </a:solidFill>
        </a:ln>
      </dgm:spPr>
      <dgm:t>
        <a:bodyPr/>
        <a:lstStyle/>
        <a:p>
          <a:r>
            <a:rPr lang="en-US" sz="1800" b="0" dirty="0">
              <a:latin typeface="Calibri" panose="020F0502020204030204" pitchFamily="34" charset="0"/>
              <a:cs typeface="Calibri" panose="020F0502020204030204" pitchFamily="34" charset="0"/>
            </a:rPr>
            <a:t>4.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thị</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trường</a:t>
          </a:r>
          <a:r>
            <a:rPr lang="en-US" sz="1800" b="0" dirty="0">
              <a:latin typeface="Calibri" panose="020F0502020204030204" pitchFamily="34" charset="0"/>
              <a:cs typeface="Calibri" panose="020F0502020204030204" pitchFamily="34" charset="0"/>
            </a:rPr>
            <a:t> (10)</a:t>
          </a:r>
        </a:p>
      </dgm:t>
    </dgm:pt>
    <dgm:pt modelId="{C3F8BC4C-7743-47C9-A612-18CFA6CC6E82}" type="parTrans" cxnId="{F4D62118-B4C4-491E-9AC6-6B450C3C37AA}">
      <dgm:prSet/>
      <dgm:spPr/>
      <dgm:t>
        <a:bodyPr/>
        <a:lstStyle/>
        <a:p>
          <a:endParaRPr lang="en-US" sz="2000" b="1">
            <a:latin typeface="Calibri" panose="020F0502020204030204" pitchFamily="34" charset="0"/>
            <a:cs typeface="Calibri" panose="020F0502020204030204" pitchFamily="34" charset="0"/>
          </a:endParaRPr>
        </a:p>
      </dgm:t>
    </dgm:pt>
    <dgm:pt modelId="{6EF956BF-1874-4D86-A2F4-12B0CC0EBC27}" type="sibTrans" cxnId="{F4D62118-B4C4-491E-9AC6-6B450C3C37AA}">
      <dgm:prSet/>
      <dgm:spPr/>
      <dgm:t>
        <a:bodyPr/>
        <a:lstStyle/>
        <a:p>
          <a:endParaRPr lang="en-US" sz="2000" b="1">
            <a:latin typeface="Calibri" panose="020F0502020204030204" pitchFamily="34" charset="0"/>
            <a:cs typeface="Calibri" panose="020F0502020204030204" pitchFamily="34" charset="0"/>
          </a:endParaRPr>
        </a:p>
      </dgm:t>
    </dgm:pt>
    <dgm:pt modelId="{C25EECCF-8FBA-42A2-AA5D-6F41C68C797F}">
      <dgm:prSet custT="1"/>
      <dgm:spPr>
        <a:ln>
          <a:solidFill>
            <a:srgbClr val="FF0000"/>
          </a:solidFill>
        </a:ln>
      </dgm:spPr>
      <dgm:t>
        <a:bodyPr/>
        <a:lstStyle/>
        <a:p>
          <a:r>
            <a:rPr lang="en-US" sz="1800" b="0" dirty="0">
              <a:latin typeface="Calibri" panose="020F0502020204030204" pitchFamily="34" charset="0"/>
              <a:cs typeface="Calibri" panose="020F0502020204030204" pitchFamily="34" charset="0"/>
            </a:rPr>
            <a:t>5. </a:t>
          </a:r>
          <a:r>
            <a:rPr lang="en-US" sz="1800" b="0" dirty="0" err="1">
              <a:latin typeface="Calibri" panose="020F0502020204030204" pitchFamily="34" charset="0"/>
              <a:cs typeface="Calibri" panose="020F0502020204030204" pitchFamily="34" charset="0"/>
            </a:rPr>
            <a:t>Trình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phát</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triển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của</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doanh</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nghiệp</a:t>
          </a:r>
          <a:r>
            <a:rPr lang="en-US" sz="1800" b="0" dirty="0">
              <a:latin typeface="Calibri" panose="020F0502020204030204" pitchFamily="34" charset="0"/>
              <a:cs typeface="Calibri" panose="020F0502020204030204" pitchFamily="34" charset="0"/>
            </a:rPr>
            <a:t> (15)</a:t>
          </a:r>
        </a:p>
      </dgm:t>
    </dgm:pt>
    <dgm:pt modelId="{99FF5F3B-5245-4CB1-B406-CD161B2FE4EC}" type="parTrans" cxnId="{1F80569C-955B-4877-91F5-CF0C4F3FABC4}">
      <dgm:prSet/>
      <dgm:spPr/>
      <dgm:t>
        <a:bodyPr/>
        <a:lstStyle/>
        <a:p>
          <a:endParaRPr lang="en-US" sz="2000" b="1">
            <a:latin typeface="Calibri" panose="020F0502020204030204" pitchFamily="34" charset="0"/>
            <a:cs typeface="Calibri" panose="020F0502020204030204" pitchFamily="34" charset="0"/>
          </a:endParaRPr>
        </a:p>
      </dgm:t>
    </dgm:pt>
    <dgm:pt modelId="{676044B0-208F-496B-8D03-BB9D461C03CE}" type="sibTrans" cxnId="{1F80569C-955B-4877-91F5-CF0C4F3FABC4}">
      <dgm:prSet/>
      <dgm:spPr/>
      <dgm:t>
        <a:bodyPr/>
        <a:lstStyle/>
        <a:p>
          <a:endParaRPr lang="en-US" sz="2000" b="1">
            <a:latin typeface="Calibri" panose="020F0502020204030204" pitchFamily="34" charset="0"/>
            <a:cs typeface="Calibri" panose="020F0502020204030204" pitchFamily="34" charset="0"/>
          </a:endParaRPr>
        </a:p>
      </dgm:t>
    </dgm:pt>
    <dgm:pt modelId="{2B17E67C-1C6D-4EE7-95B4-197241B39F0F}">
      <dgm:prSet custT="1"/>
      <dgm:spPr>
        <a:solidFill>
          <a:schemeClr val="accent5">
            <a:lumMod val="25000"/>
            <a:lumOff val="75000"/>
            <a:alpha val="90000"/>
          </a:schemeClr>
        </a:solidFill>
        <a:ln>
          <a:solidFill>
            <a:srgbClr val="7030A0"/>
          </a:solidFill>
        </a:ln>
      </dgm:spPr>
      <dgm:t>
        <a:bodyPr/>
        <a:lstStyle/>
        <a:p>
          <a:r>
            <a:rPr lang="en-US" sz="1800" b="0">
              <a:latin typeface="Calibri" panose="020F0502020204030204" pitchFamily="34" charset="0"/>
              <a:cs typeface="Calibri" panose="020F0502020204030204" pitchFamily="34" charset="0"/>
            </a:rPr>
            <a:t>6. Sản phẩm tri thức và công nghệ (14)</a:t>
          </a:r>
          <a:endParaRPr lang="en-US" sz="1800" b="0" dirty="0">
            <a:latin typeface="Calibri" panose="020F0502020204030204" pitchFamily="34" charset="0"/>
            <a:cs typeface="Calibri" panose="020F0502020204030204" pitchFamily="34" charset="0"/>
          </a:endParaRPr>
        </a:p>
      </dgm:t>
    </dgm:pt>
    <dgm:pt modelId="{62B59F91-7902-4E97-9702-56BE35F2EC70}" type="parTrans" cxnId="{DD1A290F-7D96-4750-8995-329CB53081C7}">
      <dgm:prSet/>
      <dgm:spPr/>
      <dgm:t>
        <a:bodyPr/>
        <a:lstStyle/>
        <a:p>
          <a:endParaRPr lang="en-US" sz="2000" b="1">
            <a:latin typeface="Calibri" panose="020F0502020204030204" pitchFamily="34" charset="0"/>
            <a:cs typeface="Calibri" panose="020F0502020204030204" pitchFamily="34" charset="0"/>
          </a:endParaRPr>
        </a:p>
      </dgm:t>
    </dgm:pt>
    <dgm:pt modelId="{02C19F78-F349-47DF-B848-05CECBFB10CF}" type="sibTrans" cxnId="{DD1A290F-7D96-4750-8995-329CB53081C7}">
      <dgm:prSet/>
      <dgm:spPr/>
      <dgm:t>
        <a:bodyPr/>
        <a:lstStyle/>
        <a:p>
          <a:endParaRPr lang="en-US" sz="2000" b="1">
            <a:latin typeface="Calibri" panose="020F0502020204030204" pitchFamily="34" charset="0"/>
            <a:cs typeface="Calibri" panose="020F0502020204030204" pitchFamily="34" charset="0"/>
          </a:endParaRPr>
        </a:p>
      </dgm:t>
    </dgm:pt>
    <dgm:pt modelId="{88BC604C-CED2-4901-9954-24AF46260E57}">
      <dgm:prSet custT="1"/>
      <dgm:spPr>
        <a:solidFill>
          <a:schemeClr val="accent5">
            <a:lumMod val="25000"/>
            <a:lumOff val="75000"/>
            <a:alpha val="90000"/>
          </a:schemeClr>
        </a:solidFill>
        <a:ln>
          <a:solidFill>
            <a:srgbClr val="7030A0"/>
          </a:solidFill>
        </a:ln>
      </dgm:spPr>
      <dgm:t>
        <a:bodyPr/>
        <a:lstStyle/>
        <a:p>
          <a:r>
            <a:rPr lang="en-US" sz="1800" b="0" dirty="0">
              <a:latin typeface="Calibri" panose="020F0502020204030204" pitchFamily="34" charset="0"/>
              <a:cs typeface="Calibri" panose="020F0502020204030204" pitchFamily="34" charset="0"/>
            </a:rPr>
            <a:t>7. </a:t>
          </a:r>
          <a:r>
            <a:rPr lang="en-US" sz="1800" b="0" dirty="0" err="1">
              <a:latin typeface="Calibri" panose="020F0502020204030204" pitchFamily="34" charset="0"/>
              <a:cs typeface="Calibri" panose="020F0502020204030204" pitchFamily="34" charset="0"/>
            </a:rPr>
            <a:t>Sản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phẩm</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sáng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tạo</a:t>
          </a:r>
          <a:r>
            <a:rPr lang="en-US" sz="1800" b="0" dirty="0">
              <a:latin typeface="Calibri" panose="020F0502020204030204" pitchFamily="34" charset="0"/>
              <a:cs typeface="Calibri" panose="020F0502020204030204" pitchFamily="34" charset="0"/>
            </a:rPr>
            <a:t> (11)</a:t>
          </a:r>
        </a:p>
      </dgm:t>
    </dgm:pt>
    <dgm:pt modelId="{79275F55-4A34-4B53-84E4-BE578C5CB77D}" type="parTrans" cxnId="{3570BE80-2C08-47B9-B46F-015CAFB6A4DF}">
      <dgm:prSet/>
      <dgm:spPr/>
      <dgm:t>
        <a:bodyPr/>
        <a:lstStyle/>
        <a:p>
          <a:endParaRPr lang="en-US" sz="2000" b="1">
            <a:latin typeface="Calibri" panose="020F0502020204030204" pitchFamily="34" charset="0"/>
            <a:cs typeface="Calibri" panose="020F0502020204030204" pitchFamily="34" charset="0"/>
          </a:endParaRPr>
        </a:p>
      </dgm:t>
    </dgm:pt>
    <dgm:pt modelId="{67CB5226-72B2-43B7-A213-523E14C08DCB}" type="sibTrans" cxnId="{3570BE80-2C08-47B9-B46F-015CAFB6A4DF}">
      <dgm:prSet/>
      <dgm:spPr/>
      <dgm:t>
        <a:bodyPr/>
        <a:lstStyle/>
        <a:p>
          <a:endParaRPr lang="en-US" sz="2000" b="1">
            <a:latin typeface="Calibri" panose="020F0502020204030204" pitchFamily="34" charset="0"/>
            <a:cs typeface="Calibri" panose="020F0502020204030204" pitchFamily="34" charset="0"/>
          </a:endParaRPr>
        </a:p>
      </dgm:t>
    </dgm:pt>
    <dgm:pt modelId="{F6F53F4C-5E82-4F88-AB71-5B6CA5171827}">
      <dgm:prSet custT="1"/>
      <dgm:spPr>
        <a:ln>
          <a:solidFill>
            <a:srgbClr val="00B050"/>
          </a:solidFill>
        </a:ln>
      </dgm:spPr>
      <dgm:t>
        <a:bodyPr/>
        <a:lstStyle/>
        <a:p>
          <a:r>
            <a:rPr lang="en-US" sz="1800" b="0">
              <a:latin typeface="Calibri" panose="020F0502020204030204" pitchFamily="34" charset="0"/>
              <a:cs typeface="Calibri" panose="020F0502020204030204" pitchFamily="34" charset="0"/>
            </a:rPr>
            <a:t>3. Cơ sở hạ tầng (5)</a:t>
          </a:r>
          <a:endParaRPr lang="en-US" sz="1800" b="0" dirty="0">
            <a:latin typeface="Calibri" panose="020F0502020204030204" pitchFamily="34" charset="0"/>
            <a:cs typeface="Calibri" panose="020F0502020204030204" pitchFamily="34" charset="0"/>
          </a:endParaRPr>
        </a:p>
      </dgm:t>
    </dgm:pt>
    <dgm:pt modelId="{D70035C0-F064-465F-84AB-0D43AC27D554}" type="parTrans" cxnId="{31FBF5F4-651F-4F45-B05D-D8EE15CCC83A}">
      <dgm:prSet/>
      <dgm:spPr/>
      <dgm:t>
        <a:bodyPr/>
        <a:lstStyle/>
        <a:p>
          <a:endParaRPr lang="en-US" sz="2000" b="1">
            <a:latin typeface="Calibri" panose="020F0502020204030204" pitchFamily="34" charset="0"/>
            <a:cs typeface="Calibri" panose="020F0502020204030204" pitchFamily="34" charset="0"/>
          </a:endParaRPr>
        </a:p>
      </dgm:t>
    </dgm:pt>
    <dgm:pt modelId="{17D6DA75-0E98-45DE-8B84-324D423863DE}" type="sibTrans" cxnId="{31FBF5F4-651F-4F45-B05D-D8EE15CCC83A}">
      <dgm:prSet/>
      <dgm:spPr/>
      <dgm:t>
        <a:bodyPr/>
        <a:lstStyle/>
        <a:p>
          <a:endParaRPr lang="en-US" sz="2000" b="1">
            <a:latin typeface="Calibri" panose="020F0502020204030204" pitchFamily="34" charset="0"/>
            <a:cs typeface="Calibri" panose="020F0502020204030204" pitchFamily="34" charset="0"/>
          </a:endParaRPr>
        </a:p>
      </dgm:t>
    </dgm:pt>
    <dgm:pt modelId="{A3A78F04-22CA-418E-B42F-843B952AFE79}">
      <dgm:prSet custT="1"/>
      <dgm:spPr>
        <a:ln>
          <a:solidFill>
            <a:srgbClr val="00B050"/>
          </a:solidFill>
        </a:ln>
      </dgm:spPr>
      <dgm:t>
        <a:bodyPr/>
        <a:lstStyle/>
        <a:p>
          <a:r>
            <a:rPr lang="en-US" sz="1800" b="0">
              <a:latin typeface="Calibri" panose="020F0502020204030204" pitchFamily="34" charset="0"/>
              <a:cs typeface="Calibri" panose="020F0502020204030204" pitchFamily="34" charset="0"/>
            </a:rPr>
            <a:t>4. Trình độ phát triển của thị trường (7)</a:t>
          </a:r>
          <a:endParaRPr lang="en-US" sz="1800" b="0" dirty="0">
            <a:latin typeface="Calibri" panose="020F0502020204030204" pitchFamily="34" charset="0"/>
            <a:cs typeface="Calibri" panose="020F0502020204030204" pitchFamily="34" charset="0"/>
          </a:endParaRPr>
        </a:p>
      </dgm:t>
    </dgm:pt>
    <dgm:pt modelId="{806DEE19-49A2-49EB-ACE5-A4B424C2E881}" type="parTrans" cxnId="{D6E3BE7E-A5A7-4B10-99C0-8E740EE0DE30}">
      <dgm:prSet/>
      <dgm:spPr/>
      <dgm:t>
        <a:bodyPr/>
        <a:lstStyle/>
        <a:p>
          <a:endParaRPr lang="en-US" sz="2000" b="1">
            <a:latin typeface="Calibri" panose="020F0502020204030204" pitchFamily="34" charset="0"/>
            <a:cs typeface="Calibri" panose="020F0502020204030204" pitchFamily="34" charset="0"/>
          </a:endParaRPr>
        </a:p>
      </dgm:t>
    </dgm:pt>
    <dgm:pt modelId="{66E89EC2-7275-49C9-93AB-DFBB65C751C6}" type="sibTrans" cxnId="{D6E3BE7E-A5A7-4B10-99C0-8E740EE0DE30}">
      <dgm:prSet/>
      <dgm:spPr/>
      <dgm:t>
        <a:bodyPr/>
        <a:lstStyle/>
        <a:p>
          <a:endParaRPr lang="en-US" sz="2000" b="1">
            <a:latin typeface="Calibri" panose="020F0502020204030204" pitchFamily="34" charset="0"/>
            <a:cs typeface="Calibri" panose="020F0502020204030204" pitchFamily="34" charset="0"/>
          </a:endParaRPr>
        </a:p>
      </dgm:t>
    </dgm:pt>
    <dgm:pt modelId="{C79F5650-367D-4816-B652-E25D72123B0A}">
      <dgm:prSet custT="1"/>
      <dgm:spPr>
        <a:solidFill>
          <a:schemeClr val="accent5">
            <a:lumMod val="25000"/>
            <a:lumOff val="75000"/>
            <a:alpha val="90000"/>
          </a:schemeClr>
        </a:solidFill>
        <a:ln>
          <a:solidFill>
            <a:srgbClr val="0070C0"/>
          </a:solidFill>
        </a:ln>
      </dgm:spPr>
      <dgm:t>
        <a:bodyPr/>
        <a:lstStyle/>
        <a:p>
          <a:r>
            <a:rPr lang="en-US" sz="1800" b="0" dirty="0">
              <a:latin typeface="Calibri" panose="020F0502020204030204" pitchFamily="34" charset="0"/>
              <a:cs typeface="Calibri" panose="020F0502020204030204" pitchFamily="34" charset="0"/>
            </a:rPr>
            <a:t>6. </a:t>
          </a:r>
          <a:r>
            <a:rPr lang="en-US" sz="1800" b="0" dirty="0" err="1">
              <a:latin typeface="Calibri" panose="020F0502020204030204" pitchFamily="34" charset="0"/>
              <a:cs typeface="Calibri" panose="020F0502020204030204" pitchFamily="34" charset="0"/>
            </a:rPr>
            <a:t>Sản</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phẩm</a:t>
          </a:r>
          <a:r>
            <a:rPr lang="en-US" sz="1800" b="0" dirty="0">
              <a:latin typeface="Calibri" panose="020F0502020204030204" pitchFamily="34" charset="0"/>
              <a:cs typeface="Calibri" panose="020F0502020204030204" pitchFamily="34" charset="0"/>
            </a:rPr>
            <a:t> tri </a:t>
          </a:r>
          <a:r>
            <a:rPr lang="en-US" sz="1800" b="0" dirty="0" err="1">
              <a:latin typeface="Calibri" panose="020F0502020204030204" pitchFamily="34" charset="0"/>
              <a:cs typeface="Calibri" panose="020F0502020204030204" pitchFamily="34" charset="0"/>
            </a:rPr>
            <a:t>thức</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sáng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tạo</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và</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công</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nghệ</a:t>
          </a:r>
          <a:r>
            <a:rPr lang="en-US" sz="1800" b="0" dirty="0">
              <a:latin typeface="Calibri" panose="020F0502020204030204" pitchFamily="34" charset="0"/>
              <a:cs typeface="Calibri" panose="020F0502020204030204" pitchFamily="34" charset="0"/>
            </a:rPr>
            <a:t> (9)</a:t>
          </a:r>
        </a:p>
      </dgm:t>
    </dgm:pt>
    <dgm:pt modelId="{348D7D29-FB5D-434C-8838-56F362CFA1E5}" type="parTrans" cxnId="{D525E8FA-B9E8-431B-B02C-FB54FE23D6E3}">
      <dgm:prSet/>
      <dgm:spPr/>
      <dgm:t>
        <a:bodyPr/>
        <a:lstStyle/>
        <a:p>
          <a:endParaRPr lang="en-US" sz="2000" b="1">
            <a:latin typeface="Calibri" panose="020F0502020204030204" pitchFamily="34" charset="0"/>
            <a:cs typeface="Calibri" panose="020F0502020204030204" pitchFamily="34" charset="0"/>
          </a:endParaRPr>
        </a:p>
      </dgm:t>
    </dgm:pt>
    <dgm:pt modelId="{2220CBE2-C8F8-4739-887D-A2536DFD8835}" type="sibTrans" cxnId="{D525E8FA-B9E8-431B-B02C-FB54FE23D6E3}">
      <dgm:prSet/>
      <dgm:spPr/>
      <dgm:t>
        <a:bodyPr/>
        <a:lstStyle/>
        <a:p>
          <a:endParaRPr lang="en-US" sz="2000" b="1">
            <a:latin typeface="Calibri" panose="020F0502020204030204" pitchFamily="34" charset="0"/>
            <a:cs typeface="Calibri" panose="020F0502020204030204" pitchFamily="34" charset="0"/>
          </a:endParaRPr>
        </a:p>
      </dgm:t>
    </dgm:pt>
    <dgm:pt modelId="{1C6FAB09-D442-4CF7-9BB7-316488C98C2F}">
      <dgm:prSet custT="1"/>
      <dgm:spPr>
        <a:solidFill>
          <a:schemeClr val="accent5">
            <a:lumMod val="25000"/>
            <a:lumOff val="75000"/>
            <a:alpha val="90000"/>
          </a:schemeClr>
        </a:solidFill>
        <a:ln>
          <a:solidFill>
            <a:srgbClr val="0070C0"/>
          </a:solidFill>
        </a:ln>
      </dgm:spPr>
      <dgm:t>
        <a:bodyPr/>
        <a:lstStyle/>
        <a:p>
          <a:r>
            <a:rPr lang="en-US" sz="1800" b="0" dirty="0">
              <a:latin typeface="Calibri" panose="020F0502020204030204" pitchFamily="34" charset="0"/>
              <a:cs typeface="Calibri" panose="020F0502020204030204" pitchFamily="34" charset="0"/>
            </a:rPr>
            <a:t>7. </a:t>
          </a:r>
          <a:r>
            <a:rPr lang="en-US" sz="1800" b="0" dirty="0" err="1">
              <a:latin typeface="Calibri" panose="020F0502020204030204" pitchFamily="34" charset="0"/>
              <a:cs typeface="Calibri" panose="020F0502020204030204" pitchFamily="34" charset="0"/>
            </a:rPr>
            <a:t>Tác</a:t>
          </a:r>
          <a:r>
            <a:rPr lang="en-US" sz="1800" b="0" dirty="0">
              <a:latin typeface="Calibri" panose="020F0502020204030204" pitchFamily="34" charset="0"/>
              <a:cs typeface="Calibri" panose="020F0502020204030204" pitchFamily="34" charset="0"/>
            </a:rPr>
            <a:t> </a:t>
          </a:r>
          <a:r>
            <a:rPr lang="en-US" sz="1800" b="0" dirty="0" err="1">
              <a:latin typeface="Calibri" panose="020F0502020204030204" pitchFamily="34" charset="0"/>
              <a:cs typeface="Calibri" panose="020F0502020204030204" pitchFamily="34" charset="0"/>
            </a:rPr>
            <a:t>động</a:t>
          </a:r>
          <a:r>
            <a:rPr lang="en-US" sz="1800" b="0" dirty="0">
              <a:latin typeface="Calibri" panose="020F0502020204030204" pitchFamily="34" charset="0"/>
              <a:cs typeface="Calibri" panose="020F0502020204030204" pitchFamily="34" charset="0"/>
            </a:rPr>
            <a:t> (8)</a:t>
          </a:r>
        </a:p>
      </dgm:t>
    </dgm:pt>
    <dgm:pt modelId="{D8F0887A-03A2-4E45-A4BF-0A023663936C}" type="parTrans" cxnId="{54C4F682-90D3-465C-A472-CE6894B175A7}">
      <dgm:prSet/>
      <dgm:spPr/>
      <dgm:t>
        <a:bodyPr/>
        <a:lstStyle/>
        <a:p>
          <a:endParaRPr lang="en-US" sz="2000" b="1">
            <a:latin typeface="Calibri" panose="020F0502020204030204" pitchFamily="34" charset="0"/>
            <a:cs typeface="Calibri" panose="020F0502020204030204" pitchFamily="34" charset="0"/>
          </a:endParaRPr>
        </a:p>
      </dgm:t>
    </dgm:pt>
    <dgm:pt modelId="{B7A08C67-6D92-4203-B005-398D96B149A3}" type="sibTrans" cxnId="{54C4F682-90D3-465C-A472-CE6894B175A7}">
      <dgm:prSet/>
      <dgm:spPr/>
      <dgm:t>
        <a:bodyPr/>
        <a:lstStyle/>
        <a:p>
          <a:endParaRPr lang="en-US" sz="2000" b="1">
            <a:latin typeface="Calibri" panose="020F0502020204030204" pitchFamily="34" charset="0"/>
            <a:cs typeface="Calibri" panose="020F0502020204030204" pitchFamily="34" charset="0"/>
          </a:endParaRPr>
        </a:p>
      </dgm:t>
    </dgm:pt>
    <dgm:pt modelId="{B47779DF-8271-436F-A818-B52479E565F6}">
      <dgm:prSet custT="1"/>
      <dgm:spPr>
        <a:ln>
          <a:solidFill>
            <a:srgbClr val="00B050"/>
          </a:solidFill>
        </a:ln>
      </dgm:spPr>
      <dgm:t>
        <a:bodyPr/>
        <a:lstStyle/>
        <a:p>
          <a:r>
            <a:rPr lang="en-US" sz="1800" b="0">
              <a:latin typeface="Calibri" panose="020F0502020204030204" pitchFamily="34" charset="0"/>
              <a:cs typeface="Calibri" panose="020F0502020204030204" pitchFamily="34" charset="0"/>
            </a:rPr>
            <a:t>5. Trình độ phát triển của doanh nghiệp (9)</a:t>
          </a:r>
          <a:endParaRPr lang="en-US" sz="1800" b="0" dirty="0">
            <a:latin typeface="Calibri" panose="020F0502020204030204" pitchFamily="34" charset="0"/>
            <a:cs typeface="Calibri" panose="020F0502020204030204" pitchFamily="34" charset="0"/>
          </a:endParaRPr>
        </a:p>
      </dgm:t>
    </dgm:pt>
    <dgm:pt modelId="{B462C5B3-52CA-407E-A7D8-34C2527770DE}" type="sibTrans" cxnId="{184B1EAE-6167-46EB-9B7C-D73EFABC80C2}">
      <dgm:prSet/>
      <dgm:spPr/>
      <dgm:t>
        <a:bodyPr/>
        <a:lstStyle/>
        <a:p>
          <a:endParaRPr lang="en-US" sz="2000" b="1">
            <a:latin typeface="Calibri" panose="020F0502020204030204" pitchFamily="34" charset="0"/>
            <a:cs typeface="Calibri" panose="020F0502020204030204" pitchFamily="34" charset="0"/>
          </a:endParaRPr>
        </a:p>
      </dgm:t>
    </dgm:pt>
    <dgm:pt modelId="{CCB2DAFD-C2A1-4791-B817-D12F9A734DB8}" type="parTrans" cxnId="{184B1EAE-6167-46EB-9B7C-D73EFABC80C2}">
      <dgm:prSet/>
      <dgm:spPr/>
      <dgm:t>
        <a:bodyPr/>
        <a:lstStyle/>
        <a:p>
          <a:endParaRPr lang="en-US" sz="2000" b="1">
            <a:latin typeface="Calibri" panose="020F0502020204030204" pitchFamily="34" charset="0"/>
            <a:cs typeface="Calibri" panose="020F0502020204030204" pitchFamily="34" charset="0"/>
          </a:endParaRPr>
        </a:p>
      </dgm:t>
    </dgm:pt>
    <dgm:pt modelId="{2CC047EE-5F26-48B0-B0E8-53C7CCC3E90E}" type="pres">
      <dgm:prSet presAssocID="{31DF6121-08D2-4D75-A2C0-3546A8DB2FA7}" presName="diagram" presStyleCnt="0">
        <dgm:presLayoutVars>
          <dgm:chPref val="1"/>
          <dgm:dir/>
          <dgm:animOne val="branch"/>
          <dgm:animLvl val="lvl"/>
          <dgm:resizeHandles/>
        </dgm:presLayoutVars>
      </dgm:prSet>
      <dgm:spPr/>
    </dgm:pt>
    <dgm:pt modelId="{4AA648D3-CF66-4D22-8E41-8805C21E4A2A}" type="pres">
      <dgm:prSet presAssocID="{9987CEB8-BDEC-4844-8F5D-23570BB84AFA}" presName="root" presStyleCnt="0"/>
      <dgm:spPr/>
    </dgm:pt>
    <dgm:pt modelId="{13617464-CCA7-4957-ACC2-5B7BCC87282E}" type="pres">
      <dgm:prSet presAssocID="{9987CEB8-BDEC-4844-8F5D-23570BB84AFA}" presName="rootComposite" presStyleCnt="0"/>
      <dgm:spPr/>
    </dgm:pt>
    <dgm:pt modelId="{9E8E236D-605A-4792-953F-5415E7E62D63}" type="pres">
      <dgm:prSet presAssocID="{9987CEB8-BDEC-4844-8F5D-23570BB84AFA}" presName="rootText" presStyleLbl="node1" presStyleIdx="0" presStyleCnt="2" custScaleX="189423"/>
      <dgm:spPr/>
    </dgm:pt>
    <dgm:pt modelId="{62D4F989-FECA-435C-855B-C14613EEB064}" type="pres">
      <dgm:prSet presAssocID="{9987CEB8-BDEC-4844-8F5D-23570BB84AFA}" presName="rootConnector" presStyleLbl="node1" presStyleIdx="0" presStyleCnt="2"/>
      <dgm:spPr/>
    </dgm:pt>
    <dgm:pt modelId="{3B6438EB-112F-4F24-912F-4AB1F919328F}" type="pres">
      <dgm:prSet presAssocID="{9987CEB8-BDEC-4844-8F5D-23570BB84AFA}" presName="childShape" presStyleCnt="0"/>
      <dgm:spPr/>
    </dgm:pt>
    <dgm:pt modelId="{89A35372-C9B2-4E6D-98CB-08B75E324C2F}" type="pres">
      <dgm:prSet presAssocID="{D48304A6-7E47-4D2A-80CF-3BC2D9458273}" presName="Name13" presStyleLbl="parChTrans1D2" presStyleIdx="0" presStyleCnt="14"/>
      <dgm:spPr/>
    </dgm:pt>
    <dgm:pt modelId="{E814AA26-F7EA-41B0-B54C-87C7B47DA0F9}" type="pres">
      <dgm:prSet presAssocID="{D80E43D9-2BF5-455C-BDBA-059FA551AEAB}" presName="childText" presStyleLbl="bgAcc1" presStyleIdx="0" presStyleCnt="14" custScaleX="569412" custScaleY="94886" custLinFactNeighborX="5256" custLinFactNeighborY="1711">
        <dgm:presLayoutVars>
          <dgm:bulletEnabled val="1"/>
        </dgm:presLayoutVars>
      </dgm:prSet>
      <dgm:spPr/>
    </dgm:pt>
    <dgm:pt modelId="{92D1B750-FB27-4EC2-B931-3BAB1035B09E}" type="pres">
      <dgm:prSet presAssocID="{EE20AD7E-1B15-403E-871B-85FA937AF8DE}" presName="Name13" presStyleLbl="parChTrans1D2" presStyleIdx="1" presStyleCnt="14"/>
      <dgm:spPr/>
    </dgm:pt>
    <dgm:pt modelId="{432252F6-E80D-4AAA-95DB-DD1AA343F90F}" type="pres">
      <dgm:prSet presAssocID="{4554CC38-8550-43A2-B7EC-ADD98F6D72C2}" presName="childText" presStyleLbl="bgAcc1" presStyleIdx="1" presStyleCnt="14" custScaleX="569412" custScaleY="94886" custLinFactNeighborY="1711">
        <dgm:presLayoutVars>
          <dgm:bulletEnabled val="1"/>
        </dgm:presLayoutVars>
      </dgm:prSet>
      <dgm:spPr/>
    </dgm:pt>
    <dgm:pt modelId="{000F36D4-D816-4B00-8A2E-C969B3969A11}" type="pres">
      <dgm:prSet presAssocID="{B7E42E61-DB35-4486-B54E-6F5BFE204272}" presName="Name13" presStyleLbl="parChTrans1D2" presStyleIdx="2" presStyleCnt="14"/>
      <dgm:spPr/>
    </dgm:pt>
    <dgm:pt modelId="{FE0F80EA-E049-47F3-9F5F-3CEDA050EFEC}" type="pres">
      <dgm:prSet presAssocID="{A3C4DE22-56BD-40EE-8B46-9578D88471C4}" presName="childText" presStyleLbl="bgAcc1" presStyleIdx="2" presStyleCnt="14" custScaleX="569412" custScaleY="94886" custLinFactNeighborY="1711">
        <dgm:presLayoutVars>
          <dgm:bulletEnabled val="1"/>
        </dgm:presLayoutVars>
      </dgm:prSet>
      <dgm:spPr/>
    </dgm:pt>
    <dgm:pt modelId="{696D30FB-AE4D-49F6-9F9E-B3CEF5A00269}" type="pres">
      <dgm:prSet presAssocID="{C3F8BC4C-7743-47C9-A612-18CFA6CC6E82}" presName="Name13" presStyleLbl="parChTrans1D2" presStyleIdx="3" presStyleCnt="14"/>
      <dgm:spPr/>
    </dgm:pt>
    <dgm:pt modelId="{4A8D76B8-4092-4B08-9E69-D9DE674BF7B3}" type="pres">
      <dgm:prSet presAssocID="{36DA04E9-D9B4-4107-9498-540E4CDC76F2}" presName="childText" presStyleLbl="bgAcc1" presStyleIdx="3" presStyleCnt="14" custScaleX="569412" custScaleY="94886" custLinFactNeighborY="1711">
        <dgm:presLayoutVars>
          <dgm:bulletEnabled val="1"/>
        </dgm:presLayoutVars>
      </dgm:prSet>
      <dgm:spPr/>
    </dgm:pt>
    <dgm:pt modelId="{DE6291E0-7E9E-4110-84B2-BCC8D4A2C17E}" type="pres">
      <dgm:prSet presAssocID="{99FF5F3B-5245-4CB1-B406-CD161B2FE4EC}" presName="Name13" presStyleLbl="parChTrans1D2" presStyleIdx="4" presStyleCnt="14"/>
      <dgm:spPr/>
    </dgm:pt>
    <dgm:pt modelId="{48D3F521-2E92-4D0C-AEDF-C5299BF78836}" type="pres">
      <dgm:prSet presAssocID="{C25EECCF-8FBA-42A2-AA5D-6F41C68C797F}" presName="childText" presStyleLbl="bgAcc1" presStyleIdx="4" presStyleCnt="14" custScaleX="569412" custScaleY="110701" custLinFactNeighborY="1711">
        <dgm:presLayoutVars>
          <dgm:bulletEnabled val="1"/>
        </dgm:presLayoutVars>
      </dgm:prSet>
      <dgm:spPr/>
    </dgm:pt>
    <dgm:pt modelId="{BAC66704-F4C9-4154-89F6-51227E56E455}" type="pres">
      <dgm:prSet presAssocID="{62B59F91-7902-4E97-9702-56BE35F2EC70}" presName="Name13" presStyleLbl="parChTrans1D2" presStyleIdx="5" presStyleCnt="14"/>
      <dgm:spPr/>
    </dgm:pt>
    <dgm:pt modelId="{EE0C9004-9CCE-40E0-B081-7B0667A88439}" type="pres">
      <dgm:prSet presAssocID="{2B17E67C-1C6D-4EE7-95B4-197241B39F0F}" presName="childText" presStyleLbl="bgAcc1" presStyleIdx="5" presStyleCnt="14" custScaleX="569412" custScaleY="94886" custLinFactNeighborY="1711">
        <dgm:presLayoutVars>
          <dgm:bulletEnabled val="1"/>
        </dgm:presLayoutVars>
      </dgm:prSet>
      <dgm:spPr/>
    </dgm:pt>
    <dgm:pt modelId="{DC9A2861-D5A0-493D-9E27-4B7025A1EF01}" type="pres">
      <dgm:prSet presAssocID="{79275F55-4A34-4B53-84E4-BE578C5CB77D}" presName="Name13" presStyleLbl="parChTrans1D2" presStyleIdx="6" presStyleCnt="14"/>
      <dgm:spPr/>
    </dgm:pt>
    <dgm:pt modelId="{62B61A07-46C1-4A48-8E64-32E6FFDC3BB2}" type="pres">
      <dgm:prSet presAssocID="{88BC604C-CED2-4901-9954-24AF46260E57}" presName="childText" presStyleLbl="bgAcc1" presStyleIdx="6" presStyleCnt="14" custScaleX="569412" custScaleY="94886" custLinFactNeighborY="1711">
        <dgm:presLayoutVars>
          <dgm:bulletEnabled val="1"/>
        </dgm:presLayoutVars>
      </dgm:prSet>
      <dgm:spPr/>
    </dgm:pt>
    <dgm:pt modelId="{AF45A48E-DFF7-4493-9E24-6E69B5CF6722}" type="pres">
      <dgm:prSet presAssocID="{A8D43A77-EAA9-400A-A80A-07CDCDA93CA1}" presName="root" presStyleCnt="0"/>
      <dgm:spPr/>
    </dgm:pt>
    <dgm:pt modelId="{DBF322B4-E88A-4250-A47A-58816391C670}" type="pres">
      <dgm:prSet presAssocID="{A8D43A77-EAA9-400A-A80A-07CDCDA93CA1}" presName="rootComposite" presStyleCnt="0"/>
      <dgm:spPr/>
    </dgm:pt>
    <dgm:pt modelId="{09E00E9F-2E25-4B47-8780-B8A6CE68D576}" type="pres">
      <dgm:prSet presAssocID="{A8D43A77-EAA9-400A-A80A-07CDCDA93CA1}" presName="rootText" presStyleLbl="node1" presStyleIdx="1" presStyleCnt="2" custScaleX="189423"/>
      <dgm:spPr/>
    </dgm:pt>
    <dgm:pt modelId="{78F99949-170E-425E-B9C2-854EB52A2FD3}" type="pres">
      <dgm:prSet presAssocID="{A8D43A77-EAA9-400A-A80A-07CDCDA93CA1}" presName="rootConnector" presStyleLbl="node1" presStyleIdx="1" presStyleCnt="2"/>
      <dgm:spPr/>
    </dgm:pt>
    <dgm:pt modelId="{4CBCE45B-EC24-4628-8E79-47800DC04953}" type="pres">
      <dgm:prSet presAssocID="{A8D43A77-EAA9-400A-A80A-07CDCDA93CA1}" presName="childShape" presStyleCnt="0"/>
      <dgm:spPr/>
    </dgm:pt>
    <dgm:pt modelId="{D3839FFF-F95B-4951-A233-0ABED181EE70}" type="pres">
      <dgm:prSet presAssocID="{DC3E57CE-5796-458C-BC1E-0A478904FF04}" presName="Name13" presStyleLbl="parChTrans1D2" presStyleIdx="7" presStyleCnt="14"/>
      <dgm:spPr/>
    </dgm:pt>
    <dgm:pt modelId="{AF1F1796-1F1C-4B93-B108-ED14E137D655}" type="pres">
      <dgm:prSet presAssocID="{8F677C79-B9E1-4F8A-AC0E-C6C2E5B21046}" presName="childText" presStyleLbl="bgAcc1" presStyleIdx="7" presStyleCnt="14" custScaleX="569412" custScaleY="94886">
        <dgm:presLayoutVars>
          <dgm:bulletEnabled val="1"/>
        </dgm:presLayoutVars>
      </dgm:prSet>
      <dgm:spPr/>
    </dgm:pt>
    <dgm:pt modelId="{E190CA14-33C9-4B7B-81FF-E21B2D63E0F2}" type="pres">
      <dgm:prSet presAssocID="{DC94C9B1-D81D-40D7-830B-A2CBB8EDFAF6}" presName="Name13" presStyleLbl="parChTrans1D2" presStyleIdx="8" presStyleCnt="14"/>
      <dgm:spPr/>
    </dgm:pt>
    <dgm:pt modelId="{36DF0156-1710-43C1-858B-43518B056586}" type="pres">
      <dgm:prSet presAssocID="{D76E3352-8D1B-4AA6-A038-BE47D84C6599}" presName="childText" presStyleLbl="bgAcc1" presStyleIdx="8" presStyleCnt="14" custScaleX="569412" custScaleY="94886">
        <dgm:presLayoutVars>
          <dgm:bulletEnabled val="1"/>
        </dgm:presLayoutVars>
      </dgm:prSet>
      <dgm:spPr/>
    </dgm:pt>
    <dgm:pt modelId="{B0DC1890-C459-4300-B8FF-3C9FCEC2507C}" type="pres">
      <dgm:prSet presAssocID="{D70035C0-F064-465F-84AB-0D43AC27D554}" presName="Name13" presStyleLbl="parChTrans1D2" presStyleIdx="9" presStyleCnt="14"/>
      <dgm:spPr/>
    </dgm:pt>
    <dgm:pt modelId="{F5B64FCD-4983-46EF-89DD-FAE6280E3B00}" type="pres">
      <dgm:prSet presAssocID="{F6F53F4C-5E82-4F88-AB71-5B6CA5171827}" presName="childText" presStyleLbl="bgAcc1" presStyleIdx="9" presStyleCnt="14" custScaleX="569412" custScaleY="94886">
        <dgm:presLayoutVars>
          <dgm:bulletEnabled val="1"/>
        </dgm:presLayoutVars>
      </dgm:prSet>
      <dgm:spPr/>
    </dgm:pt>
    <dgm:pt modelId="{31B70B89-BBD4-4741-87BB-F7B74794B2B6}" type="pres">
      <dgm:prSet presAssocID="{806DEE19-49A2-49EB-ACE5-A4B424C2E881}" presName="Name13" presStyleLbl="parChTrans1D2" presStyleIdx="10" presStyleCnt="14"/>
      <dgm:spPr/>
    </dgm:pt>
    <dgm:pt modelId="{AC628E57-DDC1-4154-9F48-EA029412905A}" type="pres">
      <dgm:prSet presAssocID="{A3A78F04-22CA-418E-B42F-843B952AFE79}" presName="childText" presStyleLbl="bgAcc1" presStyleIdx="10" presStyleCnt="14" custScaleX="569412" custScaleY="94886">
        <dgm:presLayoutVars>
          <dgm:bulletEnabled val="1"/>
        </dgm:presLayoutVars>
      </dgm:prSet>
      <dgm:spPr/>
    </dgm:pt>
    <dgm:pt modelId="{857CDE3F-51FE-4ED0-BC1B-96A03BB38690}" type="pres">
      <dgm:prSet presAssocID="{CCB2DAFD-C2A1-4791-B817-D12F9A734DB8}" presName="Name13" presStyleLbl="parChTrans1D2" presStyleIdx="11" presStyleCnt="14"/>
      <dgm:spPr/>
    </dgm:pt>
    <dgm:pt modelId="{D30E615A-DA8B-4A42-A9C2-18A70A8F1F85}" type="pres">
      <dgm:prSet presAssocID="{B47779DF-8271-436F-A818-B52479E565F6}" presName="childText" presStyleLbl="bgAcc1" presStyleIdx="11" presStyleCnt="14" custScaleX="569412" custScaleY="94886">
        <dgm:presLayoutVars>
          <dgm:bulletEnabled val="1"/>
        </dgm:presLayoutVars>
      </dgm:prSet>
      <dgm:spPr/>
    </dgm:pt>
    <dgm:pt modelId="{B6A5E349-BD28-4FC6-BA01-F18A4CCE3C51}" type="pres">
      <dgm:prSet presAssocID="{348D7D29-FB5D-434C-8838-56F362CFA1E5}" presName="Name13" presStyleLbl="parChTrans1D2" presStyleIdx="12" presStyleCnt="14"/>
      <dgm:spPr/>
    </dgm:pt>
    <dgm:pt modelId="{22DCBF76-8285-4C24-BA00-78B47E40E242}" type="pres">
      <dgm:prSet presAssocID="{C79F5650-367D-4816-B652-E25D72123B0A}" presName="childText" presStyleLbl="bgAcc1" presStyleIdx="12" presStyleCnt="14" custScaleX="569412" custScaleY="110701" custLinFactNeighborY="1711">
        <dgm:presLayoutVars>
          <dgm:bulletEnabled val="1"/>
        </dgm:presLayoutVars>
      </dgm:prSet>
      <dgm:spPr/>
    </dgm:pt>
    <dgm:pt modelId="{547CC633-5F4C-4B2C-BBB7-7A29C4C2B002}" type="pres">
      <dgm:prSet presAssocID="{D8F0887A-03A2-4E45-A4BF-0A023663936C}" presName="Name13" presStyleLbl="parChTrans1D2" presStyleIdx="13" presStyleCnt="14"/>
      <dgm:spPr/>
    </dgm:pt>
    <dgm:pt modelId="{57D20AC9-B33F-4117-BBF7-55EBF22114C0}" type="pres">
      <dgm:prSet presAssocID="{1C6FAB09-D442-4CF7-9BB7-316488C98C2F}" presName="childText" presStyleLbl="bgAcc1" presStyleIdx="13" presStyleCnt="14" custScaleX="569412" custScaleY="94886" custLinFactNeighborY="1711">
        <dgm:presLayoutVars>
          <dgm:bulletEnabled val="1"/>
        </dgm:presLayoutVars>
      </dgm:prSet>
      <dgm:spPr/>
    </dgm:pt>
  </dgm:ptLst>
  <dgm:cxnLst>
    <dgm:cxn modelId="{000A0002-145B-47AB-B892-46C5240939DC}" type="presOf" srcId="{348D7D29-FB5D-434C-8838-56F362CFA1E5}" destId="{B6A5E349-BD28-4FC6-BA01-F18A4CCE3C51}" srcOrd="0" destOrd="0" presId="urn:microsoft.com/office/officeart/2005/8/layout/hierarchy3"/>
    <dgm:cxn modelId="{7E16ED05-34A2-4CBD-980E-472652D3C254}" srcId="{A8D43A77-EAA9-400A-A80A-07CDCDA93CA1}" destId="{8F677C79-B9E1-4F8A-AC0E-C6C2E5B21046}" srcOrd="0" destOrd="0" parTransId="{DC3E57CE-5796-458C-BC1E-0A478904FF04}" sibTransId="{5D81136C-B584-4EF6-A653-D1E7D0393655}"/>
    <dgm:cxn modelId="{3837A609-0C89-4AB2-8E45-A74A3D3B6A8B}" type="presOf" srcId="{F6F53F4C-5E82-4F88-AB71-5B6CA5171827}" destId="{F5B64FCD-4983-46EF-89DD-FAE6280E3B00}" srcOrd="0" destOrd="0" presId="urn:microsoft.com/office/officeart/2005/8/layout/hierarchy3"/>
    <dgm:cxn modelId="{45C9E30B-1AE6-4EAC-B2B3-E997A10EB2CF}" type="presOf" srcId="{2B17E67C-1C6D-4EE7-95B4-197241B39F0F}" destId="{EE0C9004-9CCE-40E0-B081-7B0667A88439}" srcOrd="0" destOrd="0" presId="urn:microsoft.com/office/officeart/2005/8/layout/hierarchy3"/>
    <dgm:cxn modelId="{2486D60D-AFC5-42CE-A65C-7EB9E7B415DD}" type="presOf" srcId="{99FF5F3B-5245-4CB1-B406-CD161B2FE4EC}" destId="{DE6291E0-7E9E-4110-84B2-BCC8D4A2C17E}" srcOrd="0" destOrd="0" presId="urn:microsoft.com/office/officeart/2005/8/layout/hierarchy3"/>
    <dgm:cxn modelId="{DD1A290F-7D96-4750-8995-329CB53081C7}" srcId="{9987CEB8-BDEC-4844-8F5D-23570BB84AFA}" destId="{2B17E67C-1C6D-4EE7-95B4-197241B39F0F}" srcOrd="5" destOrd="0" parTransId="{62B59F91-7902-4E97-9702-56BE35F2EC70}" sibTransId="{02C19F78-F349-47DF-B848-05CECBFB10CF}"/>
    <dgm:cxn modelId="{F22E8E11-67A6-4F7A-B797-D64FA68A1155}" type="presOf" srcId="{C25EECCF-8FBA-42A2-AA5D-6F41C68C797F}" destId="{48D3F521-2E92-4D0C-AEDF-C5299BF78836}" srcOrd="0" destOrd="0" presId="urn:microsoft.com/office/officeart/2005/8/layout/hierarchy3"/>
    <dgm:cxn modelId="{F4D62118-B4C4-491E-9AC6-6B450C3C37AA}" srcId="{9987CEB8-BDEC-4844-8F5D-23570BB84AFA}" destId="{36DA04E9-D9B4-4107-9498-540E4CDC76F2}" srcOrd="3" destOrd="0" parTransId="{C3F8BC4C-7743-47C9-A612-18CFA6CC6E82}" sibTransId="{6EF956BF-1874-4D86-A2F4-12B0CC0EBC27}"/>
    <dgm:cxn modelId="{01746229-C01E-4BB6-B3F6-E3B53834F507}" type="presOf" srcId="{9987CEB8-BDEC-4844-8F5D-23570BB84AFA}" destId="{62D4F989-FECA-435C-855B-C14613EEB064}" srcOrd="1" destOrd="0" presId="urn:microsoft.com/office/officeart/2005/8/layout/hierarchy3"/>
    <dgm:cxn modelId="{78096C2A-F44E-46BF-987E-221A01938219}" type="presOf" srcId="{8F677C79-B9E1-4F8A-AC0E-C6C2E5B21046}" destId="{AF1F1796-1F1C-4B93-B108-ED14E137D655}" srcOrd="0" destOrd="0" presId="urn:microsoft.com/office/officeart/2005/8/layout/hierarchy3"/>
    <dgm:cxn modelId="{CBB09A2A-B517-49A2-8B5C-2535D3278EE0}" type="presOf" srcId="{A3C4DE22-56BD-40EE-8B46-9578D88471C4}" destId="{FE0F80EA-E049-47F3-9F5F-3CEDA050EFEC}" srcOrd="0" destOrd="0" presId="urn:microsoft.com/office/officeart/2005/8/layout/hierarchy3"/>
    <dgm:cxn modelId="{5C9B0432-160A-40A1-A89E-ED9CC1C77D6D}" type="presOf" srcId="{A8D43A77-EAA9-400A-A80A-07CDCDA93CA1}" destId="{78F99949-170E-425E-B9C2-854EB52A2FD3}" srcOrd="1" destOrd="0" presId="urn:microsoft.com/office/officeart/2005/8/layout/hierarchy3"/>
    <dgm:cxn modelId="{E72BC035-1574-48E7-8FBF-F71D788607DF}" type="presOf" srcId="{B47779DF-8271-436F-A818-B52479E565F6}" destId="{D30E615A-DA8B-4A42-A9C2-18A70A8F1F85}" srcOrd="0" destOrd="0" presId="urn:microsoft.com/office/officeart/2005/8/layout/hierarchy3"/>
    <dgm:cxn modelId="{61FA7236-3482-4A28-902B-812C1578F8B8}" type="presOf" srcId="{CCB2DAFD-C2A1-4791-B817-D12F9A734DB8}" destId="{857CDE3F-51FE-4ED0-BC1B-96A03BB38690}" srcOrd="0" destOrd="0" presId="urn:microsoft.com/office/officeart/2005/8/layout/hierarchy3"/>
    <dgm:cxn modelId="{0039663B-D2D6-4C86-AA93-65DFF985DAEA}" srcId="{31DF6121-08D2-4D75-A2C0-3546A8DB2FA7}" destId="{9987CEB8-BDEC-4844-8F5D-23570BB84AFA}" srcOrd="0" destOrd="0" parTransId="{E791912C-A751-4BF6-9787-4DF1F6546BC3}" sibTransId="{9092EEEE-A92A-4159-8617-7DF6AE21DEAB}"/>
    <dgm:cxn modelId="{2E710E42-E0E1-4389-A8D3-AD43035E7C80}" type="presOf" srcId="{D70035C0-F064-465F-84AB-0D43AC27D554}" destId="{B0DC1890-C459-4300-B8FF-3C9FCEC2507C}" srcOrd="0" destOrd="0" presId="urn:microsoft.com/office/officeart/2005/8/layout/hierarchy3"/>
    <dgm:cxn modelId="{B829A763-754C-478A-98DC-1902ADD1088B}" type="presOf" srcId="{9987CEB8-BDEC-4844-8F5D-23570BB84AFA}" destId="{9E8E236D-605A-4792-953F-5415E7E62D63}" srcOrd="0" destOrd="0" presId="urn:microsoft.com/office/officeart/2005/8/layout/hierarchy3"/>
    <dgm:cxn modelId="{063B7464-464B-4DD8-A3D5-04909369C48E}" srcId="{9987CEB8-BDEC-4844-8F5D-23570BB84AFA}" destId="{A3C4DE22-56BD-40EE-8B46-9578D88471C4}" srcOrd="2" destOrd="0" parTransId="{B7E42E61-DB35-4486-B54E-6F5BFE204272}" sibTransId="{6084E307-D7DC-4A3D-BF27-FCA7BEF74A2A}"/>
    <dgm:cxn modelId="{A1D25266-238A-4845-9FBD-CE2C7EC6E806}" type="presOf" srcId="{62B59F91-7902-4E97-9702-56BE35F2EC70}" destId="{BAC66704-F4C9-4154-89F6-51227E56E455}" srcOrd="0" destOrd="0" presId="urn:microsoft.com/office/officeart/2005/8/layout/hierarchy3"/>
    <dgm:cxn modelId="{85650E68-C48A-42CB-9E6A-56905A1D1422}" type="presOf" srcId="{806DEE19-49A2-49EB-ACE5-A4B424C2E881}" destId="{31B70B89-BBD4-4741-87BB-F7B74794B2B6}" srcOrd="0" destOrd="0" presId="urn:microsoft.com/office/officeart/2005/8/layout/hierarchy3"/>
    <dgm:cxn modelId="{56EB216C-7B56-455D-95D3-5951C560CDC6}" srcId="{A8D43A77-EAA9-400A-A80A-07CDCDA93CA1}" destId="{D76E3352-8D1B-4AA6-A038-BE47D84C6599}" srcOrd="1" destOrd="0" parTransId="{DC94C9B1-D81D-40D7-830B-A2CBB8EDFAF6}" sibTransId="{3C98E2F9-357E-4D5A-9863-9ED4C5AAAAF7}"/>
    <dgm:cxn modelId="{99775B4F-71B8-4175-9BE7-122E9601F768}" type="presOf" srcId="{1C6FAB09-D442-4CF7-9BB7-316488C98C2F}" destId="{57D20AC9-B33F-4117-BBF7-55EBF22114C0}" srcOrd="0" destOrd="0" presId="urn:microsoft.com/office/officeart/2005/8/layout/hierarchy3"/>
    <dgm:cxn modelId="{AD752F76-2C08-4027-962C-8CFB25B2408F}" srcId="{9987CEB8-BDEC-4844-8F5D-23570BB84AFA}" destId="{4554CC38-8550-43A2-B7EC-ADD98F6D72C2}" srcOrd="1" destOrd="0" parTransId="{EE20AD7E-1B15-403E-871B-85FA937AF8DE}" sibTransId="{4E0BBABB-A692-4D5D-BE59-436EBB998E34}"/>
    <dgm:cxn modelId="{6B92F97A-D005-4E69-82CA-BC37CD5459A4}" srcId="{9987CEB8-BDEC-4844-8F5D-23570BB84AFA}" destId="{D80E43D9-2BF5-455C-BDBA-059FA551AEAB}" srcOrd="0" destOrd="0" parTransId="{D48304A6-7E47-4D2A-80CF-3BC2D9458273}" sibTransId="{EBA3B92B-691B-4050-8BF2-D674D6C01DB7}"/>
    <dgm:cxn modelId="{426D257B-8977-4945-B6C5-987A56BDFFC9}" type="presOf" srcId="{DC3E57CE-5796-458C-BC1E-0A478904FF04}" destId="{D3839FFF-F95B-4951-A233-0ABED181EE70}" srcOrd="0" destOrd="0" presId="urn:microsoft.com/office/officeart/2005/8/layout/hierarchy3"/>
    <dgm:cxn modelId="{D6E3BE7E-A5A7-4B10-99C0-8E740EE0DE30}" srcId="{A8D43A77-EAA9-400A-A80A-07CDCDA93CA1}" destId="{A3A78F04-22CA-418E-B42F-843B952AFE79}" srcOrd="3" destOrd="0" parTransId="{806DEE19-49A2-49EB-ACE5-A4B424C2E881}" sibTransId="{66E89EC2-7275-49C9-93AB-DFBB65C751C6}"/>
    <dgm:cxn modelId="{3570BE80-2C08-47B9-B46F-015CAFB6A4DF}" srcId="{9987CEB8-BDEC-4844-8F5D-23570BB84AFA}" destId="{88BC604C-CED2-4901-9954-24AF46260E57}" srcOrd="6" destOrd="0" parTransId="{79275F55-4A34-4B53-84E4-BE578C5CB77D}" sibTransId="{67CB5226-72B2-43B7-A213-523E14C08DCB}"/>
    <dgm:cxn modelId="{54C4F682-90D3-465C-A472-CE6894B175A7}" srcId="{A8D43A77-EAA9-400A-A80A-07CDCDA93CA1}" destId="{1C6FAB09-D442-4CF7-9BB7-316488C98C2F}" srcOrd="6" destOrd="0" parTransId="{D8F0887A-03A2-4E45-A4BF-0A023663936C}" sibTransId="{B7A08C67-6D92-4203-B005-398D96B149A3}"/>
    <dgm:cxn modelId="{8ACA888C-D9A4-444B-8209-6634FD0B21D7}" type="presOf" srcId="{EE20AD7E-1B15-403E-871B-85FA937AF8DE}" destId="{92D1B750-FB27-4EC2-B931-3BAB1035B09E}" srcOrd="0" destOrd="0" presId="urn:microsoft.com/office/officeart/2005/8/layout/hierarchy3"/>
    <dgm:cxn modelId="{A3DA7092-F3A7-4028-8D85-F70C0045F7CA}" type="presOf" srcId="{D80E43D9-2BF5-455C-BDBA-059FA551AEAB}" destId="{E814AA26-F7EA-41B0-B54C-87C7B47DA0F9}" srcOrd="0" destOrd="0" presId="urn:microsoft.com/office/officeart/2005/8/layout/hierarchy3"/>
    <dgm:cxn modelId="{3CF11697-DA94-48B6-B119-7B376A77F86F}" type="presOf" srcId="{31DF6121-08D2-4D75-A2C0-3546A8DB2FA7}" destId="{2CC047EE-5F26-48B0-B0E8-53C7CCC3E90E}" srcOrd="0" destOrd="0" presId="urn:microsoft.com/office/officeart/2005/8/layout/hierarchy3"/>
    <dgm:cxn modelId="{9A976A98-E1F3-448C-83B8-AEB1807795F9}" type="presOf" srcId="{C3F8BC4C-7743-47C9-A612-18CFA6CC6E82}" destId="{696D30FB-AE4D-49F6-9F9E-B3CEF5A00269}" srcOrd="0" destOrd="0" presId="urn:microsoft.com/office/officeart/2005/8/layout/hierarchy3"/>
    <dgm:cxn modelId="{1F80569C-955B-4877-91F5-CF0C4F3FABC4}" srcId="{9987CEB8-BDEC-4844-8F5D-23570BB84AFA}" destId="{C25EECCF-8FBA-42A2-AA5D-6F41C68C797F}" srcOrd="4" destOrd="0" parTransId="{99FF5F3B-5245-4CB1-B406-CD161B2FE4EC}" sibTransId="{676044B0-208F-496B-8D03-BB9D461C03CE}"/>
    <dgm:cxn modelId="{12D160A1-8240-4BD2-AF33-8F99BA3CA89E}" type="presOf" srcId="{B7E42E61-DB35-4486-B54E-6F5BFE204272}" destId="{000F36D4-D816-4B00-8A2E-C969B3969A11}" srcOrd="0" destOrd="0" presId="urn:microsoft.com/office/officeart/2005/8/layout/hierarchy3"/>
    <dgm:cxn modelId="{8A5F84AB-93FB-4DD1-8A3B-55A73CBAC92D}" type="presOf" srcId="{A3A78F04-22CA-418E-B42F-843B952AFE79}" destId="{AC628E57-DDC1-4154-9F48-EA029412905A}" srcOrd="0" destOrd="0" presId="urn:microsoft.com/office/officeart/2005/8/layout/hierarchy3"/>
    <dgm:cxn modelId="{184B1EAE-6167-46EB-9B7C-D73EFABC80C2}" srcId="{A8D43A77-EAA9-400A-A80A-07CDCDA93CA1}" destId="{B47779DF-8271-436F-A818-B52479E565F6}" srcOrd="4" destOrd="0" parTransId="{CCB2DAFD-C2A1-4791-B817-D12F9A734DB8}" sibTransId="{B462C5B3-52CA-407E-A7D8-34C2527770DE}"/>
    <dgm:cxn modelId="{FD103DBA-D801-4DC0-A263-51A8A07EEDB6}" type="presOf" srcId="{D48304A6-7E47-4D2A-80CF-3BC2D9458273}" destId="{89A35372-C9B2-4E6D-98CB-08B75E324C2F}" srcOrd="0" destOrd="0" presId="urn:microsoft.com/office/officeart/2005/8/layout/hierarchy3"/>
    <dgm:cxn modelId="{EED209C7-26C4-4888-B7EC-B9B0875E0222}" type="presOf" srcId="{36DA04E9-D9B4-4107-9498-540E4CDC76F2}" destId="{4A8D76B8-4092-4B08-9E69-D9DE674BF7B3}" srcOrd="0" destOrd="0" presId="urn:microsoft.com/office/officeart/2005/8/layout/hierarchy3"/>
    <dgm:cxn modelId="{2D739FC7-3FCF-4706-B733-C19B174CE157}" type="presOf" srcId="{C79F5650-367D-4816-B652-E25D72123B0A}" destId="{22DCBF76-8285-4C24-BA00-78B47E40E242}" srcOrd="0" destOrd="0" presId="urn:microsoft.com/office/officeart/2005/8/layout/hierarchy3"/>
    <dgm:cxn modelId="{5B0766CF-A5E5-4B7C-AE47-8CAC2E99F4AD}" srcId="{31DF6121-08D2-4D75-A2C0-3546A8DB2FA7}" destId="{A8D43A77-EAA9-400A-A80A-07CDCDA93CA1}" srcOrd="1" destOrd="0" parTransId="{EE62AD82-74E6-4640-B061-481CC1C14EE0}" sibTransId="{25EC5172-7443-429F-B00D-1563FB22583F}"/>
    <dgm:cxn modelId="{443964D3-7371-4643-B477-397D866CF89D}" type="presOf" srcId="{88BC604C-CED2-4901-9954-24AF46260E57}" destId="{62B61A07-46C1-4A48-8E64-32E6FFDC3BB2}" srcOrd="0" destOrd="0" presId="urn:microsoft.com/office/officeart/2005/8/layout/hierarchy3"/>
    <dgm:cxn modelId="{FE50C4DA-0C7D-46C9-9FC5-3E2D157EAA2B}" type="presOf" srcId="{D8F0887A-03A2-4E45-A4BF-0A023663936C}" destId="{547CC633-5F4C-4B2C-BBB7-7A29C4C2B002}" srcOrd="0" destOrd="0" presId="urn:microsoft.com/office/officeart/2005/8/layout/hierarchy3"/>
    <dgm:cxn modelId="{007E81E9-450E-42D2-AFDD-CD1D9E50EE69}" type="presOf" srcId="{4554CC38-8550-43A2-B7EC-ADD98F6D72C2}" destId="{432252F6-E80D-4AAA-95DB-DD1AA343F90F}" srcOrd="0" destOrd="0" presId="urn:microsoft.com/office/officeart/2005/8/layout/hierarchy3"/>
    <dgm:cxn modelId="{31FBF5F4-651F-4F45-B05D-D8EE15CCC83A}" srcId="{A8D43A77-EAA9-400A-A80A-07CDCDA93CA1}" destId="{F6F53F4C-5E82-4F88-AB71-5B6CA5171827}" srcOrd="2" destOrd="0" parTransId="{D70035C0-F064-465F-84AB-0D43AC27D554}" sibTransId="{17D6DA75-0E98-45DE-8B84-324D423863DE}"/>
    <dgm:cxn modelId="{99AAF3F5-EF81-482A-8B26-865E8EC2AF3A}" type="presOf" srcId="{A8D43A77-EAA9-400A-A80A-07CDCDA93CA1}" destId="{09E00E9F-2E25-4B47-8780-B8A6CE68D576}" srcOrd="0" destOrd="0" presId="urn:microsoft.com/office/officeart/2005/8/layout/hierarchy3"/>
    <dgm:cxn modelId="{11BF2EF7-B7F5-4398-905A-564F0E72A301}" type="presOf" srcId="{79275F55-4A34-4B53-84E4-BE578C5CB77D}" destId="{DC9A2861-D5A0-493D-9E27-4B7025A1EF01}" srcOrd="0" destOrd="0" presId="urn:microsoft.com/office/officeart/2005/8/layout/hierarchy3"/>
    <dgm:cxn modelId="{D525E8FA-B9E8-431B-B02C-FB54FE23D6E3}" srcId="{A8D43A77-EAA9-400A-A80A-07CDCDA93CA1}" destId="{C79F5650-367D-4816-B652-E25D72123B0A}" srcOrd="5" destOrd="0" parTransId="{348D7D29-FB5D-434C-8838-56F362CFA1E5}" sibTransId="{2220CBE2-C8F8-4739-887D-A2536DFD8835}"/>
    <dgm:cxn modelId="{23367AFB-22CE-4528-9A6E-C9C5ED478F72}" type="presOf" srcId="{DC94C9B1-D81D-40D7-830B-A2CBB8EDFAF6}" destId="{E190CA14-33C9-4B7B-81FF-E21B2D63E0F2}" srcOrd="0" destOrd="0" presId="urn:microsoft.com/office/officeart/2005/8/layout/hierarchy3"/>
    <dgm:cxn modelId="{3D084DFD-F268-4DEE-BD24-51C417EA8969}" type="presOf" srcId="{D76E3352-8D1B-4AA6-A038-BE47D84C6599}" destId="{36DF0156-1710-43C1-858B-43518B056586}" srcOrd="0" destOrd="0" presId="urn:microsoft.com/office/officeart/2005/8/layout/hierarchy3"/>
    <dgm:cxn modelId="{0CF37E94-C195-4285-A7E1-8091E302BB0E}" type="presParOf" srcId="{2CC047EE-5F26-48B0-B0E8-53C7CCC3E90E}" destId="{4AA648D3-CF66-4D22-8E41-8805C21E4A2A}" srcOrd="0" destOrd="0" presId="urn:microsoft.com/office/officeart/2005/8/layout/hierarchy3"/>
    <dgm:cxn modelId="{FBDB25D9-A48A-4ECF-A76C-3AC204362A5A}" type="presParOf" srcId="{4AA648D3-CF66-4D22-8E41-8805C21E4A2A}" destId="{13617464-CCA7-4957-ACC2-5B7BCC87282E}" srcOrd="0" destOrd="0" presId="urn:microsoft.com/office/officeart/2005/8/layout/hierarchy3"/>
    <dgm:cxn modelId="{8F0E787B-D629-4A13-90DD-0B37B18E2568}" type="presParOf" srcId="{13617464-CCA7-4957-ACC2-5B7BCC87282E}" destId="{9E8E236D-605A-4792-953F-5415E7E62D63}" srcOrd="0" destOrd="0" presId="urn:microsoft.com/office/officeart/2005/8/layout/hierarchy3"/>
    <dgm:cxn modelId="{5BFD9A50-BE4D-4C2F-A70D-D9074FC86DCA}" type="presParOf" srcId="{13617464-CCA7-4957-ACC2-5B7BCC87282E}" destId="{62D4F989-FECA-435C-855B-C14613EEB064}" srcOrd="1" destOrd="0" presId="urn:microsoft.com/office/officeart/2005/8/layout/hierarchy3"/>
    <dgm:cxn modelId="{4B1143E8-ECA5-4428-90C9-EA391E1E4ACE}" type="presParOf" srcId="{4AA648D3-CF66-4D22-8E41-8805C21E4A2A}" destId="{3B6438EB-112F-4F24-912F-4AB1F919328F}" srcOrd="1" destOrd="0" presId="urn:microsoft.com/office/officeart/2005/8/layout/hierarchy3"/>
    <dgm:cxn modelId="{17FB1AE7-8E4E-4A8F-9CE4-051C85A6E934}" type="presParOf" srcId="{3B6438EB-112F-4F24-912F-4AB1F919328F}" destId="{89A35372-C9B2-4E6D-98CB-08B75E324C2F}" srcOrd="0" destOrd="0" presId="urn:microsoft.com/office/officeart/2005/8/layout/hierarchy3"/>
    <dgm:cxn modelId="{59EB3D6D-1F20-415E-8694-DB0564575FA6}" type="presParOf" srcId="{3B6438EB-112F-4F24-912F-4AB1F919328F}" destId="{E814AA26-F7EA-41B0-B54C-87C7B47DA0F9}" srcOrd="1" destOrd="0" presId="urn:microsoft.com/office/officeart/2005/8/layout/hierarchy3"/>
    <dgm:cxn modelId="{89A0C102-9E54-4756-B879-FE3C9DF14B2D}" type="presParOf" srcId="{3B6438EB-112F-4F24-912F-4AB1F919328F}" destId="{92D1B750-FB27-4EC2-B931-3BAB1035B09E}" srcOrd="2" destOrd="0" presId="urn:microsoft.com/office/officeart/2005/8/layout/hierarchy3"/>
    <dgm:cxn modelId="{9A32B8B6-0BD6-4C15-95D6-191A2C0C3B8E}" type="presParOf" srcId="{3B6438EB-112F-4F24-912F-4AB1F919328F}" destId="{432252F6-E80D-4AAA-95DB-DD1AA343F90F}" srcOrd="3" destOrd="0" presId="urn:microsoft.com/office/officeart/2005/8/layout/hierarchy3"/>
    <dgm:cxn modelId="{41DE79D0-4374-4354-AEFE-3F1940E6776F}" type="presParOf" srcId="{3B6438EB-112F-4F24-912F-4AB1F919328F}" destId="{000F36D4-D816-4B00-8A2E-C969B3969A11}" srcOrd="4" destOrd="0" presId="urn:microsoft.com/office/officeart/2005/8/layout/hierarchy3"/>
    <dgm:cxn modelId="{DEB02148-9C9A-47D7-BBA7-7A09289E7768}" type="presParOf" srcId="{3B6438EB-112F-4F24-912F-4AB1F919328F}" destId="{FE0F80EA-E049-47F3-9F5F-3CEDA050EFEC}" srcOrd="5" destOrd="0" presId="urn:microsoft.com/office/officeart/2005/8/layout/hierarchy3"/>
    <dgm:cxn modelId="{3767E367-B526-493F-89CD-A947C07585F8}" type="presParOf" srcId="{3B6438EB-112F-4F24-912F-4AB1F919328F}" destId="{696D30FB-AE4D-49F6-9F9E-B3CEF5A00269}" srcOrd="6" destOrd="0" presId="urn:microsoft.com/office/officeart/2005/8/layout/hierarchy3"/>
    <dgm:cxn modelId="{90918A97-B847-4102-B4FC-1C42345D6CDE}" type="presParOf" srcId="{3B6438EB-112F-4F24-912F-4AB1F919328F}" destId="{4A8D76B8-4092-4B08-9E69-D9DE674BF7B3}" srcOrd="7" destOrd="0" presId="urn:microsoft.com/office/officeart/2005/8/layout/hierarchy3"/>
    <dgm:cxn modelId="{CA77D591-ECDB-41C7-AC08-16B5A6F9DAC9}" type="presParOf" srcId="{3B6438EB-112F-4F24-912F-4AB1F919328F}" destId="{DE6291E0-7E9E-4110-84B2-BCC8D4A2C17E}" srcOrd="8" destOrd="0" presId="urn:microsoft.com/office/officeart/2005/8/layout/hierarchy3"/>
    <dgm:cxn modelId="{37A46F91-2F54-47E0-8A3D-BB8B6547C9D9}" type="presParOf" srcId="{3B6438EB-112F-4F24-912F-4AB1F919328F}" destId="{48D3F521-2E92-4D0C-AEDF-C5299BF78836}" srcOrd="9" destOrd="0" presId="urn:microsoft.com/office/officeart/2005/8/layout/hierarchy3"/>
    <dgm:cxn modelId="{A024F962-E082-4362-B5E0-2B4BA8296A59}" type="presParOf" srcId="{3B6438EB-112F-4F24-912F-4AB1F919328F}" destId="{BAC66704-F4C9-4154-89F6-51227E56E455}" srcOrd="10" destOrd="0" presId="urn:microsoft.com/office/officeart/2005/8/layout/hierarchy3"/>
    <dgm:cxn modelId="{3D162B26-EB5E-484C-A526-5524DCD1CF0E}" type="presParOf" srcId="{3B6438EB-112F-4F24-912F-4AB1F919328F}" destId="{EE0C9004-9CCE-40E0-B081-7B0667A88439}" srcOrd="11" destOrd="0" presId="urn:microsoft.com/office/officeart/2005/8/layout/hierarchy3"/>
    <dgm:cxn modelId="{D244F349-9BC6-495C-959A-01C084408D67}" type="presParOf" srcId="{3B6438EB-112F-4F24-912F-4AB1F919328F}" destId="{DC9A2861-D5A0-493D-9E27-4B7025A1EF01}" srcOrd="12" destOrd="0" presId="urn:microsoft.com/office/officeart/2005/8/layout/hierarchy3"/>
    <dgm:cxn modelId="{F2FAE1E2-B46C-47DD-A303-8E3998AC480D}" type="presParOf" srcId="{3B6438EB-112F-4F24-912F-4AB1F919328F}" destId="{62B61A07-46C1-4A48-8E64-32E6FFDC3BB2}" srcOrd="13" destOrd="0" presId="urn:microsoft.com/office/officeart/2005/8/layout/hierarchy3"/>
    <dgm:cxn modelId="{DB838E05-A9FF-4F92-82E1-3EB82FA19D21}" type="presParOf" srcId="{2CC047EE-5F26-48B0-B0E8-53C7CCC3E90E}" destId="{AF45A48E-DFF7-4493-9E24-6E69B5CF6722}" srcOrd="1" destOrd="0" presId="urn:microsoft.com/office/officeart/2005/8/layout/hierarchy3"/>
    <dgm:cxn modelId="{C5218E96-9753-4D55-94CF-7BA20313844E}" type="presParOf" srcId="{AF45A48E-DFF7-4493-9E24-6E69B5CF6722}" destId="{DBF322B4-E88A-4250-A47A-58816391C670}" srcOrd="0" destOrd="0" presId="urn:microsoft.com/office/officeart/2005/8/layout/hierarchy3"/>
    <dgm:cxn modelId="{794394B1-9674-49B2-8F5A-5B19FDD1AF4E}" type="presParOf" srcId="{DBF322B4-E88A-4250-A47A-58816391C670}" destId="{09E00E9F-2E25-4B47-8780-B8A6CE68D576}" srcOrd="0" destOrd="0" presId="urn:microsoft.com/office/officeart/2005/8/layout/hierarchy3"/>
    <dgm:cxn modelId="{0ADB10C2-7875-446F-B661-74AD6A0E8F2A}" type="presParOf" srcId="{DBF322B4-E88A-4250-A47A-58816391C670}" destId="{78F99949-170E-425E-B9C2-854EB52A2FD3}" srcOrd="1" destOrd="0" presId="urn:microsoft.com/office/officeart/2005/8/layout/hierarchy3"/>
    <dgm:cxn modelId="{A69AED5A-D28B-4303-900C-66B1BBD637BC}" type="presParOf" srcId="{AF45A48E-DFF7-4493-9E24-6E69B5CF6722}" destId="{4CBCE45B-EC24-4628-8E79-47800DC04953}" srcOrd="1" destOrd="0" presId="urn:microsoft.com/office/officeart/2005/8/layout/hierarchy3"/>
    <dgm:cxn modelId="{1D2AFE94-3439-4DA5-AC1A-3CB4C90078BD}" type="presParOf" srcId="{4CBCE45B-EC24-4628-8E79-47800DC04953}" destId="{D3839FFF-F95B-4951-A233-0ABED181EE70}" srcOrd="0" destOrd="0" presId="urn:microsoft.com/office/officeart/2005/8/layout/hierarchy3"/>
    <dgm:cxn modelId="{6D897477-A56C-4C5C-84BD-924EBC192FC9}" type="presParOf" srcId="{4CBCE45B-EC24-4628-8E79-47800DC04953}" destId="{AF1F1796-1F1C-4B93-B108-ED14E137D655}" srcOrd="1" destOrd="0" presId="urn:microsoft.com/office/officeart/2005/8/layout/hierarchy3"/>
    <dgm:cxn modelId="{AE337C61-A3D4-45D8-8CDD-710B9C055A23}" type="presParOf" srcId="{4CBCE45B-EC24-4628-8E79-47800DC04953}" destId="{E190CA14-33C9-4B7B-81FF-E21B2D63E0F2}" srcOrd="2" destOrd="0" presId="urn:microsoft.com/office/officeart/2005/8/layout/hierarchy3"/>
    <dgm:cxn modelId="{1113CE25-367F-48D1-92CF-1EEAF8A18D82}" type="presParOf" srcId="{4CBCE45B-EC24-4628-8E79-47800DC04953}" destId="{36DF0156-1710-43C1-858B-43518B056586}" srcOrd="3" destOrd="0" presId="urn:microsoft.com/office/officeart/2005/8/layout/hierarchy3"/>
    <dgm:cxn modelId="{3A66420E-1EFF-4123-AB42-F9517210962C}" type="presParOf" srcId="{4CBCE45B-EC24-4628-8E79-47800DC04953}" destId="{B0DC1890-C459-4300-B8FF-3C9FCEC2507C}" srcOrd="4" destOrd="0" presId="urn:microsoft.com/office/officeart/2005/8/layout/hierarchy3"/>
    <dgm:cxn modelId="{0BED5DBF-B18B-4E55-8DE5-255B240566E8}" type="presParOf" srcId="{4CBCE45B-EC24-4628-8E79-47800DC04953}" destId="{F5B64FCD-4983-46EF-89DD-FAE6280E3B00}" srcOrd="5" destOrd="0" presId="urn:microsoft.com/office/officeart/2005/8/layout/hierarchy3"/>
    <dgm:cxn modelId="{3F8A564E-87AE-4EEF-86F0-5822985D9B62}" type="presParOf" srcId="{4CBCE45B-EC24-4628-8E79-47800DC04953}" destId="{31B70B89-BBD4-4741-87BB-F7B74794B2B6}" srcOrd="6" destOrd="0" presId="urn:microsoft.com/office/officeart/2005/8/layout/hierarchy3"/>
    <dgm:cxn modelId="{DD89DB3D-FC4A-47D8-AE89-84F54AA1BA77}" type="presParOf" srcId="{4CBCE45B-EC24-4628-8E79-47800DC04953}" destId="{AC628E57-DDC1-4154-9F48-EA029412905A}" srcOrd="7" destOrd="0" presId="urn:microsoft.com/office/officeart/2005/8/layout/hierarchy3"/>
    <dgm:cxn modelId="{F5A6345D-94F0-457A-9A23-F51B520C8110}" type="presParOf" srcId="{4CBCE45B-EC24-4628-8E79-47800DC04953}" destId="{857CDE3F-51FE-4ED0-BC1B-96A03BB38690}" srcOrd="8" destOrd="0" presId="urn:microsoft.com/office/officeart/2005/8/layout/hierarchy3"/>
    <dgm:cxn modelId="{9729A86D-753D-4B20-8BC5-5F1293DD85F5}" type="presParOf" srcId="{4CBCE45B-EC24-4628-8E79-47800DC04953}" destId="{D30E615A-DA8B-4A42-A9C2-18A70A8F1F85}" srcOrd="9" destOrd="0" presId="urn:microsoft.com/office/officeart/2005/8/layout/hierarchy3"/>
    <dgm:cxn modelId="{BC8E6498-42EB-4954-9C7C-4979EED598CE}" type="presParOf" srcId="{4CBCE45B-EC24-4628-8E79-47800DC04953}" destId="{B6A5E349-BD28-4FC6-BA01-F18A4CCE3C51}" srcOrd="10" destOrd="0" presId="urn:microsoft.com/office/officeart/2005/8/layout/hierarchy3"/>
    <dgm:cxn modelId="{EDC36CA3-D385-4029-B4D6-B7B1D666ABA7}" type="presParOf" srcId="{4CBCE45B-EC24-4628-8E79-47800DC04953}" destId="{22DCBF76-8285-4C24-BA00-78B47E40E242}" srcOrd="11" destOrd="0" presId="urn:microsoft.com/office/officeart/2005/8/layout/hierarchy3"/>
    <dgm:cxn modelId="{439D2B8F-5608-4B38-8F7C-5AAB0F33D396}" type="presParOf" srcId="{4CBCE45B-EC24-4628-8E79-47800DC04953}" destId="{547CC633-5F4C-4B2C-BBB7-7A29C4C2B002}" srcOrd="12" destOrd="0" presId="urn:microsoft.com/office/officeart/2005/8/layout/hierarchy3"/>
    <dgm:cxn modelId="{B81CAB3D-6942-4C96-8BC7-676DE0757891}" type="presParOf" srcId="{4CBCE45B-EC24-4628-8E79-47800DC04953}" destId="{57D20AC9-B33F-4117-BBF7-55EBF22114C0}" srcOrd="13" destOrd="0" presId="urn:microsoft.com/office/officeart/2005/8/layout/hierarchy3"/>
  </dgm:cxnLst>
  <dgm:bg>
    <a:solidFill>
      <a:schemeClr val="accent2"/>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6">
            <a:lumMod val="50000"/>
          </a:schemeClr>
        </a:solidFill>
      </dgm:spPr>
      <dgm:t>
        <a:bodyPr vert="horz"/>
        <a:lstStyle/>
        <a:p>
          <a:r>
            <a:rPr lang="it-IT" sz="2400" b="1" dirty="0">
              <a:latin typeface="Calibri" panose="020F0502020204030204" pitchFamily="34" charset="0"/>
            </a:rPr>
            <a:t>6. Sản phẩm tri thức, sáng tạo và công nghệ</a:t>
          </a:r>
          <a:endParaRPr lang="en-US" sz="24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6">
            <a:lumMod val="75000"/>
          </a:schemeClr>
        </a:solidFill>
      </dgm:spPr>
      <dgm:t>
        <a:bodyPr/>
        <a:lstStyle/>
        <a:p>
          <a:r>
            <a:rPr lang="it-IT" sz="2000" b="1" i="0" dirty="0">
              <a:latin typeface="Calibri" panose="020F0502020204030204" pitchFamily="34" charset="0"/>
            </a:rPr>
            <a:t>6.1. Sáng tạo tri thức</a:t>
          </a:r>
          <a:endParaRPr lang="en-US" sz="20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6">
            <a:lumMod val="75000"/>
          </a:schemeClr>
        </a:solidFill>
      </dgm:spPr>
      <dgm:t>
        <a:bodyPr/>
        <a:lstStyle/>
        <a:p>
          <a:r>
            <a:rPr lang="it-IT" sz="2000" b="1" i="0" dirty="0">
              <a:latin typeface="Calibri" panose="020F0502020204030204" pitchFamily="34" charset="0"/>
            </a:rPr>
            <a:t>6.2. Tài sản vô hình</a:t>
          </a:r>
          <a:endParaRPr lang="en-US" sz="20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6.1.1. Đơn đăng kí sáng chế, GPHI /10,000 dân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SHTT]</a:t>
          </a:r>
          <a:endParaRPr lang="en-US" sz="15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6.2.1. Đơn đăng kí nhãn hiệu/1,000 DN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SHTT]</a:t>
          </a:r>
          <a:endParaRPr lang="en-US" sz="15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6.2.2. Đơn đăng kí nhãn hiệu tập thể/10,000 dân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SHTT]</a:t>
          </a:r>
          <a:endParaRPr lang="en-US" sz="15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6.1.2. Đơn đăng kí giống cây trồng/10,000 dân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Trồng</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trọt</a:t>
          </a:r>
          <a:r>
            <a:rPr lang="en-US" sz="1500" b="0" i="1" dirty="0">
              <a:solidFill>
                <a:schemeClr val="tx1"/>
              </a:solidFill>
              <a:latin typeface="Calibri" panose="020F0502020204030204" pitchFamily="34" charset="0"/>
              <a:cs typeface="Calibri" panose="020F0502020204030204" pitchFamily="34" charset="0"/>
            </a:rPr>
            <a:t>]</a:t>
          </a:r>
          <a:r>
            <a:rPr lang="it-IT" sz="1500" dirty="0">
              <a:solidFill>
                <a:schemeClr val="tx1"/>
              </a:solidFill>
              <a:latin typeface="Calibri" panose="020F0502020204030204" pitchFamily="34" charset="0"/>
              <a:cs typeface="Calibri" panose="020F0502020204030204" pitchFamily="34" charset="0"/>
            </a:rPr>
            <a:t> </a:t>
          </a:r>
          <a:endParaRPr lang="en-GB" sz="15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latin typeface="Calibri" panose="020F0502020204030204" pitchFamily="34" charset="0"/>
          </a:endParaRPr>
        </a:p>
      </dgm:t>
    </dgm:pt>
    <dgm:pt modelId="{989BEAD6-3733-4FD4-B05B-E8CE25A8901C}" type="sibTrans" cxnId="{62C72FAE-B0B3-455E-A41C-2BC642F3F447}">
      <dgm:prSet/>
      <dgm:spPr/>
      <dgm:t>
        <a:bodyPr/>
        <a:lstStyle/>
        <a:p>
          <a:endParaRPr lang="en-GB"/>
        </a:p>
      </dgm:t>
    </dgm:pt>
    <dgm:pt modelId="{F9A48A97-9CFB-4547-9E39-BCC8A5E9945D}">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6.2.3. Đơn đăng kí kiểu dáng công nghiệp/10,000 dân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SHTT]</a:t>
          </a:r>
          <a:endParaRPr lang="en-GB" sz="15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latin typeface="Calibri" panose="020F0502020204030204" pitchFamily="34" charset="0"/>
          </a:endParaRPr>
        </a:p>
      </dgm:t>
    </dgm:pt>
    <dgm:pt modelId="{2985B923-6AE8-4A38-ACEC-157A3EB5471A}" type="sibTrans" cxnId="{DA5B5DDF-68B9-4CDA-991A-893DFD4CAE1C}">
      <dgm:prSet/>
      <dgm:spPr/>
      <dgm:t>
        <a:bodyPr/>
        <a:lstStyle/>
        <a:p>
          <a:endParaRPr lang="en-GB"/>
        </a:p>
      </dgm:t>
    </dgm:pt>
    <dgm:pt modelId="{05E49DC7-C1C3-4A66-AC20-AA7F060AA897}">
      <dgm:prSet custT="1"/>
      <dgm:spPr>
        <a:solidFill>
          <a:schemeClr val="accent6">
            <a:lumMod val="75000"/>
          </a:schemeClr>
        </a:solidFill>
      </dgm:spPr>
      <dgm:t>
        <a:bodyPr/>
        <a:lstStyle/>
        <a:p>
          <a:r>
            <a:rPr lang="it-IT" sz="2000" b="1" i="0" dirty="0">
              <a:latin typeface="Calibri" panose="020F0502020204030204" pitchFamily="34" charset="0"/>
            </a:rPr>
            <a:t>6.3. Lan tỏa tri thức</a:t>
          </a:r>
          <a:endParaRPr lang="en-GB" sz="2000" i="0" dirty="0">
            <a:latin typeface="Calibri" panose="020F0502020204030204" pitchFamily="34" charset="0"/>
            <a:cs typeface="Calibri" panose="020F0502020204030204" pitchFamily="34" charset="0"/>
          </a:endParaRPr>
        </a:p>
      </dgm:t>
    </dgm:pt>
    <dgm:pt modelId="{37A35112-FCA0-4E46-8F26-F95FEC63177D}" type="parTrans" cxnId="{B88C759F-C7DD-4A89-A0B5-797D9F8AA705}">
      <dgm:prSet/>
      <dgm:spPr/>
      <dgm:t>
        <a:bodyPr/>
        <a:lstStyle/>
        <a:p>
          <a:endParaRPr lang="en-GB">
            <a:latin typeface="Calibri" panose="020F0502020204030204" pitchFamily="34" charset="0"/>
          </a:endParaRPr>
        </a:p>
      </dgm:t>
    </dgm:pt>
    <dgm:pt modelId="{EAE0D7CF-AB0D-45C5-8AC3-947E8407CB0F}" type="sibTrans" cxnId="{B88C759F-C7DD-4A89-A0B5-797D9F8AA705}">
      <dgm:prSet/>
      <dgm:spPr/>
      <dgm:t>
        <a:bodyPr/>
        <a:lstStyle/>
        <a:p>
          <a:endParaRPr lang="en-GB"/>
        </a:p>
      </dgm:t>
    </dgm:pt>
    <dgm:pt modelId="{45488EC5-488E-425C-A9BF-EFFFD0D87363}">
      <dgm:prSet custT="1"/>
      <dgm:spPr>
        <a:solidFill>
          <a:schemeClr val="accent6">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6.3.1. Số DN mới thành lập/10,000 dân </a:t>
          </a:r>
          <a:r>
            <a:rPr lang="en-US" sz="1500" b="0" i="1" dirty="0">
              <a:solidFill>
                <a:schemeClr val="tx1"/>
              </a:solidFill>
              <a:latin typeface="Calibri" panose="020F0502020204030204" pitchFamily="34" charset="0"/>
              <a:cs typeface="Calibri" panose="020F0502020204030204" pitchFamily="34" charset="0"/>
            </a:rPr>
            <a:t>[TCTK]</a:t>
          </a:r>
          <a:endParaRPr lang="en-GB" sz="1500" dirty="0">
            <a:solidFill>
              <a:schemeClr val="tx1"/>
            </a:solidFill>
            <a:latin typeface="Calibri" panose="020F0502020204030204" pitchFamily="34" charset="0"/>
            <a:cs typeface="Calibri" panose="020F0502020204030204" pitchFamily="34" charset="0"/>
          </a:endParaRPr>
        </a:p>
      </dgm:t>
    </dgm:pt>
    <dgm:pt modelId="{25F218A9-BFB2-422C-8441-3C14B5979D6A}" type="parTrans" cxnId="{DC65A361-89AF-4BDC-8EFD-1CF74066637E}">
      <dgm:prSet/>
      <dgm:spPr/>
      <dgm:t>
        <a:bodyPr/>
        <a:lstStyle/>
        <a:p>
          <a:endParaRPr lang="en-GB">
            <a:latin typeface="Calibri" panose="020F0502020204030204" pitchFamily="34" charset="0"/>
          </a:endParaRPr>
        </a:p>
      </dgm:t>
    </dgm:pt>
    <dgm:pt modelId="{04AD03FF-86F4-4A00-B68D-7524B11FDE45}" type="sibTrans" cxnId="{DC65A361-89AF-4BDC-8EFD-1CF74066637E}">
      <dgm:prSet/>
      <dgm:spPr/>
      <dgm:t>
        <a:bodyPr/>
        <a:lstStyle/>
        <a:p>
          <a:endParaRPr lang="en-GB"/>
        </a:p>
      </dgm:t>
    </dgm:pt>
    <dgm:pt modelId="{D8C5B0AB-BE59-4289-943A-73370A14BD49}">
      <dgm:prSet custT="1"/>
      <dgm:spPr>
        <a:solidFill>
          <a:schemeClr val="accent6">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6.3.2. </a:t>
          </a:r>
          <a:r>
            <a:rPr lang="it-IT" sz="1500" dirty="0">
              <a:solidFill>
                <a:srgbClr val="C00000"/>
              </a:solidFill>
              <a:latin typeface="Calibri" panose="020F0502020204030204" pitchFamily="34" charset="0"/>
              <a:cs typeface="Calibri" panose="020F0502020204030204" pitchFamily="34" charset="0"/>
            </a:rPr>
            <a:t>Số DN KH&amp;CN và tương đương</a:t>
          </a:r>
          <a:r>
            <a:rPr lang="it-IT" sz="1500" dirty="0">
              <a:solidFill>
                <a:schemeClr val="tx1"/>
              </a:solidFill>
              <a:latin typeface="Calibri" panose="020F0502020204030204" pitchFamily="34" charset="0"/>
              <a:cs typeface="Calibri" panose="020F0502020204030204" pitchFamily="34" charset="0"/>
            </a:rPr>
            <a:t>/1,000  DN </a:t>
          </a:r>
          <a:r>
            <a:rPr lang="en-US" sz="1500" b="0" i="1" dirty="0">
              <a:solidFill>
                <a:schemeClr val="tx1"/>
              </a:solidFill>
              <a:latin typeface="Calibri" panose="020F0502020204030204" pitchFamily="34" charset="0"/>
              <a:cs typeface="Calibri" panose="020F0502020204030204" pitchFamily="34" charset="0"/>
            </a:rPr>
            <a:t>[ĐP]</a:t>
          </a:r>
          <a:endParaRPr lang="en-GB" sz="1500" dirty="0">
            <a:solidFill>
              <a:schemeClr val="tx1"/>
            </a:solidFill>
            <a:latin typeface="Calibri" panose="020F0502020204030204" pitchFamily="34" charset="0"/>
            <a:cs typeface="Calibri" panose="020F0502020204030204" pitchFamily="34" charset="0"/>
          </a:endParaRPr>
        </a:p>
      </dgm:t>
    </dgm:pt>
    <dgm:pt modelId="{44AC32E3-4172-48C3-A675-3E239A3350FE}" type="parTrans" cxnId="{9DD8EBEA-1086-4309-A3FA-61CFA82A0D96}">
      <dgm:prSet/>
      <dgm:spPr/>
      <dgm:t>
        <a:bodyPr/>
        <a:lstStyle/>
        <a:p>
          <a:endParaRPr lang="en-GB">
            <a:latin typeface="Calibri" panose="020F0502020204030204" pitchFamily="34" charset="0"/>
          </a:endParaRPr>
        </a:p>
      </dgm:t>
    </dgm:pt>
    <dgm:pt modelId="{BEC3887A-88C8-447D-8DF3-02D2B9734443}" type="sibTrans" cxnId="{9DD8EBEA-1086-4309-A3FA-61CFA82A0D96}">
      <dgm:prSet/>
      <dgm:spPr/>
      <dgm:t>
        <a:bodyPr/>
        <a:lstStyle/>
        <a:p>
          <a:endParaRPr lang="en-GB"/>
        </a:p>
      </dgm:t>
    </dgm:pt>
    <dgm:pt modelId="{74337571-01D4-4375-87B1-F8060FA11FF9}">
      <dgm:prSet custT="1"/>
      <dgm:spPr>
        <a:solidFill>
          <a:schemeClr val="accent6">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6.3.3. Tỉ lệ DN khởi nghiệp ĐMST/tổng số DN mới thành lập </a:t>
          </a:r>
          <a:r>
            <a:rPr lang="en-US" sz="1500" b="0" i="1" dirty="0">
              <a:solidFill>
                <a:schemeClr val="tx1"/>
              </a:solidFill>
              <a:latin typeface="Calibri" panose="020F0502020204030204" pitchFamily="34" charset="0"/>
              <a:cs typeface="Calibri" panose="020F0502020204030204" pitchFamily="34" charset="0"/>
            </a:rPr>
            <a:t>[ĐP]</a:t>
          </a:r>
          <a:endParaRPr lang="en-GB" sz="1500" dirty="0">
            <a:solidFill>
              <a:schemeClr val="tx1"/>
            </a:solidFill>
            <a:latin typeface="Calibri" panose="020F0502020204030204" pitchFamily="34" charset="0"/>
            <a:cs typeface="Calibri" panose="020F0502020204030204" pitchFamily="34" charset="0"/>
          </a:endParaRPr>
        </a:p>
      </dgm:t>
    </dgm:pt>
    <dgm:pt modelId="{B8ACE4F7-6572-4E48-A8DC-37C8205D5E7D}" type="parTrans" cxnId="{3EFFB519-6E55-49F5-9EB8-D667800229D6}">
      <dgm:prSet/>
      <dgm:spPr/>
      <dgm:t>
        <a:bodyPr/>
        <a:lstStyle/>
        <a:p>
          <a:endParaRPr lang="en-GB">
            <a:latin typeface="Calibri" panose="020F0502020204030204" pitchFamily="34" charset="0"/>
          </a:endParaRPr>
        </a:p>
      </dgm:t>
    </dgm:pt>
    <dgm:pt modelId="{D83ED734-5ABC-47E1-86AF-5F6225CD2D66}" type="sibTrans" cxnId="{3EFFB519-6E55-49F5-9EB8-D667800229D6}">
      <dgm:prSet/>
      <dgm:spPr/>
      <dgm:t>
        <a:bodyPr/>
        <a:lstStyle/>
        <a:p>
          <a:endParaRPr lang="en-GB"/>
        </a:p>
      </dgm:t>
    </dgm:pt>
    <dgm:pt modelId="{EA67A595-77DB-413B-AF7F-97C73F26E009}">
      <dgm:prSet custT="1"/>
      <dgm:spPr>
        <a:solidFill>
          <a:schemeClr val="accent6">
            <a:lumMod val="60000"/>
            <a:lumOff val="40000"/>
          </a:schemeClr>
        </a:solidFill>
      </dgm:spPr>
      <dgm:t>
        <a:bodyPr/>
        <a:lstStyle/>
        <a:p>
          <a:r>
            <a:rPr lang="en-GB" sz="1500" dirty="0">
              <a:solidFill>
                <a:schemeClr val="tx1"/>
              </a:solidFill>
              <a:latin typeface="Calibri" panose="020F0502020204030204" pitchFamily="34" charset="0"/>
              <a:cs typeface="Calibri" panose="020F0502020204030204" pitchFamily="34" charset="0"/>
            </a:rPr>
            <a:t>6.2.4. </a:t>
          </a:r>
          <a:r>
            <a:rPr lang="en-GB" sz="1500" dirty="0" err="1">
              <a:solidFill>
                <a:schemeClr val="tx1"/>
              </a:solidFill>
              <a:latin typeface="Calibri" panose="020F0502020204030204" pitchFamily="34" charset="0"/>
              <a:cs typeface="Calibri" panose="020F0502020204030204" pitchFamily="34" charset="0"/>
            </a:rPr>
            <a:t>Số</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lượng</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đơn</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đăng</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ký</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và</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chỉ</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dẫn</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địa</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lý</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đã</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được</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cấp</a:t>
          </a:r>
          <a:r>
            <a:rPr lang="en-GB" sz="1500" dirty="0">
              <a:solidFill>
                <a:schemeClr val="tx1"/>
              </a:solidFill>
              <a:latin typeface="Calibri" panose="020F0502020204030204" pitchFamily="34" charset="0"/>
              <a:cs typeface="Calibri" panose="020F0502020204030204" pitchFamily="34" charset="0"/>
            </a:rPr>
            <a:t> GCN </a:t>
          </a:r>
          <a:r>
            <a:rPr lang="en-GB" sz="1500" dirty="0" err="1">
              <a:solidFill>
                <a:schemeClr val="tx1"/>
              </a:solidFill>
              <a:latin typeface="Calibri" panose="020F0502020204030204" pitchFamily="34" charset="0"/>
              <a:cs typeface="Calibri" panose="020F0502020204030204" pitchFamily="34" charset="0"/>
            </a:rPr>
            <a:t>bảo</a:t>
          </a:r>
          <a:r>
            <a:rPr lang="en-GB" sz="1500" dirty="0">
              <a:solidFill>
                <a:schemeClr val="tx1"/>
              </a:solidFill>
              <a:latin typeface="Calibri" panose="020F0502020204030204" pitchFamily="34" charset="0"/>
              <a:cs typeface="Calibri" panose="020F0502020204030204" pitchFamily="34" charset="0"/>
            </a:rPr>
            <a:t> </a:t>
          </a:r>
          <a:r>
            <a:rPr lang="en-GB" sz="1500" dirty="0" err="1">
              <a:solidFill>
                <a:schemeClr val="tx1"/>
              </a:solidFill>
              <a:latin typeface="Calibri" panose="020F0502020204030204" pitchFamily="34" charset="0"/>
              <a:cs typeface="Calibri" panose="020F0502020204030204" pitchFamily="34" charset="0"/>
            </a:rPr>
            <a:t>hộ</a:t>
          </a:r>
          <a:r>
            <a:rPr lang="en-GB" sz="1500" dirty="0">
              <a:solidFill>
                <a:schemeClr val="tx1"/>
              </a:solidFill>
              <a:latin typeface="Calibri" panose="020F0502020204030204" pitchFamily="34" charset="0"/>
              <a:cs typeface="Calibri" panose="020F0502020204030204" pitchFamily="34" charset="0"/>
            </a:rPr>
            <a:t>/</a:t>
          </a:r>
          <a:r>
            <a:rPr lang="en-GB" sz="1500" dirty="0">
              <a:solidFill>
                <a:srgbClr val="C00000"/>
              </a:solidFill>
              <a:latin typeface="Calibri" panose="020F0502020204030204" pitchFamily="34" charset="0"/>
              <a:cs typeface="Calibri" panose="020F0502020204030204" pitchFamily="34" charset="0"/>
            </a:rPr>
            <a:t>10,000 </a:t>
          </a:r>
          <a:r>
            <a:rPr lang="en-GB" sz="1500" dirty="0" err="1">
              <a:solidFill>
                <a:srgbClr val="C00000"/>
              </a:solidFill>
              <a:latin typeface="Calibri" panose="020F0502020204030204" pitchFamily="34" charset="0"/>
              <a:cs typeface="Calibri" panose="020F0502020204030204" pitchFamily="34" charset="0"/>
            </a:rPr>
            <a:t>dân</a:t>
          </a:r>
          <a:r>
            <a:rPr lang="en-GB" sz="1500" dirty="0">
              <a:solidFill>
                <a:schemeClr val="tx1"/>
              </a:solidFill>
              <a:latin typeface="Calibri" panose="020F0502020204030204" pitchFamily="34" charset="0"/>
              <a:cs typeface="Calibri" panose="020F0502020204030204" pitchFamily="34" charset="0"/>
            </a:rPr>
            <a:t>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SHTT]</a:t>
          </a:r>
          <a:endParaRPr lang="en-GB" sz="1500" dirty="0">
            <a:solidFill>
              <a:schemeClr val="tx1"/>
            </a:solidFill>
            <a:latin typeface="Calibri" panose="020F0502020204030204" pitchFamily="34" charset="0"/>
            <a:cs typeface="Calibri" panose="020F0502020204030204" pitchFamily="34" charset="0"/>
          </a:endParaRPr>
        </a:p>
      </dgm:t>
    </dgm:pt>
    <dgm:pt modelId="{E3B22A2B-0A34-4E05-B7EF-4A809BE573BD}" type="parTrans" cxnId="{4F3FA512-C213-4161-A01D-6B500EB7410B}">
      <dgm:prSet/>
      <dgm:spPr/>
      <dgm:t>
        <a:bodyPr/>
        <a:lstStyle/>
        <a:p>
          <a:endParaRPr lang="en-US">
            <a:latin typeface="Calibri" panose="020F0502020204030204" pitchFamily="34" charset="0"/>
          </a:endParaRPr>
        </a:p>
      </dgm:t>
    </dgm:pt>
    <dgm:pt modelId="{D3CFDA08-4EA7-4E10-A039-1E02649AB7D0}" type="sibTrans" cxnId="{4F3FA512-C213-4161-A01D-6B500EB7410B}">
      <dgm:prSet/>
      <dgm:spPr/>
      <dgm:t>
        <a:bodyPr/>
        <a:lstStyle/>
        <a:p>
          <a:endParaRPr lang="en-US"/>
        </a:p>
      </dgm:t>
    </dgm:pt>
    <dgm:pt modelId="{C737CB90-05C1-40C3-BBE5-6D15223A87B8}">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E40A70CA-48A7-41BB-8B14-1B461065D9EF}" type="parTrans" cxnId="{2380AAD5-90ED-4732-B387-EC299BA857AD}">
      <dgm:prSet/>
      <dgm:spPr/>
      <dgm:t>
        <a:bodyPr/>
        <a:lstStyle/>
        <a:p>
          <a:endParaRPr lang="en-US"/>
        </a:p>
      </dgm:t>
    </dgm:pt>
    <dgm:pt modelId="{63356C01-0E19-4287-BF33-C2E13029F181}" type="sibTrans" cxnId="{2380AAD5-90ED-4732-B387-EC299BA857AD}">
      <dgm:prSet/>
      <dgm:spPr/>
      <dgm:t>
        <a:bodyPr/>
        <a:lstStyle/>
        <a:p>
          <a:endParaRPr lang="en-US"/>
        </a:p>
      </dgm:t>
    </dgm:pt>
    <dgm:pt modelId="{2B29CA5B-C2B5-4F2B-A2B7-75F034FF8491}">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NN&amp;MT</a:t>
          </a:r>
          <a:endParaRPr lang="en-US" sz="1100" dirty="0"/>
        </a:p>
      </dgm:t>
    </dgm:pt>
    <dgm:pt modelId="{E0B7409A-EC05-4CD5-92D4-7AF26D006C32}" type="parTrans" cxnId="{8DBDFD96-EDB2-4096-B14F-C1AF87B873C3}">
      <dgm:prSet/>
      <dgm:spPr/>
      <dgm:t>
        <a:bodyPr/>
        <a:lstStyle/>
        <a:p>
          <a:endParaRPr lang="en-US"/>
        </a:p>
      </dgm:t>
    </dgm:pt>
    <dgm:pt modelId="{2148B538-C411-4DD0-A49F-4FFB12EAC75C}" type="sibTrans" cxnId="{8DBDFD96-EDB2-4096-B14F-C1AF87B873C3}">
      <dgm:prSet/>
      <dgm:spPr/>
      <dgm:t>
        <a:bodyPr/>
        <a:lstStyle/>
        <a:p>
          <a:endParaRPr lang="en-US"/>
        </a:p>
      </dgm:t>
    </dgm:pt>
    <dgm:pt modelId="{475E1285-B7BA-4822-A7DF-82378949F960}">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3A8484E7-A2A2-4711-A454-AFA56BE64572}" type="parTrans" cxnId="{F880F2D3-40C4-4391-AEF6-A7F5FDD2E541}">
      <dgm:prSet/>
      <dgm:spPr/>
      <dgm:t>
        <a:bodyPr/>
        <a:lstStyle/>
        <a:p>
          <a:endParaRPr lang="en-US"/>
        </a:p>
      </dgm:t>
    </dgm:pt>
    <dgm:pt modelId="{8EC2C9B6-A939-4B6D-8EBA-68FDFC0D525F}" type="sibTrans" cxnId="{F880F2D3-40C4-4391-AEF6-A7F5FDD2E541}">
      <dgm:prSet/>
      <dgm:spPr/>
      <dgm:t>
        <a:bodyPr/>
        <a:lstStyle/>
        <a:p>
          <a:endParaRPr lang="en-US"/>
        </a:p>
      </dgm:t>
    </dgm:pt>
    <dgm:pt modelId="{A14AF86E-4E75-4425-9B7E-0FDD7372096A}">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8854EB40-F342-4A83-97DC-E6530BEC63F1}" type="parTrans" cxnId="{C6CC9786-42E8-4619-BA9B-19DB911141A7}">
      <dgm:prSet/>
      <dgm:spPr/>
      <dgm:t>
        <a:bodyPr/>
        <a:lstStyle/>
        <a:p>
          <a:endParaRPr lang="en-US"/>
        </a:p>
      </dgm:t>
    </dgm:pt>
    <dgm:pt modelId="{7B1936E8-73A4-428E-B714-7CF83BE2624F}" type="sibTrans" cxnId="{C6CC9786-42E8-4619-BA9B-19DB911141A7}">
      <dgm:prSet/>
      <dgm:spPr/>
      <dgm:t>
        <a:bodyPr/>
        <a:lstStyle/>
        <a:p>
          <a:endParaRPr lang="en-US"/>
        </a:p>
      </dgm:t>
    </dgm:pt>
    <dgm:pt modelId="{B8558B7C-79FD-4CC3-96CC-9E1BA40D7A1F}">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9FD631C0-8143-4E73-BDB5-BF5C09B2A7AA}" type="parTrans" cxnId="{F21F4BD8-C14A-43B5-AC33-D097206E1FA7}">
      <dgm:prSet/>
      <dgm:spPr/>
      <dgm:t>
        <a:bodyPr/>
        <a:lstStyle/>
        <a:p>
          <a:endParaRPr lang="en-US"/>
        </a:p>
      </dgm:t>
    </dgm:pt>
    <dgm:pt modelId="{8257ED93-363E-443F-9E2C-E837CC8D4F4C}" type="sibTrans" cxnId="{F21F4BD8-C14A-43B5-AC33-D097206E1FA7}">
      <dgm:prSet/>
      <dgm:spPr/>
      <dgm:t>
        <a:bodyPr/>
        <a:lstStyle/>
        <a:p>
          <a:endParaRPr lang="en-US"/>
        </a:p>
      </dgm:t>
    </dgm:pt>
    <dgm:pt modelId="{B82E6E3D-B60D-4E83-A641-AD2F04B252B6}">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4724E178-2712-437C-8047-21ED5711BE6A}" type="parTrans" cxnId="{73DF6C0E-E225-4D58-A7B9-634CF6EA61BC}">
      <dgm:prSet/>
      <dgm:spPr/>
      <dgm:t>
        <a:bodyPr/>
        <a:lstStyle/>
        <a:p>
          <a:endParaRPr lang="en-US"/>
        </a:p>
      </dgm:t>
    </dgm:pt>
    <dgm:pt modelId="{C28153B1-7943-44FD-B0F5-23AD83038AA8}" type="sibTrans" cxnId="{73DF6C0E-E225-4D58-A7B9-634CF6EA61BC}">
      <dgm:prSet/>
      <dgm:spPr/>
      <dgm:t>
        <a:bodyPr/>
        <a:lstStyle/>
        <a:p>
          <a:endParaRPr lang="en-US"/>
        </a:p>
      </dgm:t>
    </dgm:pt>
    <dgm:pt modelId="{8765396E-70EB-432C-9A91-B2020E624D1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Tài</a:t>
          </a:r>
          <a:r>
            <a:rPr lang="en-US" sz="1400" b="1" dirty="0">
              <a:solidFill>
                <a:srgbClr val="0070C0"/>
              </a:solidFill>
            </a:rPr>
            <a:t> </a:t>
          </a:r>
          <a:r>
            <a:rPr lang="en-US" sz="1400" b="1" dirty="0" err="1">
              <a:solidFill>
                <a:srgbClr val="0070C0"/>
              </a:solidFill>
            </a:rPr>
            <a:t>chính</a:t>
          </a:r>
          <a:endParaRPr lang="en-US" sz="1100" dirty="0"/>
        </a:p>
      </dgm:t>
    </dgm:pt>
    <dgm:pt modelId="{7383971C-535F-4B7C-B198-B5E4093CECCA}" type="parTrans" cxnId="{E0ECEBB2-0BC2-4751-B07F-082F20FFCA5C}">
      <dgm:prSet/>
      <dgm:spPr/>
      <dgm:t>
        <a:bodyPr/>
        <a:lstStyle/>
        <a:p>
          <a:endParaRPr lang="en-US"/>
        </a:p>
      </dgm:t>
    </dgm:pt>
    <dgm:pt modelId="{40FF835A-F20C-436D-9BE2-F402737C8674}" type="sibTrans" cxnId="{E0ECEBB2-0BC2-4751-B07F-082F20FFCA5C}">
      <dgm:prSet/>
      <dgm:spPr/>
      <dgm:t>
        <a:bodyPr/>
        <a:lstStyle/>
        <a:p>
          <a:endParaRPr lang="en-US"/>
        </a:p>
      </dgm:t>
    </dgm:pt>
    <dgm:pt modelId="{27359072-4F19-4D9C-BF88-1952E8F1FB40}">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DC7A7B37-F0FF-4143-9DA6-720DF5B06394}" type="parTrans" cxnId="{70BF743B-19D9-439A-9E83-E08AA18C2520}">
      <dgm:prSet/>
      <dgm:spPr/>
      <dgm:t>
        <a:bodyPr/>
        <a:lstStyle/>
        <a:p>
          <a:endParaRPr lang="en-US"/>
        </a:p>
      </dgm:t>
    </dgm:pt>
    <dgm:pt modelId="{DCB098C4-B0C1-4122-9BB3-F9F89B78227A}" type="sibTrans" cxnId="{70BF743B-19D9-439A-9E83-E08AA18C2520}">
      <dgm:prSet/>
      <dgm:spPr/>
      <dgm:t>
        <a:bodyPr/>
        <a:lstStyle/>
        <a:p>
          <a:endParaRPr lang="en-US"/>
        </a:p>
      </dgm:t>
    </dgm:pt>
    <dgm:pt modelId="{FD6016E2-D97B-4898-8917-88DCC55DE14A}">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B8C65CA7-D015-4E37-AAC2-F250119C53E3}" type="parTrans" cxnId="{E5692350-0BE7-4C80-B89F-485765E2A2B2}">
      <dgm:prSet/>
      <dgm:spPr/>
      <dgm:t>
        <a:bodyPr/>
        <a:lstStyle/>
        <a:p>
          <a:endParaRPr lang="en-US"/>
        </a:p>
      </dgm:t>
    </dgm:pt>
    <dgm:pt modelId="{232A8961-031B-4E7F-8025-4EC7000E1E86}" type="sibTrans" cxnId="{E5692350-0BE7-4C80-B89F-485765E2A2B2}">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86888" custScaleY="547920" custLinFactX="-2082" custLinFactNeighborX="-100000" custLinFactNeighborY="-5792">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3"/>
      <dgm:spPr/>
    </dgm:pt>
    <dgm:pt modelId="{0BCBBF62-897F-4041-8ACD-CF7CFB8E88A8}" type="pres">
      <dgm:prSet presAssocID="{DC3E57CE-5796-458C-BC1E-0A478904FF04}" presName="connTx" presStyleLbl="parChTrans1D2" presStyleIdx="0" presStyleCnt="3"/>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3" custScaleX="132160" custScaleY="238878" custLinFactNeighborX="-13600" custLinFactNeighborY="3805">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9"/>
      <dgm:spPr/>
    </dgm:pt>
    <dgm:pt modelId="{096105AD-97CC-48E6-82B9-17C4DA837CBA}" type="pres">
      <dgm:prSet presAssocID="{61A90130-2E2A-4AAE-AB2A-E7F7D4BC84FA}" presName="connTx" presStyleLbl="parChTrans1D3" presStyleIdx="0" presStyleCnt="9"/>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9" custScaleX="427549" custScaleY="119244">
        <dgm:presLayoutVars>
          <dgm:chPref val="3"/>
        </dgm:presLayoutVars>
      </dgm:prSet>
      <dgm:spPr/>
    </dgm:pt>
    <dgm:pt modelId="{D891E265-354C-48FA-A764-835068B172F1}" type="pres">
      <dgm:prSet presAssocID="{CF92B0B5-B808-42A5-B3A8-1B8200ED7CFD}" presName="level3hierChild" presStyleCnt="0"/>
      <dgm:spPr/>
    </dgm:pt>
    <dgm:pt modelId="{C429C088-054C-423F-A7B9-B03B40005DB8}" type="pres">
      <dgm:prSet presAssocID="{E40A70CA-48A7-41BB-8B14-1B461065D9EF}" presName="conn2-1" presStyleLbl="parChTrans1D4" presStyleIdx="0" presStyleCnt="9"/>
      <dgm:spPr/>
    </dgm:pt>
    <dgm:pt modelId="{E7066871-3FE4-495C-9564-138D5F277C8B}" type="pres">
      <dgm:prSet presAssocID="{E40A70CA-48A7-41BB-8B14-1B461065D9EF}" presName="connTx" presStyleLbl="parChTrans1D4" presStyleIdx="0" presStyleCnt="9"/>
      <dgm:spPr/>
    </dgm:pt>
    <dgm:pt modelId="{B1BE9846-7ED4-4DB8-84AD-C546EDBC9604}" type="pres">
      <dgm:prSet presAssocID="{C737CB90-05C1-40C3-BBE5-6D15223A87B8}" presName="root2" presStyleCnt="0"/>
      <dgm:spPr/>
    </dgm:pt>
    <dgm:pt modelId="{9DF39E9B-154F-42CE-BEBF-85E3AA6E9647}" type="pres">
      <dgm:prSet presAssocID="{C737CB90-05C1-40C3-BBE5-6D15223A87B8}" presName="LevelTwoTextNode" presStyleLbl="node4" presStyleIdx="0" presStyleCnt="9" custScaleX="137590" custScaleY="119071" custLinFactNeighborX="6911" custLinFactNeighborY="-762">
        <dgm:presLayoutVars>
          <dgm:chPref val="3"/>
        </dgm:presLayoutVars>
      </dgm:prSet>
      <dgm:spPr/>
    </dgm:pt>
    <dgm:pt modelId="{749E609B-02B4-4F27-9A8F-D7AE900273E8}" type="pres">
      <dgm:prSet presAssocID="{C737CB90-05C1-40C3-BBE5-6D15223A87B8}" presName="level3hierChild" presStyleCnt="0"/>
      <dgm:spPr/>
    </dgm:pt>
    <dgm:pt modelId="{37362A7A-461F-431D-ABC2-42E546C6C572}" type="pres">
      <dgm:prSet presAssocID="{C41F9173-0A71-46F6-83D7-8D2E74982E81}" presName="conn2-1" presStyleLbl="parChTrans1D3" presStyleIdx="1" presStyleCnt="9"/>
      <dgm:spPr/>
    </dgm:pt>
    <dgm:pt modelId="{55467C6C-F59C-460E-A8B2-2C1D3518234E}" type="pres">
      <dgm:prSet presAssocID="{C41F9173-0A71-46F6-83D7-8D2E74982E81}" presName="connTx" presStyleLbl="parChTrans1D3" presStyleIdx="1" presStyleCnt="9"/>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1" presStyleCnt="9" custScaleX="427549" custScaleY="119245">
        <dgm:presLayoutVars>
          <dgm:chPref val="3"/>
        </dgm:presLayoutVars>
      </dgm:prSet>
      <dgm:spPr/>
    </dgm:pt>
    <dgm:pt modelId="{7C7AE72D-1F54-4BE6-AFB4-27A243BF6741}" type="pres">
      <dgm:prSet presAssocID="{BDF3D987-A3D2-46A3-833D-D5182D570751}" presName="level3hierChild" presStyleCnt="0"/>
      <dgm:spPr/>
    </dgm:pt>
    <dgm:pt modelId="{9EBB6331-25EA-444D-8619-51726C420B96}" type="pres">
      <dgm:prSet presAssocID="{E0B7409A-EC05-4CD5-92D4-7AF26D006C32}" presName="conn2-1" presStyleLbl="parChTrans1D4" presStyleIdx="1" presStyleCnt="9"/>
      <dgm:spPr/>
    </dgm:pt>
    <dgm:pt modelId="{39C50E89-6401-4EF3-848C-80B9FCDA1209}" type="pres">
      <dgm:prSet presAssocID="{E0B7409A-EC05-4CD5-92D4-7AF26D006C32}" presName="connTx" presStyleLbl="parChTrans1D4" presStyleIdx="1" presStyleCnt="9"/>
      <dgm:spPr/>
    </dgm:pt>
    <dgm:pt modelId="{546D7B28-106C-4502-8951-2EDDF8E95408}" type="pres">
      <dgm:prSet presAssocID="{2B29CA5B-C2B5-4F2B-A2B7-75F034FF8491}" presName="root2" presStyleCnt="0"/>
      <dgm:spPr/>
    </dgm:pt>
    <dgm:pt modelId="{1454F7E1-7D58-419E-8C86-E0954FF4EA83}" type="pres">
      <dgm:prSet presAssocID="{2B29CA5B-C2B5-4F2B-A2B7-75F034FF8491}" presName="LevelTwoTextNode" presStyleLbl="node4" presStyleIdx="1" presStyleCnt="9" custScaleX="137590" custScaleY="119071" custLinFactNeighborX="6911" custLinFactNeighborY="-762">
        <dgm:presLayoutVars>
          <dgm:chPref val="3"/>
        </dgm:presLayoutVars>
      </dgm:prSet>
      <dgm:spPr/>
    </dgm:pt>
    <dgm:pt modelId="{A77AEA84-E838-44D6-A9CF-54F248EF8CFD}" type="pres">
      <dgm:prSet presAssocID="{2B29CA5B-C2B5-4F2B-A2B7-75F034FF8491}" presName="level3hierChild" presStyleCnt="0"/>
      <dgm:spPr/>
    </dgm:pt>
    <dgm:pt modelId="{51870D06-4355-446C-B598-776ECAFF4413}" type="pres">
      <dgm:prSet presAssocID="{DC94C9B1-D81D-40D7-830B-A2CBB8EDFAF6}" presName="conn2-1" presStyleLbl="parChTrans1D2" presStyleIdx="1" presStyleCnt="3"/>
      <dgm:spPr/>
    </dgm:pt>
    <dgm:pt modelId="{A687B1B0-1215-47DE-A76C-9FF58213FC93}" type="pres">
      <dgm:prSet presAssocID="{DC94C9B1-D81D-40D7-830B-A2CBB8EDFAF6}" presName="connTx" presStyleLbl="parChTrans1D2" presStyleIdx="1" presStyleCnt="3"/>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3" custScaleX="135944" custScaleY="221505" custLinFactNeighborX="-10074" custLinFactNeighborY="16380">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2" presStyleCnt="9"/>
      <dgm:spPr/>
    </dgm:pt>
    <dgm:pt modelId="{4397FB4F-0302-48BA-9A96-F7A50978640D}" type="pres">
      <dgm:prSet presAssocID="{6DE64CD3-8FE8-4573-80F2-76EBE84C3D9F}" presName="connTx" presStyleLbl="parChTrans1D3" presStyleIdx="2" presStyleCnt="9"/>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2" presStyleCnt="9" custScaleX="427549" custScaleY="119244">
        <dgm:presLayoutVars>
          <dgm:chPref val="3"/>
        </dgm:presLayoutVars>
      </dgm:prSet>
      <dgm:spPr/>
    </dgm:pt>
    <dgm:pt modelId="{1A393A72-1D4B-4799-BDEC-43DC11A84A7D}" type="pres">
      <dgm:prSet presAssocID="{40CEADD4-0E44-4F74-AF52-FCF35080356A}" presName="level3hierChild" presStyleCnt="0"/>
      <dgm:spPr/>
    </dgm:pt>
    <dgm:pt modelId="{AC4B2B0C-0536-40B0-8D92-EC54360A7E11}" type="pres">
      <dgm:prSet presAssocID="{3A8484E7-A2A2-4711-A454-AFA56BE64572}" presName="conn2-1" presStyleLbl="parChTrans1D4" presStyleIdx="2" presStyleCnt="9"/>
      <dgm:spPr/>
    </dgm:pt>
    <dgm:pt modelId="{FFC40CD1-342F-42D9-A845-280E53B60CAB}" type="pres">
      <dgm:prSet presAssocID="{3A8484E7-A2A2-4711-A454-AFA56BE64572}" presName="connTx" presStyleLbl="parChTrans1D4" presStyleIdx="2" presStyleCnt="9"/>
      <dgm:spPr/>
    </dgm:pt>
    <dgm:pt modelId="{A6E7B4D5-5A5A-4360-8090-2BAA922415CC}" type="pres">
      <dgm:prSet presAssocID="{475E1285-B7BA-4822-A7DF-82378949F960}" presName="root2" presStyleCnt="0"/>
      <dgm:spPr/>
    </dgm:pt>
    <dgm:pt modelId="{120C18C6-01D1-4618-8F80-AE31238BD41C}" type="pres">
      <dgm:prSet presAssocID="{475E1285-B7BA-4822-A7DF-82378949F960}" presName="LevelTwoTextNode" presStyleLbl="node4" presStyleIdx="2" presStyleCnt="9" custScaleX="137590" custScaleY="119071" custLinFactNeighborX="6911" custLinFactNeighborY="-762">
        <dgm:presLayoutVars>
          <dgm:chPref val="3"/>
        </dgm:presLayoutVars>
      </dgm:prSet>
      <dgm:spPr/>
    </dgm:pt>
    <dgm:pt modelId="{F089FC68-B451-491B-B2D8-DE24A7EF9FCE}" type="pres">
      <dgm:prSet presAssocID="{475E1285-B7BA-4822-A7DF-82378949F960}" presName="level3hierChild" presStyleCnt="0"/>
      <dgm:spPr/>
    </dgm:pt>
    <dgm:pt modelId="{997ED530-A217-463F-99F1-1E0C35992D0E}" type="pres">
      <dgm:prSet presAssocID="{8CC008BA-C3AA-4A87-9D77-7FA8802141FD}" presName="conn2-1" presStyleLbl="parChTrans1D3" presStyleIdx="3" presStyleCnt="9"/>
      <dgm:spPr/>
    </dgm:pt>
    <dgm:pt modelId="{69F5DBC5-91E5-4A59-A93A-97C3C3DADC77}" type="pres">
      <dgm:prSet presAssocID="{8CC008BA-C3AA-4A87-9D77-7FA8802141FD}" presName="connTx" presStyleLbl="parChTrans1D3" presStyleIdx="3" presStyleCnt="9"/>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3" presStyleCnt="9" custScaleX="427549" custScaleY="119418">
        <dgm:presLayoutVars>
          <dgm:chPref val="3"/>
        </dgm:presLayoutVars>
      </dgm:prSet>
      <dgm:spPr/>
    </dgm:pt>
    <dgm:pt modelId="{B128C0AE-4B62-480D-8373-D6CE5D12DF7F}" type="pres">
      <dgm:prSet presAssocID="{FF379FDA-8853-45A1-8DD9-C90D64BD6EEC}" presName="level3hierChild" presStyleCnt="0"/>
      <dgm:spPr/>
    </dgm:pt>
    <dgm:pt modelId="{425331CC-E615-48A9-857F-573CCA534FC9}" type="pres">
      <dgm:prSet presAssocID="{8854EB40-F342-4A83-97DC-E6530BEC63F1}" presName="conn2-1" presStyleLbl="parChTrans1D4" presStyleIdx="3" presStyleCnt="9"/>
      <dgm:spPr/>
    </dgm:pt>
    <dgm:pt modelId="{7665B553-E8E6-4089-86D8-98BCFEE72FB5}" type="pres">
      <dgm:prSet presAssocID="{8854EB40-F342-4A83-97DC-E6530BEC63F1}" presName="connTx" presStyleLbl="parChTrans1D4" presStyleIdx="3" presStyleCnt="9"/>
      <dgm:spPr/>
    </dgm:pt>
    <dgm:pt modelId="{0865554E-D4D8-445B-B150-667549F39C10}" type="pres">
      <dgm:prSet presAssocID="{A14AF86E-4E75-4425-9B7E-0FDD7372096A}" presName="root2" presStyleCnt="0"/>
      <dgm:spPr/>
    </dgm:pt>
    <dgm:pt modelId="{30F0DA60-FBF1-4B68-9F0D-E8528C281787}" type="pres">
      <dgm:prSet presAssocID="{A14AF86E-4E75-4425-9B7E-0FDD7372096A}" presName="LevelTwoTextNode" presStyleLbl="node4" presStyleIdx="3" presStyleCnt="9" custScaleX="137590" custScaleY="119071" custLinFactNeighborX="6911" custLinFactNeighborY="-762">
        <dgm:presLayoutVars>
          <dgm:chPref val="3"/>
        </dgm:presLayoutVars>
      </dgm:prSet>
      <dgm:spPr/>
    </dgm:pt>
    <dgm:pt modelId="{3B690170-51D8-4E81-B8FA-9E91C869D853}" type="pres">
      <dgm:prSet presAssocID="{A14AF86E-4E75-4425-9B7E-0FDD7372096A}" presName="level3hierChild" presStyleCnt="0"/>
      <dgm:spPr/>
    </dgm:pt>
    <dgm:pt modelId="{EBAE798C-F9E3-4A6B-B896-882D74B9C9CB}" type="pres">
      <dgm:prSet presAssocID="{E6896443-DFCD-4CB5-A9E0-C04432CD556E}" presName="conn2-1" presStyleLbl="parChTrans1D3" presStyleIdx="4" presStyleCnt="9"/>
      <dgm:spPr/>
    </dgm:pt>
    <dgm:pt modelId="{98679E12-0277-4644-AEF7-7882A4BE12BA}" type="pres">
      <dgm:prSet presAssocID="{E6896443-DFCD-4CB5-A9E0-C04432CD556E}" presName="connTx" presStyleLbl="parChTrans1D3" presStyleIdx="4" presStyleCnt="9"/>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4" presStyleCnt="9" custScaleX="427549" custScaleY="119418">
        <dgm:presLayoutVars>
          <dgm:chPref val="3"/>
        </dgm:presLayoutVars>
      </dgm:prSet>
      <dgm:spPr/>
    </dgm:pt>
    <dgm:pt modelId="{91900839-4DBF-42B4-A3F1-B71BE8A4F282}" type="pres">
      <dgm:prSet presAssocID="{F9A48A97-9CFB-4547-9E39-BCC8A5E9945D}" presName="level3hierChild" presStyleCnt="0"/>
      <dgm:spPr/>
    </dgm:pt>
    <dgm:pt modelId="{5C438713-0760-4EF8-8818-CFFCEBABA44C}" type="pres">
      <dgm:prSet presAssocID="{9FD631C0-8143-4E73-BDB5-BF5C09B2A7AA}" presName="conn2-1" presStyleLbl="parChTrans1D4" presStyleIdx="4" presStyleCnt="9"/>
      <dgm:spPr/>
    </dgm:pt>
    <dgm:pt modelId="{B703ED9F-E283-499F-BE29-D89911A8FECB}" type="pres">
      <dgm:prSet presAssocID="{9FD631C0-8143-4E73-BDB5-BF5C09B2A7AA}" presName="connTx" presStyleLbl="parChTrans1D4" presStyleIdx="4" presStyleCnt="9"/>
      <dgm:spPr/>
    </dgm:pt>
    <dgm:pt modelId="{526F299F-18D9-41A8-9F38-AFCC66A9549E}" type="pres">
      <dgm:prSet presAssocID="{B8558B7C-79FD-4CC3-96CC-9E1BA40D7A1F}" presName="root2" presStyleCnt="0"/>
      <dgm:spPr/>
    </dgm:pt>
    <dgm:pt modelId="{9C6FBCA6-6359-43C2-AAE3-033017277DC1}" type="pres">
      <dgm:prSet presAssocID="{B8558B7C-79FD-4CC3-96CC-9E1BA40D7A1F}" presName="LevelTwoTextNode" presStyleLbl="node4" presStyleIdx="4" presStyleCnt="9" custScaleX="137590" custScaleY="119071" custLinFactNeighborX="6911" custLinFactNeighborY="-762">
        <dgm:presLayoutVars>
          <dgm:chPref val="3"/>
        </dgm:presLayoutVars>
      </dgm:prSet>
      <dgm:spPr/>
    </dgm:pt>
    <dgm:pt modelId="{DAE8A41C-08EC-47C7-9A2B-830C60B08067}" type="pres">
      <dgm:prSet presAssocID="{B8558B7C-79FD-4CC3-96CC-9E1BA40D7A1F}" presName="level3hierChild" presStyleCnt="0"/>
      <dgm:spPr/>
    </dgm:pt>
    <dgm:pt modelId="{667C031E-836D-4E4F-8083-E85689A7D83E}" type="pres">
      <dgm:prSet presAssocID="{E3B22A2B-0A34-4E05-B7EF-4A809BE573BD}" presName="conn2-1" presStyleLbl="parChTrans1D3" presStyleIdx="5" presStyleCnt="9"/>
      <dgm:spPr/>
    </dgm:pt>
    <dgm:pt modelId="{7FD09AD9-E73C-4FAA-8DAE-602A319AD008}" type="pres">
      <dgm:prSet presAssocID="{E3B22A2B-0A34-4E05-B7EF-4A809BE573BD}" presName="connTx" presStyleLbl="parChTrans1D3" presStyleIdx="5" presStyleCnt="9"/>
      <dgm:spPr/>
    </dgm:pt>
    <dgm:pt modelId="{C3FF58F1-31FB-49B7-BB3D-D4E6CE43BC8D}" type="pres">
      <dgm:prSet presAssocID="{EA67A595-77DB-413B-AF7F-97C73F26E009}" presName="root2" presStyleCnt="0"/>
      <dgm:spPr/>
    </dgm:pt>
    <dgm:pt modelId="{176892C0-19E9-463A-80EA-3C50604F8459}" type="pres">
      <dgm:prSet presAssocID="{EA67A595-77DB-413B-AF7F-97C73F26E009}" presName="LevelTwoTextNode" presStyleLbl="node3" presStyleIdx="5" presStyleCnt="9" custScaleX="427549" custScaleY="157882">
        <dgm:presLayoutVars>
          <dgm:chPref val="3"/>
        </dgm:presLayoutVars>
      </dgm:prSet>
      <dgm:spPr/>
    </dgm:pt>
    <dgm:pt modelId="{4441D509-25C7-4288-9842-322B8A9F81D7}" type="pres">
      <dgm:prSet presAssocID="{EA67A595-77DB-413B-AF7F-97C73F26E009}" presName="level3hierChild" presStyleCnt="0"/>
      <dgm:spPr/>
    </dgm:pt>
    <dgm:pt modelId="{CDBF8C8B-C4C6-4DAE-9890-0DBE80114C32}" type="pres">
      <dgm:prSet presAssocID="{4724E178-2712-437C-8047-21ED5711BE6A}" presName="conn2-1" presStyleLbl="parChTrans1D4" presStyleIdx="5" presStyleCnt="9"/>
      <dgm:spPr/>
    </dgm:pt>
    <dgm:pt modelId="{42678619-1B6E-4799-B443-E26F53B6FAE1}" type="pres">
      <dgm:prSet presAssocID="{4724E178-2712-437C-8047-21ED5711BE6A}" presName="connTx" presStyleLbl="parChTrans1D4" presStyleIdx="5" presStyleCnt="9"/>
      <dgm:spPr/>
    </dgm:pt>
    <dgm:pt modelId="{2B628042-9E7C-4F1A-A093-72AB630601A9}" type="pres">
      <dgm:prSet presAssocID="{B82E6E3D-B60D-4E83-A641-AD2F04B252B6}" presName="root2" presStyleCnt="0"/>
      <dgm:spPr/>
    </dgm:pt>
    <dgm:pt modelId="{89045147-C139-4765-9B11-6B6A24E9160B}" type="pres">
      <dgm:prSet presAssocID="{B82E6E3D-B60D-4E83-A641-AD2F04B252B6}" presName="LevelTwoTextNode" presStyleLbl="node4" presStyleIdx="5" presStyleCnt="9" custScaleX="137590" custScaleY="119071" custLinFactNeighborX="6911" custLinFactNeighborY="-762">
        <dgm:presLayoutVars>
          <dgm:chPref val="3"/>
        </dgm:presLayoutVars>
      </dgm:prSet>
      <dgm:spPr/>
    </dgm:pt>
    <dgm:pt modelId="{18506DE1-2EA7-49BF-B2FE-A4657FAB5CDB}" type="pres">
      <dgm:prSet presAssocID="{B82E6E3D-B60D-4E83-A641-AD2F04B252B6}" presName="level3hierChild" presStyleCnt="0"/>
      <dgm:spPr/>
    </dgm:pt>
    <dgm:pt modelId="{46E665E0-2E1B-4FC3-A848-7CF7442DFE54}" type="pres">
      <dgm:prSet presAssocID="{37A35112-FCA0-4E46-8F26-F95FEC63177D}" presName="conn2-1" presStyleLbl="parChTrans1D2" presStyleIdx="2" presStyleCnt="3"/>
      <dgm:spPr/>
    </dgm:pt>
    <dgm:pt modelId="{F5540CD6-B0F9-405B-A5F5-86004AB9E895}" type="pres">
      <dgm:prSet presAssocID="{37A35112-FCA0-4E46-8F26-F95FEC63177D}" presName="connTx" presStyleLbl="parChTrans1D2" presStyleIdx="2" presStyleCnt="3"/>
      <dgm:spPr/>
    </dgm:pt>
    <dgm:pt modelId="{7401E646-D803-4CE3-A68B-B617124E5275}" type="pres">
      <dgm:prSet presAssocID="{05E49DC7-C1C3-4A66-AC20-AA7F060AA897}" presName="root2" presStyleCnt="0"/>
      <dgm:spPr/>
    </dgm:pt>
    <dgm:pt modelId="{83E41EA7-1529-474A-9A26-13EBCC0D62D4}" type="pres">
      <dgm:prSet presAssocID="{05E49DC7-C1C3-4A66-AC20-AA7F060AA897}" presName="LevelTwoTextNode" presStyleLbl="node2" presStyleIdx="2" presStyleCnt="3" custScaleX="143148" custScaleY="243702" custLinFactNeighborX="-13600" custLinFactNeighborY="-9715">
        <dgm:presLayoutVars>
          <dgm:chPref val="3"/>
        </dgm:presLayoutVars>
      </dgm:prSet>
      <dgm:spPr/>
    </dgm:pt>
    <dgm:pt modelId="{3AECA305-0C1A-4793-A5A5-D99550FEDB76}" type="pres">
      <dgm:prSet presAssocID="{05E49DC7-C1C3-4A66-AC20-AA7F060AA897}" presName="level3hierChild" presStyleCnt="0"/>
      <dgm:spPr/>
    </dgm:pt>
    <dgm:pt modelId="{785CB656-D1CF-4965-B159-9153F740BB20}" type="pres">
      <dgm:prSet presAssocID="{25F218A9-BFB2-422C-8441-3C14B5979D6A}" presName="conn2-1" presStyleLbl="parChTrans1D3" presStyleIdx="6" presStyleCnt="9"/>
      <dgm:spPr/>
    </dgm:pt>
    <dgm:pt modelId="{C07C9260-E5D8-429E-A26D-0A07C2248ADB}" type="pres">
      <dgm:prSet presAssocID="{25F218A9-BFB2-422C-8441-3C14B5979D6A}" presName="connTx" presStyleLbl="parChTrans1D3" presStyleIdx="6" presStyleCnt="9"/>
      <dgm:spPr/>
    </dgm:pt>
    <dgm:pt modelId="{695C18DA-5686-45B6-9AFE-305E9D59A0C5}" type="pres">
      <dgm:prSet presAssocID="{45488EC5-488E-425C-A9BF-EFFFD0D87363}" presName="root2" presStyleCnt="0"/>
      <dgm:spPr/>
    </dgm:pt>
    <dgm:pt modelId="{E6EE5A8F-52BD-4D77-969A-26D75B0EB370}" type="pres">
      <dgm:prSet presAssocID="{45488EC5-488E-425C-A9BF-EFFFD0D87363}" presName="LevelTwoTextNode" presStyleLbl="node3" presStyleIdx="6" presStyleCnt="9" custScaleX="427549" custScaleY="119418" custLinFactNeighborX="-6516">
        <dgm:presLayoutVars>
          <dgm:chPref val="3"/>
        </dgm:presLayoutVars>
      </dgm:prSet>
      <dgm:spPr/>
    </dgm:pt>
    <dgm:pt modelId="{C5EA85DB-0A9B-4E0C-BE32-C82AC7B6FEAA}" type="pres">
      <dgm:prSet presAssocID="{45488EC5-488E-425C-A9BF-EFFFD0D87363}" presName="level3hierChild" presStyleCnt="0"/>
      <dgm:spPr/>
    </dgm:pt>
    <dgm:pt modelId="{B40C0100-5AB5-4CFB-B85A-74B9CEE55B15}" type="pres">
      <dgm:prSet presAssocID="{7383971C-535F-4B7C-B198-B5E4093CECCA}" presName="conn2-1" presStyleLbl="parChTrans1D4" presStyleIdx="6" presStyleCnt="9"/>
      <dgm:spPr/>
    </dgm:pt>
    <dgm:pt modelId="{9E9B75FF-396E-4729-9997-431C805019F4}" type="pres">
      <dgm:prSet presAssocID="{7383971C-535F-4B7C-B198-B5E4093CECCA}" presName="connTx" presStyleLbl="parChTrans1D4" presStyleIdx="6" presStyleCnt="9"/>
      <dgm:spPr/>
    </dgm:pt>
    <dgm:pt modelId="{CAEB7A9B-3317-4244-87E5-EE9B710916C2}" type="pres">
      <dgm:prSet presAssocID="{8765396E-70EB-432C-9A91-B2020E624D1E}" presName="root2" presStyleCnt="0"/>
      <dgm:spPr/>
    </dgm:pt>
    <dgm:pt modelId="{F95951D9-E18F-4510-883E-0EA320912C83}" type="pres">
      <dgm:prSet presAssocID="{8765396E-70EB-432C-9A91-B2020E624D1E}" presName="LevelTwoTextNode" presStyleLbl="node4" presStyleIdx="6" presStyleCnt="9" custScaleX="137590" custScaleY="119071" custLinFactNeighborX="-20" custLinFactNeighborY="1218">
        <dgm:presLayoutVars>
          <dgm:chPref val="3"/>
        </dgm:presLayoutVars>
      </dgm:prSet>
      <dgm:spPr/>
    </dgm:pt>
    <dgm:pt modelId="{D827CDFB-9B3E-4C1E-8CEF-186125C19C15}" type="pres">
      <dgm:prSet presAssocID="{8765396E-70EB-432C-9A91-B2020E624D1E}" presName="level3hierChild" presStyleCnt="0"/>
      <dgm:spPr/>
    </dgm:pt>
    <dgm:pt modelId="{C0285C0A-F609-4870-8EAB-C1214389042E}" type="pres">
      <dgm:prSet presAssocID="{44AC32E3-4172-48C3-A675-3E239A3350FE}" presName="conn2-1" presStyleLbl="parChTrans1D3" presStyleIdx="7" presStyleCnt="9"/>
      <dgm:spPr/>
    </dgm:pt>
    <dgm:pt modelId="{B1D341F8-C723-4312-B86C-AEAB896CE9FC}" type="pres">
      <dgm:prSet presAssocID="{44AC32E3-4172-48C3-A675-3E239A3350FE}" presName="connTx" presStyleLbl="parChTrans1D3" presStyleIdx="7" presStyleCnt="9"/>
      <dgm:spPr/>
    </dgm:pt>
    <dgm:pt modelId="{E4C9BFF2-67D0-4EAD-B5FE-6690CC1F54F3}" type="pres">
      <dgm:prSet presAssocID="{D8C5B0AB-BE59-4289-943A-73370A14BD49}" presName="root2" presStyleCnt="0"/>
      <dgm:spPr/>
    </dgm:pt>
    <dgm:pt modelId="{245B3739-1454-46D1-A9C5-8B862221AA06}" type="pres">
      <dgm:prSet presAssocID="{D8C5B0AB-BE59-4289-943A-73370A14BD49}" presName="LevelTwoTextNode" presStyleLbl="node3" presStyleIdx="7" presStyleCnt="9" custScaleX="427549" custScaleY="119418" custLinFactNeighborX="-6516">
        <dgm:presLayoutVars>
          <dgm:chPref val="3"/>
        </dgm:presLayoutVars>
      </dgm:prSet>
      <dgm:spPr/>
    </dgm:pt>
    <dgm:pt modelId="{B32F3227-7341-4BF9-8E99-FB1704B0EE53}" type="pres">
      <dgm:prSet presAssocID="{D8C5B0AB-BE59-4289-943A-73370A14BD49}" presName="level3hierChild" presStyleCnt="0"/>
      <dgm:spPr/>
    </dgm:pt>
    <dgm:pt modelId="{371D2205-9BBA-4D03-949C-AD976D110733}" type="pres">
      <dgm:prSet presAssocID="{DC7A7B37-F0FF-4143-9DA6-720DF5B06394}" presName="conn2-1" presStyleLbl="parChTrans1D4" presStyleIdx="7" presStyleCnt="9"/>
      <dgm:spPr/>
    </dgm:pt>
    <dgm:pt modelId="{3F810F28-F76B-48EA-9442-BE26A2A89068}" type="pres">
      <dgm:prSet presAssocID="{DC7A7B37-F0FF-4143-9DA6-720DF5B06394}" presName="connTx" presStyleLbl="parChTrans1D4" presStyleIdx="7" presStyleCnt="9"/>
      <dgm:spPr/>
    </dgm:pt>
    <dgm:pt modelId="{5DF73DE6-BC8A-45D7-A5D4-093DBF5D7966}" type="pres">
      <dgm:prSet presAssocID="{27359072-4F19-4D9C-BF88-1952E8F1FB40}" presName="root2" presStyleCnt="0"/>
      <dgm:spPr/>
    </dgm:pt>
    <dgm:pt modelId="{7B3851B1-63FB-4C2A-B62B-408AD602D81D}" type="pres">
      <dgm:prSet presAssocID="{27359072-4F19-4D9C-BF88-1952E8F1FB40}" presName="LevelTwoTextNode" presStyleLbl="node4" presStyleIdx="7" presStyleCnt="9" custScaleX="137590" custScaleY="119071" custLinFactNeighborX="1961" custLinFactNeighborY="1173">
        <dgm:presLayoutVars>
          <dgm:chPref val="3"/>
        </dgm:presLayoutVars>
      </dgm:prSet>
      <dgm:spPr/>
    </dgm:pt>
    <dgm:pt modelId="{99FF4618-8BD6-4E2A-B455-B9697C77DD54}" type="pres">
      <dgm:prSet presAssocID="{27359072-4F19-4D9C-BF88-1952E8F1FB40}" presName="level3hierChild" presStyleCnt="0"/>
      <dgm:spPr/>
    </dgm:pt>
    <dgm:pt modelId="{D6091E0A-3DD9-420C-AD48-7B0D5255CEEF}" type="pres">
      <dgm:prSet presAssocID="{B8ACE4F7-6572-4E48-A8DC-37C8205D5E7D}" presName="conn2-1" presStyleLbl="parChTrans1D3" presStyleIdx="8" presStyleCnt="9"/>
      <dgm:spPr/>
    </dgm:pt>
    <dgm:pt modelId="{5D12F818-FCB0-4006-B291-494AE4F9B727}" type="pres">
      <dgm:prSet presAssocID="{B8ACE4F7-6572-4E48-A8DC-37C8205D5E7D}" presName="connTx" presStyleLbl="parChTrans1D3" presStyleIdx="8" presStyleCnt="9"/>
      <dgm:spPr/>
    </dgm:pt>
    <dgm:pt modelId="{59AF1225-2B60-43FB-B115-358D1F2F5880}" type="pres">
      <dgm:prSet presAssocID="{74337571-01D4-4375-87B1-F8060FA11FF9}" presName="root2" presStyleCnt="0"/>
      <dgm:spPr/>
    </dgm:pt>
    <dgm:pt modelId="{C33A354A-1245-4BEB-8731-5BFC007A74AF}" type="pres">
      <dgm:prSet presAssocID="{74337571-01D4-4375-87B1-F8060FA11FF9}" presName="LevelTwoTextNode" presStyleLbl="node3" presStyleIdx="8" presStyleCnt="9" custScaleX="427549" custScaleY="119418" custLinFactNeighborX="-6516">
        <dgm:presLayoutVars>
          <dgm:chPref val="3"/>
        </dgm:presLayoutVars>
      </dgm:prSet>
      <dgm:spPr/>
    </dgm:pt>
    <dgm:pt modelId="{01916E16-3047-452F-BF14-8E01085D3B15}" type="pres">
      <dgm:prSet presAssocID="{74337571-01D4-4375-87B1-F8060FA11FF9}" presName="level3hierChild" presStyleCnt="0"/>
      <dgm:spPr/>
    </dgm:pt>
    <dgm:pt modelId="{79114FD3-158E-42FC-8C72-324AAC81A725}" type="pres">
      <dgm:prSet presAssocID="{B8C65CA7-D015-4E37-AAC2-F250119C53E3}" presName="conn2-1" presStyleLbl="parChTrans1D4" presStyleIdx="8" presStyleCnt="9"/>
      <dgm:spPr/>
    </dgm:pt>
    <dgm:pt modelId="{B975DAFB-22D2-46F2-8B1B-B1DE3AF5CC83}" type="pres">
      <dgm:prSet presAssocID="{B8C65CA7-D015-4E37-AAC2-F250119C53E3}" presName="connTx" presStyleLbl="parChTrans1D4" presStyleIdx="8" presStyleCnt="9"/>
      <dgm:spPr/>
    </dgm:pt>
    <dgm:pt modelId="{9EF138A1-220D-483F-9821-9C9873F9AF20}" type="pres">
      <dgm:prSet presAssocID="{FD6016E2-D97B-4898-8917-88DCC55DE14A}" presName="root2" presStyleCnt="0"/>
      <dgm:spPr/>
    </dgm:pt>
    <dgm:pt modelId="{504F6D86-D7EF-49E4-8B6D-9B9F3AA488F3}" type="pres">
      <dgm:prSet presAssocID="{FD6016E2-D97B-4898-8917-88DCC55DE14A}" presName="LevelTwoTextNode" presStyleLbl="node4" presStyleIdx="8" presStyleCnt="9" custScaleX="137590" custScaleY="119071" custLinFactNeighborX="1961" custLinFactNeighborY="-386">
        <dgm:presLayoutVars>
          <dgm:chPref val="3"/>
        </dgm:presLayoutVars>
      </dgm:prSet>
      <dgm:spPr/>
    </dgm:pt>
    <dgm:pt modelId="{F767D61A-9C1F-4F26-87FB-858382C0FA9D}" type="pres">
      <dgm:prSet presAssocID="{FD6016E2-D97B-4898-8917-88DCC55DE14A}" presName="level3hierChild" presStyleCnt="0"/>
      <dgm:spPr/>
    </dgm:pt>
  </dgm:ptLst>
  <dgm:cxnLst>
    <dgm:cxn modelId="{E5AAD401-C1CF-40AD-A3ED-3D87FF720E47}" type="presOf" srcId="{9FD631C0-8143-4E73-BDB5-BF5C09B2A7AA}" destId="{5C438713-0760-4EF8-8818-CFFCEBABA44C}" srcOrd="0" destOrd="0" presId="urn:microsoft.com/office/officeart/2005/8/layout/hierarchy2"/>
    <dgm:cxn modelId="{4E817B02-D61B-4FF0-8E99-568A7E1AE7F9}" type="presOf" srcId="{E40A70CA-48A7-41BB-8B14-1B461065D9EF}" destId="{C429C088-054C-423F-A7B9-B03B40005DB8}" srcOrd="0" destOrd="0" presId="urn:microsoft.com/office/officeart/2005/8/layout/hierarchy2"/>
    <dgm:cxn modelId="{7E16ED05-34A2-4CBD-980E-472652D3C254}" srcId="{A8D43A77-EAA9-400A-A80A-07CDCDA93CA1}" destId="{8F677C79-B9E1-4F8A-AC0E-C6C2E5B21046}" srcOrd="0" destOrd="0" parTransId="{DC3E57CE-5796-458C-BC1E-0A478904FF04}" sibTransId="{5D81136C-B584-4EF6-A653-D1E7D0393655}"/>
    <dgm:cxn modelId="{64B3660C-00CF-474D-8AAB-2CBCF55B7550}" type="presOf" srcId="{E40A70CA-48A7-41BB-8B14-1B461065D9EF}" destId="{E7066871-3FE4-495C-9564-138D5F277C8B}" srcOrd="1" destOrd="0" presId="urn:microsoft.com/office/officeart/2005/8/layout/hierarchy2"/>
    <dgm:cxn modelId="{34A0E10D-CA0F-40B8-8F9D-5E0C30F69165}" type="presOf" srcId="{DC7A7B37-F0FF-4143-9DA6-720DF5B06394}" destId="{371D2205-9BBA-4D03-949C-AD976D110733}" srcOrd="0" destOrd="0" presId="urn:microsoft.com/office/officeart/2005/8/layout/hierarchy2"/>
    <dgm:cxn modelId="{73DF6C0E-E225-4D58-A7B9-634CF6EA61BC}" srcId="{EA67A595-77DB-413B-AF7F-97C73F26E009}" destId="{B82E6E3D-B60D-4E83-A641-AD2F04B252B6}" srcOrd="0" destOrd="0" parTransId="{4724E178-2712-437C-8047-21ED5711BE6A}" sibTransId="{C28153B1-7943-44FD-B0F5-23AD83038AA8}"/>
    <dgm:cxn modelId="{C514910F-C3BA-452B-BE6B-ED6FC8F339EB}" type="presOf" srcId="{D76E3352-8D1B-4AA6-A038-BE47D84C6599}" destId="{F261C854-A102-4A88-8668-ABA6DC527FFB}" srcOrd="0" destOrd="0" presId="urn:microsoft.com/office/officeart/2005/8/layout/hierarchy2"/>
    <dgm:cxn modelId="{615DB811-E8E0-4FD2-B268-0A994F93ED25}" type="presOf" srcId="{8854EB40-F342-4A83-97DC-E6530BEC63F1}" destId="{425331CC-E615-48A9-857F-573CCA534FC9}" srcOrd="0" destOrd="0" presId="urn:microsoft.com/office/officeart/2005/8/layout/hierarchy2"/>
    <dgm:cxn modelId="{4F3FA512-C213-4161-A01D-6B500EB7410B}" srcId="{D76E3352-8D1B-4AA6-A038-BE47D84C6599}" destId="{EA67A595-77DB-413B-AF7F-97C73F26E009}" srcOrd="3" destOrd="0" parTransId="{E3B22A2B-0A34-4E05-B7EF-4A809BE573BD}" sibTransId="{D3CFDA08-4EA7-4E10-A039-1E02649AB7D0}"/>
    <dgm:cxn modelId="{1D06F514-0C9F-4218-A74F-060E48D01841}" type="presOf" srcId="{37A35112-FCA0-4E46-8F26-F95FEC63177D}" destId="{46E665E0-2E1B-4FC3-A848-7CF7442DFE54}"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3EFFB519-6E55-49F5-9EB8-D667800229D6}" srcId="{05E49DC7-C1C3-4A66-AC20-AA7F060AA897}" destId="{74337571-01D4-4375-87B1-F8060FA11FF9}" srcOrd="2" destOrd="0" parTransId="{B8ACE4F7-6572-4E48-A8DC-37C8205D5E7D}" sibTransId="{D83ED734-5ABC-47E1-86AF-5F6225CD2D66}"/>
    <dgm:cxn modelId="{A9FC541D-813B-4230-ADA8-03D4B3EFF06D}" type="presOf" srcId="{7383971C-535F-4B7C-B198-B5E4093CECCA}" destId="{B40C0100-5AB5-4CFB-B85A-74B9CEE55B15}" srcOrd="0" destOrd="0" presId="urn:microsoft.com/office/officeart/2005/8/layout/hierarchy2"/>
    <dgm:cxn modelId="{AA284E20-355C-4D3D-8FCB-EF12F268A869}" type="presOf" srcId="{C41F9173-0A71-46F6-83D7-8D2E74982E81}" destId="{37362A7A-461F-431D-ABC2-42E546C6C572}" srcOrd="0" destOrd="0" presId="urn:microsoft.com/office/officeart/2005/8/layout/hierarchy2"/>
    <dgm:cxn modelId="{26EBFF28-1E52-4123-A4EB-478B31A3A816}" type="presOf" srcId="{FF379FDA-8853-45A1-8DD9-C90D64BD6EEC}" destId="{D9F598B5-325B-4EDF-9D7F-250A87250A0A}" srcOrd="0" destOrd="0" presId="urn:microsoft.com/office/officeart/2005/8/layout/hierarchy2"/>
    <dgm:cxn modelId="{B950072B-B558-424F-9F10-E8609C37586A}" type="presOf" srcId="{A14AF86E-4E75-4425-9B7E-0FDD7372096A}" destId="{30F0DA60-FBF1-4B68-9F0D-E8528C281787}"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2160B038-C5A9-4740-BAD1-6BD887615630}" type="presOf" srcId="{B82E6E3D-B60D-4E83-A641-AD2F04B252B6}" destId="{89045147-C139-4765-9B11-6B6A24E9160B}" srcOrd="0" destOrd="0" presId="urn:microsoft.com/office/officeart/2005/8/layout/hierarchy2"/>
    <dgm:cxn modelId="{70BF743B-19D9-439A-9E83-E08AA18C2520}" srcId="{D8C5B0AB-BE59-4289-943A-73370A14BD49}" destId="{27359072-4F19-4D9C-BF88-1952E8F1FB40}" srcOrd="0" destOrd="0" parTransId="{DC7A7B37-F0FF-4143-9DA6-720DF5B06394}" sibTransId="{DCB098C4-B0C1-4122-9BB3-F9F89B78227A}"/>
    <dgm:cxn modelId="{78B4135F-E990-4DDB-B473-D4636C3EC25D}" srcId="{D76E3352-8D1B-4AA6-A038-BE47D84C6599}" destId="{FF379FDA-8853-45A1-8DD9-C90D64BD6EEC}" srcOrd="1" destOrd="0" parTransId="{8CC008BA-C3AA-4A87-9D77-7FA8802141FD}" sibTransId="{8EEBC359-3692-4714-A519-FC80700E9590}"/>
    <dgm:cxn modelId="{D97E295F-D2BC-4A3D-A37E-7B91C00E0E06}" type="presOf" srcId="{44AC32E3-4172-48C3-A675-3E239A3350FE}" destId="{B1D341F8-C723-4312-B86C-AEAB896CE9FC}" srcOrd="1" destOrd="0" presId="urn:microsoft.com/office/officeart/2005/8/layout/hierarchy2"/>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DC65A361-89AF-4BDC-8EFD-1CF74066637E}" srcId="{05E49DC7-C1C3-4A66-AC20-AA7F060AA897}" destId="{45488EC5-488E-425C-A9BF-EFFFD0D87363}" srcOrd="0" destOrd="0" parTransId="{25F218A9-BFB2-422C-8441-3C14B5979D6A}" sibTransId="{04AD03FF-86F4-4A00-B68D-7524B11FDE45}"/>
    <dgm:cxn modelId="{B25DCE41-F63D-47BD-9E7B-19AEE6E8D0F1}" type="presOf" srcId="{475E1285-B7BA-4822-A7DF-82378949F960}" destId="{120C18C6-01D1-4618-8F80-AE31238BD41C}" srcOrd="0" destOrd="0" presId="urn:microsoft.com/office/officeart/2005/8/layout/hierarchy2"/>
    <dgm:cxn modelId="{A369F141-3AEC-4D6E-AA2E-369BE3549E33}" type="presOf" srcId="{7383971C-535F-4B7C-B198-B5E4093CECCA}" destId="{9E9B75FF-396E-4729-9997-431C805019F4}" srcOrd="1" destOrd="0" presId="urn:microsoft.com/office/officeart/2005/8/layout/hierarchy2"/>
    <dgm:cxn modelId="{69ED7642-52AC-43B6-A8EA-5C5EE153FE61}" type="presOf" srcId="{25F218A9-BFB2-422C-8441-3C14B5979D6A}" destId="{C07C9260-E5D8-429E-A26D-0A07C2248ADB}" srcOrd="1" destOrd="0" presId="urn:microsoft.com/office/officeart/2005/8/layout/hierarchy2"/>
    <dgm:cxn modelId="{84ABDF64-4C9D-4C1B-A9DB-40A30709BC5F}" type="presOf" srcId="{74337571-01D4-4375-87B1-F8060FA11FF9}" destId="{C33A354A-1245-4BEB-8731-5BFC007A74AF}" srcOrd="0"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1E257066-6E27-48F3-90C6-ED5D4A887F61}" type="presOf" srcId="{E3B22A2B-0A34-4E05-B7EF-4A809BE573BD}" destId="{7FD09AD9-E73C-4FAA-8DAE-602A319AD008}" srcOrd="1" destOrd="0" presId="urn:microsoft.com/office/officeart/2005/8/layout/hierarchy2"/>
    <dgm:cxn modelId="{20B5B768-185C-4A6B-A3F7-3A8746F562B6}" type="presOf" srcId="{2B29CA5B-C2B5-4F2B-A2B7-75F034FF8491}" destId="{1454F7E1-7D58-419E-8C86-E0954FF4EA83}" srcOrd="0" destOrd="0" presId="urn:microsoft.com/office/officeart/2005/8/layout/hierarchy2"/>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E5692350-0BE7-4C80-B89F-485765E2A2B2}" srcId="{74337571-01D4-4375-87B1-F8060FA11FF9}" destId="{FD6016E2-D97B-4898-8917-88DCC55DE14A}" srcOrd="0" destOrd="0" parTransId="{B8C65CA7-D015-4E37-AAC2-F250119C53E3}" sibTransId="{232A8961-031B-4E7F-8025-4EC7000E1E86}"/>
    <dgm:cxn modelId="{94531E53-3D6A-44D9-ACC0-A25249E18040}" type="presOf" srcId="{B8ACE4F7-6572-4E48-A8DC-37C8205D5E7D}" destId="{D6091E0A-3DD9-420C-AD48-7B0D5255CEEF}" srcOrd="0"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EE65A073-ACD1-4918-9D52-081B32B6DC34}" type="presOf" srcId="{27359072-4F19-4D9C-BF88-1952E8F1FB40}" destId="{7B3851B1-63FB-4C2A-B62B-408AD602D81D}" srcOrd="0" destOrd="0" presId="urn:microsoft.com/office/officeart/2005/8/layout/hierarchy2"/>
    <dgm:cxn modelId="{20BEEB73-A0DA-43BB-B548-27FFB7D909BF}" type="presOf" srcId="{C737CB90-05C1-40C3-BBE5-6D15223A87B8}" destId="{9DF39E9B-154F-42CE-BEBF-85E3AA6E9647}" srcOrd="0" destOrd="0" presId="urn:microsoft.com/office/officeart/2005/8/layout/hierarchy2"/>
    <dgm:cxn modelId="{F2375855-C648-4D57-8C23-610FB6F7BE7B}" type="presOf" srcId="{8854EB40-F342-4A83-97DC-E6530BEC63F1}" destId="{7665B553-E8E6-4089-86D8-98BCFEE72FB5}" srcOrd="1" destOrd="0" presId="urn:microsoft.com/office/officeart/2005/8/layout/hierarchy2"/>
    <dgm:cxn modelId="{6A8F2556-1308-42C5-A0C7-9A579D98D42C}" type="presOf" srcId="{FD6016E2-D97B-4898-8917-88DCC55DE14A}" destId="{504F6D86-D7EF-49E4-8B6D-9B9F3AA488F3}" srcOrd="0"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225AF07B-52A4-4B57-B988-5F7F586CE206}" type="presOf" srcId="{4724E178-2712-437C-8047-21ED5711BE6A}" destId="{42678619-1B6E-4799-B443-E26F53B6FAE1}" srcOrd="1" destOrd="0" presId="urn:microsoft.com/office/officeart/2005/8/layout/hierarchy2"/>
    <dgm:cxn modelId="{8EC60E7D-E9A4-4210-9C9F-82CF364ABA9B}" type="presOf" srcId="{3A8484E7-A2A2-4711-A454-AFA56BE64572}" destId="{AC4B2B0C-0536-40B0-8D92-EC54360A7E11}" srcOrd="0"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53949284-6737-422C-893C-5C0862A02489}" type="presOf" srcId="{E0B7409A-EC05-4CD5-92D4-7AF26D006C32}" destId="{9EBB6331-25EA-444D-8619-51726C420B96}" srcOrd="0" destOrd="0" presId="urn:microsoft.com/office/officeart/2005/8/layout/hierarchy2"/>
    <dgm:cxn modelId="{C6CC9786-42E8-4619-BA9B-19DB911141A7}" srcId="{FF379FDA-8853-45A1-8DD9-C90D64BD6EEC}" destId="{A14AF86E-4E75-4425-9B7E-0FDD7372096A}" srcOrd="0" destOrd="0" parTransId="{8854EB40-F342-4A83-97DC-E6530BEC63F1}" sibTransId="{7B1936E8-73A4-428E-B714-7CF83BE2624F}"/>
    <dgm:cxn modelId="{AAA7178B-CFD1-45C2-9961-7D98FD7912C9}" type="presOf" srcId="{61A90130-2E2A-4AAE-AB2A-E7F7D4BC84FA}" destId="{096105AD-97CC-48E6-82B9-17C4DA837CBA}" srcOrd="1" destOrd="0" presId="urn:microsoft.com/office/officeart/2005/8/layout/hierarchy2"/>
    <dgm:cxn modelId="{08AB7E8B-A035-4AB2-B049-B0F8BF14FA5F}" type="presOf" srcId="{05E49DC7-C1C3-4A66-AC20-AA7F060AA897}" destId="{83E41EA7-1529-474A-9A26-13EBCC0D62D4}" srcOrd="0" destOrd="0" presId="urn:microsoft.com/office/officeart/2005/8/layout/hierarchy2"/>
    <dgm:cxn modelId="{92747B8C-4EAE-46E5-BE5F-9B8053F8F886}" type="presOf" srcId="{D8C5B0AB-BE59-4289-943A-73370A14BD49}" destId="{245B3739-1454-46D1-A9C5-8B862221AA06}" srcOrd="0" destOrd="0" presId="urn:microsoft.com/office/officeart/2005/8/layout/hierarchy2"/>
    <dgm:cxn modelId="{2C4D5592-3F5D-4505-BBBF-9BBB427E2C56}" type="presOf" srcId="{25F218A9-BFB2-422C-8441-3C14B5979D6A}" destId="{785CB656-D1CF-4965-B159-9153F740BB20}" srcOrd="0"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8DBDFD96-EDB2-4096-B14F-C1AF87B873C3}" srcId="{BDF3D987-A3D2-46A3-833D-D5182D570751}" destId="{2B29CA5B-C2B5-4F2B-A2B7-75F034FF8491}" srcOrd="0" destOrd="0" parTransId="{E0B7409A-EC05-4CD5-92D4-7AF26D006C32}" sibTransId="{2148B538-C411-4DD0-A49F-4FFB12EAC75C}"/>
    <dgm:cxn modelId="{6E739D9C-9482-4D8A-878C-91D4AB84C548}" type="presOf" srcId="{3A8484E7-A2A2-4711-A454-AFA56BE64572}" destId="{FFC40CD1-342F-42D9-A845-280E53B60CAB}" srcOrd="1" destOrd="0" presId="urn:microsoft.com/office/officeart/2005/8/layout/hierarchy2"/>
    <dgm:cxn modelId="{6C912E9F-7020-42FD-A55E-9397B637A624}" type="presOf" srcId="{45488EC5-488E-425C-A9BF-EFFFD0D87363}" destId="{E6EE5A8F-52BD-4D77-969A-26D75B0EB370}" srcOrd="0" destOrd="0" presId="urn:microsoft.com/office/officeart/2005/8/layout/hierarchy2"/>
    <dgm:cxn modelId="{B88C759F-C7DD-4A89-A0B5-797D9F8AA705}" srcId="{A8D43A77-EAA9-400A-A80A-07CDCDA93CA1}" destId="{05E49DC7-C1C3-4A66-AC20-AA7F060AA897}" srcOrd="2" destOrd="0" parTransId="{37A35112-FCA0-4E46-8F26-F95FEC63177D}" sibTransId="{EAE0D7CF-AB0D-45C5-8AC3-947E8407CB0F}"/>
    <dgm:cxn modelId="{BEDC5CA8-F1A3-48DE-8378-94FC961F57BC}" type="presOf" srcId="{B8C65CA7-D015-4E37-AAC2-F250119C53E3}" destId="{79114FD3-158E-42FC-8C72-324AAC81A725}" srcOrd="0" destOrd="0" presId="urn:microsoft.com/office/officeart/2005/8/layout/hierarchy2"/>
    <dgm:cxn modelId="{596399A8-1C1D-46B4-A0E0-3C0C444AC174}" type="presOf" srcId="{B8ACE4F7-6572-4E48-A8DC-37C8205D5E7D}" destId="{5D12F818-FCB0-4006-B291-494AE4F9B727}" srcOrd="1" destOrd="0" presId="urn:microsoft.com/office/officeart/2005/8/layout/hierarchy2"/>
    <dgm:cxn modelId="{9D099FAC-74DB-428B-B0B0-0CCF53AD95B7}" type="presOf" srcId="{8CC008BA-C3AA-4A87-9D77-7FA8802141FD}" destId="{997ED530-A217-463F-99F1-1E0C35992D0E}" srcOrd="0" destOrd="0" presId="urn:microsoft.com/office/officeart/2005/8/layout/hierarchy2"/>
    <dgm:cxn modelId="{62C72FAE-B0B3-455E-A41C-2BC642F3F447}" srcId="{8F677C79-B9E1-4F8A-AC0E-C6C2E5B21046}" destId="{BDF3D987-A3D2-46A3-833D-D5182D570751}" srcOrd="1"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E0ECEBB2-0BC2-4751-B07F-082F20FFCA5C}" srcId="{45488EC5-488E-425C-A9BF-EFFFD0D87363}" destId="{8765396E-70EB-432C-9A91-B2020E624D1E}" srcOrd="0" destOrd="0" parTransId="{7383971C-535F-4B7C-B198-B5E4093CECCA}" sibTransId="{40FF835A-F20C-436D-9BE2-F402737C8674}"/>
    <dgm:cxn modelId="{B56BBEBB-D25D-4CFF-A34B-3BACE5E0107C}" type="presOf" srcId="{44AC32E3-4172-48C3-A675-3E239A3350FE}" destId="{C0285C0A-F609-4870-8EAB-C1214389042E}" srcOrd="0" destOrd="0" presId="urn:microsoft.com/office/officeart/2005/8/layout/hierarchy2"/>
    <dgm:cxn modelId="{D32FC5BD-DFA3-4334-90EB-31096DA94CB8}" type="presOf" srcId="{DC7A7B37-F0FF-4143-9DA6-720DF5B06394}" destId="{3F810F28-F76B-48EA-9442-BE26A2A89068}" srcOrd="1" destOrd="0" presId="urn:microsoft.com/office/officeart/2005/8/layout/hierarchy2"/>
    <dgm:cxn modelId="{7A5E4BBE-98A7-4064-AF89-C93388D3342F}" type="presOf" srcId="{8765396E-70EB-432C-9A91-B2020E624D1E}" destId="{F95951D9-E18F-4510-883E-0EA320912C83}" srcOrd="0" destOrd="0" presId="urn:microsoft.com/office/officeart/2005/8/layout/hierarchy2"/>
    <dgm:cxn modelId="{0F9729C7-15C4-4F2A-B5E7-29F18ABA6FCF}" type="presOf" srcId="{37A35112-FCA0-4E46-8F26-F95FEC63177D}" destId="{F5540CD6-B0F9-405B-A5F5-86004AB9E895}" srcOrd="1"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F880F2D3-40C4-4391-AEF6-A7F5FDD2E541}" srcId="{40CEADD4-0E44-4F74-AF52-FCF35080356A}" destId="{475E1285-B7BA-4822-A7DF-82378949F960}" srcOrd="0" destOrd="0" parTransId="{3A8484E7-A2A2-4711-A454-AFA56BE64572}" sibTransId="{8EC2C9B6-A939-4B6D-8EBA-68FDFC0D525F}"/>
    <dgm:cxn modelId="{2380AAD5-90ED-4732-B387-EC299BA857AD}" srcId="{CF92B0B5-B808-42A5-B3A8-1B8200ED7CFD}" destId="{C737CB90-05C1-40C3-BBE5-6D15223A87B8}" srcOrd="0" destOrd="0" parTransId="{E40A70CA-48A7-41BB-8B14-1B461065D9EF}" sibTransId="{63356C01-0E19-4287-BF33-C2E13029F181}"/>
    <dgm:cxn modelId="{88E438D7-4B33-4E32-A1D4-B652C35BCC4F}" type="presOf" srcId="{C41F9173-0A71-46F6-83D7-8D2E74982E81}" destId="{55467C6C-F59C-460E-A8B2-2C1D3518234E}" srcOrd="1" destOrd="0" presId="urn:microsoft.com/office/officeart/2005/8/layout/hierarchy2"/>
    <dgm:cxn modelId="{D3753ED8-8538-4331-8A87-5C2B17074BA5}" type="presOf" srcId="{E3B22A2B-0A34-4E05-B7EF-4A809BE573BD}" destId="{667C031E-836D-4E4F-8083-E85689A7D83E}" srcOrd="0" destOrd="0" presId="urn:microsoft.com/office/officeart/2005/8/layout/hierarchy2"/>
    <dgm:cxn modelId="{F21F4BD8-C14A-43B5-AC33-D097206E1FA7}" srcId="{F9A48A97-9CFB-4547-9E39-BCC8A5E9945D}" destId="{B8558B7C-79FD-4CC3-96CC-9E1BA40D7A1F}" srcOrd="0" destOrd="0" parTransId="{9FD631C0-8143-4E73-BDB5-BF5C09B2A7AA}" sibTransId="{8257ED93-363E-443F-9E2C-E837CC8D4F4C}"/>
    <dgm:cxn modelId="{0E12EDD8-2232-43EC-AEC3-6DB5971F34F1}" type="presOf" srcId="{B8558B7C-79FD-4CC3-96CC-9E1BA40D7A1F}" destId="{9C6FBCA6-6359-43C2-AAE3-033017277DC1}" srcOrd="0" destOrd="0" presId="urn:microsoft.com/office/officeart/2005/8/layout/hierarchy2"/>
    <dgm:cxn modelId="{373256DB-237E-483B-A02B-C373658BE7A6}" type="presOf" srcId="{B8C65CA7-D015-4E37-AAC2-F250119C53E3}" destId="{B975DAFB-22D2-46F2-8B1B-B1DE3AF5CC83}" srcOrd="1"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9DD8EBEA-1086-4309-A3FA-61CFA82A0D96}" srcId="{05E49DC7-C1C3-4A66-AC20-AA7F060AA897}" destId="{D8C5B0AB-BE59-4289-943A-73370A14BD49}" srcOrd="1" destOrd="0" parTransId="{44AC32E3-4172-48C3-A675-3E239A3350FE}" sibTransId="{BEC3887A-88C8-447D-8DF3-02D2B9734443}"/>
    <dgm:cxn modelId="{D49819ED-BA27-4249-819F-3058A2F16041}" type="presOf" srcId="{9FD631C0-8143-4E73-BDB5-BF5C09B2A7AA}" destId="{B703ED9F-E283-499F-BE29-D89911A8FECB}" srcOrd="1" destOrd="0" presId="urn:microsoft.com/office/officeart/2005/8/layout/hierarchy2"/>
    <dgm:cxn modelId="{A64B59EE-5DA0-44FF-881B-897653E2F42C}" type="presOf" srcId="{BDF3D987-A3D2-46A3-833D-D5182D570751}" destId="{FDA03867-2FD5-4F37-92F2-797B9BC35F4A}" srcOrd="0" destOrd="0" presId="urn:microsoft.com/office/officeart/2005/8/layout/hierarchy2"/>
    <dgm:cxn modelId="{D485D6F5-76C1-43EA-8D17-753CDC5F02A0}" type="presOf" srcId="{E0B7409A-EC05-4CD5-92D4-7AF26D006C32}" destId="{39C50E89-6401-4EF3-848C-80B9FCDA1209}" srcOrd="1" destOrd="0" presId="urn:microsoft.com/office/officeart/2005/8/layout/hierarchy2"/>
    <dgm:cxn modelId="{5487EFF5-8FA6-4D6F-BCE4-B72046BAAF8A}" type="presOf" srcId="{4724E178-2712-437C-8047-21ED5711BE6A}" destId="{CDBF8C8B-C4C6-4DAE-9890-0DBE80114C32}" srcOrd="0" destOrd="0" presId="urn:microsoft.com/office/officeart/2005/8/layout/hierarchy2"/>
    <dgm:cxn modelId="{E140CDFB-33F7-4830-9290-7CD3AAB925EC}" type="presOf" srcId="{EA67A595-77DB-413B-AF7F-97C73F26E009}" destId="{176892C0-19E9-463A-80EA-3C50604F8459}" srcOrd="0" destOrd="0" presId="urn:microsoft.com/office/officeart/2005/8/layout/hierarchy2"/>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A039C54A-7D65-428F-8D8D-4B7DBB08DFDC}" type="presParOf" srcId="{D891E265-354C-48FA-A764-835068B172F1}" destId="{C429C088-054C-423F-A7B9-B03B40005DB8}" srcOrd="0" destOrd="0" presId="urn:microsoft.com/office/officeart/2005/8/layout/hierarchy2"/>
    <dgm:cxn modelId="{F48B96A4-E31E-4785-A06B-BFDB52CE5F9D}" type="presParOf" srcId="{C429C088-054C-423F-A7B9-B03B40005DB8}" destId="{E7066871-3FE4-495C-9564-138D5F277C8B}" srcOrd="0" destOrd="0" presId="urn:microsoft.com/office/officeart/2005/8/layout/hierarchy2"/>
    <dgm:cxn modelId="{8079C727-07CC-4804-B8F4-959B40A393E3}" type="presParOf" srcId="{D891E265-354C-48FA-A764-835068B172F1}" destId="{B1BE9846-7ED4-4DB8-84AD-C546EDBC9604}" srcOrd="1" destOrd="0" presId="urn:microsoft.com/office/officeart/2005/8/layout/hierarchy2"/>
    <dgm:cxn modelId="{5D4DDF7B-3003-481F-9646-C8439C25B105}" type="presParOf" srcId="{B1BE9846-7ED4-4DB8-84AD-C546EDBC9604}" destId="{9DF39E9B-154F-42CE-BEBF-85E3AA6E9647}" srcOrd="0" destOrd="0" presId="urn:microsoft.com/office/officeart/2005/8/layout/hierarchy2"/>
    <dgm:cxn modelId="{2E6F8DD1-70D9-464D-8D84-B0ED91911215}" type="presParOf" srcId="{B1BE9846-7ED4-4DB8-84AD-C546EDBC9604}" destId="{749E609B-02B4-4F27-9A8F-D7AE900273E8}" srcOrd="1" destOrd="0" presId="urn:microsoft.com/office/officeart/2005/8/layout/hierarchy2"/>
    <dgm:cxn modelId="{B2878F8A-F874-4DEA-8E85-EE541F9DBABF}" type="presParOf" srcId="{3CB013F6-62A5-4498-B29A-060B558FD1AE}" destId="{37362A7A-461F-431D-ABC2-42E546C6C572}" srcOrd="2"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3"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4F075071-5F12-4DFF-ABB4-1C94C4FACE8D}" type="presParOf" srcId="{7C7AE72D-1F54-4BE6-AFB4-27A243BF6741}" destId="{9EBB6331-25EA-444D-8619-51726C420B96}" srcOrd="0" destOrd="0" presId="urn:microsoft.com/office/officeart/2005/8/layout/hierarchy2"/>
    <dgm:cxn modelId="{A73E8C09-FA96-4A07-AFF8-B40B3245360F}" type="presParOf" srcId="{9EBB6331-25EA-444D-8619-51726C420B96}" destId="{39C50E89-6401-4EF3-848C-80B9FCDA1209}" srcOrd="0" destOrd="0" presId="urn:microsoft.com/office/officeart/2005/8/layout/hierarchy2"/>
    <dgm:cxn modelId="{9D51C508-9A3C-4C8D-8F27-A4A302227AB3}" type="presParOf" srcId="{7C7AE72D-1F54-4BE6-AFB4-27A243BF6741}" destId="{546D7B28-106C-4502-8951-2EDDF8E95408}" srcOrd="1" destOrd="0" presId="urn:microsoft.com/office/officeart/2005/8/layout/hierarchy2"/>
    <dgm:cxn modelId="{6BDD89BA-748E-42FE-8958-29C734C0A52A}" type="presParOf" srcId="{546D7B28-106C-4502-8951-2EDDF8E95408}" destId="{1454F7E1-7D58-419E-8C86-E0954FF4EA83}" srcOrd="0" destOrd="0" presId="urn:microsoft.com/office/officeart/2005/8/layout/hierarchy2"/>
    <dgm:cxn modelId="{FDE6FD79-C3EF-4C68-8D27-6A41C9C0F22C}" type="presParOf" srcId="{546D7B28-106C-4502-8951-2EDDF8E95408}" destId="{A77AEA84-E838-44D6-A9CF-54F248EF8CFD}"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F9ECE4A1-50CD-493B-8BA5-F23900192649}" type="presParOf" srcId="{1A393A72-1D4B-4799-BDEC-43DC11A84A7D}" destId="{AC4B2B0C-0536-40B0-8D92-EC54360A7E11}" srcOrd="0" destOrd="0" presId="urn:microsoft.com/office/officeart/2005/8/layout/hierarchy2"/>
    <dgm:cxn modelId="{114BF073-1316-4591-801D-70B2CBFA76CB}" type="presParOf" srcId="{AC4B2B0C-0536-40B0-8D92-EC54360A7E11}" destId="{FFC40CD1-342F-42D9-A845-280E53B60CAB}" srcOrd="0" destOrd="0" presId="urn:microsoft.com/office/officeart/2005/8/layout/hierarchy2"/>
    <dgm:cxn modelId="{98E50998-D1B0-4190-ADE0-03717E35ABC4}" type="presParOf" srcId="{1A393A72-1D4B-4799-BDEC-43DC11A84A7D}" destId="{A6E7B4D5-5A5A-4360-8090-2BAA922415CC}" srcOrd="1" destOrd="0" presId="urn:microsoft.com/office/officeart/2005/8/layout/hierarchy2"/>
    <dgm:cxn modelId="{61145BC1-C01D-4373-A258-0945595A99BB}" type="presParOf" srcId="{A6E7B4D5-5A5A-4360-8090-2BAA922415CC}" destId="{120C18C6-01D1-4618-8F80-AE31238BD41C}" srcOrd="0" destOrd="0" presId="urn:microsoft.com/office/officeart/2005/8/layout/hierarchy2"/>
    <dgm:cxn modelId="{47F1DE9A-A267-49C9-AD09-93F5101DAE55}" type="presParOf" srcId="{A6E7B4D5-5A5A-4360-8090-2BAA922415CC}" destId="{F089FC68-B451-491B-B2D8-DE24A7EF9FCE}"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186AD295-F61E-4936-9CE5-3FACDE320346}" type="presParOf" srcId="{B128C0AE-4B62-480D-8373-D6CE5D12DF7F}" destId="{425331CC-E615-48A9-857F-573CCA534FC9}" srcOrd="0" destOrd="0" presId="urn:microsoft.com/office/officeart/2005/8/layout/hierarchy2"/>
    <dgm:cxn modelId="{767682F5-F12A-4D14-9641-3CDAB5A9088D}" type="presParOf" srcId="{425331CC-E615-48A9-857F-573CCA534FC9}" destId="{7665B553-E8E6-4089-86D8-98BCFEE72FB5}" srcOrd="0" destOrd="0" presId="urn:microsoft.com/office/officeart/2005/8/layout/hierarchy2"/>
    <dgm:cxn modelId="{49CC30F4-529C-4B29-A140-6B90BCFD4600}" type="presParOf" srcId="{B128C0AE-4B62-480D-8373-D6CE5D12DF7F}" destId="{0865554E-D4D8-445B-B150-667549F39C10}" srcOrd="1" destOrd="0" presId="urn:microsoft.com/office/officeart/2005/8/layout/hierarchy2"/>
    <dgm:cxn modelId="{970FE0FA-7898-4EDC-80FE-A07F2D4DF8AC}" type="presParOf" srcId="{0865554E-D4D8-445B-B150-667549F39C10}" destId="{30F0DA60-FBF1-4B68-9F0D-E8528C281787}" srcOrd="0" destOrd="0" presId="urn:microsoft.com/office/officeart/2005/8/layout/hierarchy2"/>
    <dgm:cxn modelId="{C1AB2C8E-43AE-4492-A7E2-E3514D240AD6}" type="presParOf" srcId="{0865554E-D4D8-445B-B150-667549F39C10}" destId="{3B690170-51D8-4E81-B8FA-9E91C869D853}"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608E6B13-8258-4276-BADF-E7C53B49655E}" type="presParOf" srcId="{91900839-4DBF-42B4-A3F1-B71BE8A4F282}" destId="{5C438713-0760-4EF8-8818-CFFCEBABA44C}" srcOrd="0" destOrd="0" presId="urn:microsoft.com/office/officeart/2005/8/layout/hierarchy2"/>
    <dgm:cxn modelId="{48A363B4-4354-40E3-8374-95F613CA91BA}" type="presParOf" srcId="{5C438713-0760-4EF8-8818-CFFCEBABA44C}" destId="{B703ED9F-E283-499F-BE29-D89911A8FECB}" srcOrd="0" destOrd="0" presId="urn:microsoft.com/office/officeart/2005/8/layout/hierarchy2"/>
    <dgm:cxn modelId="{DB9ECF41-5D47-4FED-B924-11C35DD99AA6}" type="presParOf" srcId="{91900839-4DBF-42B4-A3F1-B71BE8A4F282}" destId="{526F299F-18D9-41A8-9F38-AFCC66A9549E}" srcOrd="1" destOrd="0" presId="urn:microsoft.com/office/officeart/2005/8/layout/hierarchy2"/>
    <dgm:cxn modelId="{93253594-5324-407B-B408-4649882FDB3D}" type="presParOf" srcId="{526F299F-18D9-41A8-9F38-AFCC66A9549E}" destId="{9C6FBCA6-6359-43C2-AAE3-033017277DC1}" srcOrd="0" destOrd="0" presId="urn:microsoft.com/office/officeart/2005/8/layout/hierarchy2"/>
    <dgm:cxn modelId="{7B035874-B030-4B51-94B5-C6540A00F7BB}" type="presParOf" srcId="{526F299F-18D9-41A8-9F38-AFCC66A9549E}" destId="{DAE8A41C-08EC-47C7-9A2B-830C60B08067}" srcOrd="1" destOrd="0" presId="urn:microsoft.com/office/officeart/2005/8/layout/hierarchy2"/>
    <dgm:cxn modelId="{E2AADB9F-22B5-4E81-8FA9-1CD61C5F7FB6}" type="presParOf" srcId="{37D5751E-893A-4293-88AF-D97D2E97C92D}" destId="{667C031E-836D-4E4F-8083-E85689A7D83E}" srcOrd="6" destOrd="0" presId="urn:microsoft.com/office/officeart/2005/8/layout/hierarchy2"/>
    <dgm:cxn modelId="{ED950ABB-F137-4C9F-A3FF-CE4F0C96B555}" type="presParOf" srcId="{667C031E-836D-4E4F-8083-E85689A7D83E}" destId="{7FD09AD9-E73C-4FAA-8DAE-602A319AD008}" srcOrd="0" destOrd="0" presId="urn:microsoft.com/office/officeart/2005/8/layout/hierarchy2"/>
    <dgm:cxn modelId="{4278503E-7DAE-4EC5-BB12-2CFCA6F18B57}" type="presParOf" srcId="{37D5751E-893A-4293-88AF-D97D2E97C92D}" destId="{C3FF58F1-31FB-49B7-BB3D-D4E6CE43BC8D}" srcOrd="7" destOrd="0" presId="urn:microsoft.com/office/officeart/2005/8/layout/hierarchy2"/>
    <dgm:cxn modelId="{4264BFDB-84AB-48B6-80F8-061660FD8D7C}" type="presParOf" srcId="{C3FF58F1-31FB-49B7-BB3D-D4E6CE43BC8D}" destId="{176892C0-19E9-463A-80EA-3C50604F8459}" srcOrd="0" destOrd="0" presId="urn:microsoft.com/office/officeart/2005/8/layout/hierarchy2"/>
    <dgm:cxn modelId="{658ED6C0-2D01-4282-AF5E-B23611116B5F}" type="presParOf" srcId="{C3FF58F1-31FB-49B7-BB3D-D4E6CE43BC8D}" destId="{4441D509-25C7-4288-9842-322B8A9F81D7}" srcOrd="1" destOrd="0" presId="urn:microsoft.com/office/officeart/2005/8/layout/hierarchy2"/>
    <dgm:cxn modelId="{709356FB-92E1-45CB-896E-9823623408C8}" type="presParOf" srcId="{4441D509-25C7-4288-9842-322B8A9F81D7}" destId="{CDBF8C8B-C4C6-4DAE-9890-0DBE80114C32}" srcOrd="0" destOrd="0" presId="urn:microsoft.com/office/officeart/2005/8/layout/hierarchy2"/>
    <dgm:cxn modelId="{0F6FD323-83D6-4D2C-BF31-967A36346D58}" type="presParOf" srcId="{CDBF8C8B-C4C6-4DAE-9890-0DBE80114C32}" destId="{42678619-1B6E-4799-B443-E26F53B6FAE1}" srcOrd="0" destOrd="0" presId="urn:microsoft.com/office/officeart/2005/8/layout/hierarchy2"/>
    <dgm:cxn modelId="{CCC361EF-82A9-43A7-8493-BAAC5DF45AAA}" type="presParOf" srcId="{4441D509-25C7-4288-9842-322B8A9F81D7}" destId="{2B628042-9E7C-4F1A-A093-72AB630601A9}" srcOrd="1" destOrd="0" presId="urn:microsoft.com/office/officeart/2005/8/layout/hierarchy2"/>
    <dgm:cxn modelId="{0E22489E-D0BF-4F94-A67B-22C376C40FEC}" type="presParOf" srcId="{2B628042-9E7C-4F1A-A093-72AB630601A9}" destId="{89045147-C139-4765-9B11-6B6A24E9160B}" srcOrd="0" destOrd="0" presId="urn:microsoft.com/office/officeart/2005/8/layout/hierarchy2"/>
    <dgm:cxn modelId="{0140947F-F7EB-40A1-9CA7-6404F0C70ABC}" type="presParOf" srcId="{2B628042-9E7C-4F1A-A093-72AB630601A9}" destId="{18506DE1-2EA7-49BF-B2FE-A4657FAB5CDB}" srcOrd="1" destOrd="0" presId="urn:microsoft.com/office/officeart/2005/8/layout/hierarchy2"/>
    <dgm:cxn modelId="{3A10ED28-837B-42E1-B046-5BF698D11545}" type="presParOf" srcId="{FC82EE15-3FCA-4C4E-9D86-135AA48D6F0F}" destId="{46E665E0-2E1B-4FC3-A848-7CF7442DFE54}" srcOrd="4" destOrd="0" presId="urn:microsoft.com/office/officeart/2005/8/layout/hierarchy2"/>
    <dgm:cxn modelId="{969C5C42-4D1F-43D2-8FBA-CB48A282F52A}" type="presParOf" srcId="{46E665E0-2E1B-4FC3-A848-7CF7442DFE54}" destId="{F5540CD6-B0F9-405B-A5F5-86004AB9E895}" srcOrd="0" destOrd="0" presId="urn:microsoft.com/office/officeart/2005/8/layout/hierarchy2"/>
    <dgm:cxn modelId="{545A869A-CFA2-499F-91F3-D8DC3E487229}" type="presParOf" srcId="{FC82EE15-3FCA-4C4E-9D86-135AA48D6F0F}" destId="{7401E646-D803-4CE3-A68B-B617124E5275}" srcOrd="5" destOrd="0" presId="urn:microsoft.com/office/officeart/2005/8/layout/hierarchy2"/>
    <dgm:cxn modelId="{82194967-519B-46FC-BE80-F31743770368}" type="presParOf" srcId="{7401E646-D803-4CE3-A68B-B617124E5275}" destId="{83E41EA7-1529-474A-9A26-13EBCC0D62D4}" srcOrd="0" destOrd="0" presId="urn:microsoft.com/office/officeart/2005/8/layout/hierarchy2"/>
    <dgm:cxn modelId="{026CA34F-6B4B-4C49-BFBA-5F5AA479BD2C}" type="presParOf" srcId="{7401E646-D803-4CE3-A68B-B617124E5275}" destId="{3AECA305-0C1A-4793-A5A5-D99550FEDB76}" srcOrd="1" destOrd="0" presId="urn:microsoft.com/office/officeart/2005/8/layout/hierarchy2"/>
    <dgm:cxn modelId="{58609AD7-ACFA-44AB-AAC4-565FFEC696CC}" type="presParOf" srcId="{3AECA305-0C1A-4793-A5A5-D99550FEDB76}" destId="{785CB656-D1CF-4965-B159-9153F740BB20}" srcOrd="0" destOrd="0" presId="urn:microsoft.com/office/officeart/2005/8/layout/hierarchy2"/>
    <dgm:cxn modelId="{E9F73836-88BD-4D33-9529-6E572E598E9F}" type="presParOf" srcId="{785CB656-D1CF-4965-B159-9153F740BB20}" destId="{C07C9260-E5D8-429E-A26D-0A07C2248ADB}" srcOrd="0" destOrd="0" presId="urn:microsoft.com/office/officeart/2005/8/layout/hierarchy2"/>
    <dgm:cxn modelId="{C6E05EEA-8B31-490B-B00B-10767564862F}" type="presParOf" srcId="{3AECA305-0C1A-4793-A5A5-D99550FEDB76}" destId="{695C18DA-5686-45B6-9AFE-305E9D59A0C5}" srcOrd="1" destOrd="0" presId="urn:microsoft.com/office/officeart/2005/8/layout/hierarchy2"/>
    <dgm:cxn modelId="{BDFC1574-40DA-42FF-AF57-9877AA07EFDA}" type="presParOf" srcId="{695C18DA-5686-45B6-9AFE-305E9D59A0C5}" destId="{E6EE5A8F-52BD-4D77-969A-26D75B0EB370}" srcOrd="0" destOrd="0" presId="urn:microsoft.com/office/officeart/2005/8/layout/hierarchy2"/>
    <dgm:cxn modelId="{F20EF1E8-CA17-4CEF-8DF8-9418BEB9182E}" type="presParOf" srcId="{695C18DA-5686-45B6-9AFE-305E9D59A0C5}" destId="{C5EA85DB-0A9B-4E0C-BE32-C82AC7B6FEAA}" srcOrd="1" destOrd="0" presId="urn:microsoft.com/office/officeart/2005/8/layout/hierarchy2"/>
    <dgm:cxn modelId="{01A476F1-143C-4180-9779-1889865789C3}" type="presParOf" srcId="{C5EA85DB-0A9B-4E0C-BE32-C82AC7B6FEAA}" destId="{B40C0100-5AB5-4CFB-B85A-74B9CEE55B15}" srcOrd="0" destOrd="0" presId="urn:microsoft.com/office/officeart/2005/8/layout/hierarchy2"/>
    <dgm:cxn modelId="{428ACF1E-6FC7-4509-B257-3779152EFC90}" type="presParOf" srcId="{B40C0100-5AB5-4CFB-B85A-74B9CEE55B15}" destId="{9E9B75FF-396E-4729-9997-431C805019F4}" srcOrd="0" destOrd="0" presId="urn:microsoft.com/office/officeart/2005/8/layout/hierarchy2"/>
    <dgm:cxn modelId="{E8C6BDF9-F3BE-49F6-BD69-46B4C91AF876}" type="presParOf" srcId="{C5EA85DB-0A9B-4E0C-BE32-C82AC7B6FEAA}" destId="{CAEB7A9B-3317-4244-87E5-EE9B710916C2}" srcOrd="1" destOrd="0" presId="urn:microsoft.com/office/officeart/2005/8/layout/hierarchy2"/>
    <dgm:cxn modelId="{73267400-3B6A-442D-BAF4-9BA6B5F0A914}" type="presParOf" srcId="{CAEB7A9B-3317-4244-87E5-EE9B710916C2}" destId="{F95951D9-E18F-4510-883E-0EA320912C83}" srcOrd="0" destOrd="0" presId="urn:microsoft.com/office/officeart/2005/8/layout/hierarchy2"/>
    <dgm:cxn modelId="{3E1B2F4B-D3F0-4030-9F90-72ECA136D949}" type="presParOf" srcId="{CAEB7A9B-3317-4244-87E5-EE9B710916C2}" destId="{D827CDFB-9B3E-4C1E-8CEF-186125C19C15}" srcOrd="1" destOrd="0" presId="urn:microsoft.com/office/officeart/2005/8/layout/hierarchy2"/>
    <dgm:cxn modelId="{9A5DA345-23A9-4C51-BD9B-0E2C59302E18}" type="presParOf" srcId="{3AECA305-0C1A-4793-A5A5-D99550FEDB76}" destId="{C0285C0A-F609-4870-8EAB-C1214389042E}" srcOrd="2" destOrd="0" presId="urn:microsoft.com/office/officeart/2005/8/layout/hierarchy2"/>
    <dgm:cxn modelId="{26A71884-E68F-471E-A283-1E555E8DB0AB}" type="presParOf" srcId="{C0285C0A-F609-4870-8EAB-C1214389042E}" destId="{B1D341F8-C723-4312-B86C-AEAB896CE9FC}" srcOrd="0" destOrd="0" presId="urn:microsoft.com/office/officeart/2005/8/layout/hierarchy2"/>
    <dgm:cxn modelId="{E4817704-2083-408C-93D8-02794DF33247}" type="presParOf" srcId="{3AECA305-0C1A-4793-A5A5-D99550FEDB76}" destId="{E4C9BFF2-67D0-4EAD-B5FE-6690CC1F54F3}" srcOrd="3" destOrd="0" presId="urn:microsoft.com/office/officeart/2005/8/layout/hierarchy2"/>
    <dgm:cxn modelId="{978C97C3-F425-4255-9D0D-DFA28654A756}" type="presParOf" srcId="{E4C9BFF2-67D0-4EAD-B5FE-6690CC1F54F3}" destId="{245B3739-1454-46D1-A9C5-8B862221AA06}" srcOrd="0" destOrd="0" presId="urn:microsoft.com/office/officeart/2005/8/layout/hierarchy2"/>
    <dgm:cxn modelId="{E88474C5-0F2A-4D0D-AA63-A9170E07D15A}" type="presParOf" srcId="{E4C9BFF2-67D0-4EAD-B5FE-6690CC1F54F3}" destId="{B32F3227-7341-4BF9-8E99-FB1704B0EE53}" srcOrd="1" destOrd="0" presId="urn:microsoft.com/office/officeart/2005/8/layout/hierarchy2"/>
    <dgm:cxn modelId="{A94081E5-3123-4293-8108-71171A9D1CF7}" type="presParOf" srcId="{B32F3227-7341-4BF9-8E99-FB1704B0EE53}" destId="{371D2205-9BBA-4D03-949C-AD976D110733}" srcOrd="0" destOrd="0" presId="urn:microsoft.com/office/officeart/2005/8/layout/hierarchy2"/>
    <dgm:cxn modelId="{A3F7FEAE-33DE-44B3-B18B-B4761A9390FF}" type="presParOf" srcId="{371D2205-9BBA-4D03-949C-AD976D110733}" destId="{3F810F28-F76B-48EA-9442-BE26A2A89068}" srcOrd="0" destOrd="0" presId="urn:microsoft.com/office/officeart/2005/8/layout/hierarchy2"/>
    <dgm:cxn modelId="{DA938811-05A3-474A-8FA5-6E822FD005A6}" type="presParOf" srcId="{B32F3227-7341-4BF9-8E99-FB1704B0EE53}" destId="{5DF73DE6-BC8A-45D7-A5D4-093DBF5D7966}" srcOrd="1" destOrd="0" presId="urn:microsoft.com/office/officeart/2005/8/layout/hierarchy2"/>
    <dgm:cxn modelId="{011D01A2-5028-4445-8D84-65E6F9D1BF80}" type="presParOf" srcId="{5DF73DE6-BC8A-45D7-A5D4-093DBF5D7966}" destId="{7B3851B1-63FB-4C2A-B62B-408AD602D81D}" srcOrd="0" destOrd="0" presId="urn:microsoft.com/office/officeart/2005/8/layout/hierarchy2"/>
    <dgm:cxn modelId="{2698F84E-060A-4FC5-999D-31C7FA6D98EF}" type="presParOf" srcId="{5DF73DE6-BC8A-45D7-A5D4-093DBF5D7966}" destId="{99FF4618-8BD6-4E2A-B455-B9697C77DD54}" srcOrd="1" destOrd="0" presId="urn:microsoft.com/office/officeart/2005/8/layout/hierarchy2"/>
    <dgm:cxn modelId="{9ECD18A8-BC54-4E4D-933D-920C056F06A9}" type="presParOf" srcId="{3AECA305-0C1A-4793-A5A5-D99550FEDB76}" destId="{D6091E0A-3DD9-420C-AD48-7B0D5255CEEF}" srcOrd="4" destOrd="0" presId="urn:microsoft.com/office/officeart/2005/8/layout/hierarchy2"/>
    <dgm:cxn modelId="{ACAC14DA-9B4C-453E-9E84-35D6978A4809}" type="presParOf" srcId="{D6091E0A-3DD9-420C-AD48-7B0D5255CEEF}" destId="{5D12F818-FCB0-4006-B291-494AE4F9B727}" srcOrd="0" destOrd="0" presId="urn:microsoft.com/office/officeart/2005/8/layout/hierarchy2"/>
    <dgm:cxn modelId="{EDECA553-A527-4FB1-BF1C-636FB0F79294}" type="presParOf" srcId="{3AECA305-0C1A-4793-A5A5-D99550FEDB76}" destId="{59AF1225-2B60-43FB-B115-358D1F2F5880}" srcOrd="5" destOrd="0" presId="urn:microsoft.com/office/officeart/2005/8/layout/hierarchy2"/>
    <dgm:cxn modelId="{A85B45BA-1C1A-4E13-9F4E-D8983224D7A6}" type="presParOf" srcId="{59AF1225-2B60-43FB-B115-358D1F2F5880}" destId="{C33A354A-1245-4BEB-8731-5BFC007A74AF}" srcOrd="0" destOrd="0" presId="urn:microsoft.com/office/officeart/2005/8/layout/hierarchy2"/>
    <dgm:cxn modelId="{6FDB97ED-C40F-4BF3-818C-820EA60DD7A6}" type="presParOf" srcId="{59AF1225-2B60-43FB-B115-358D1F2F5880}" destId="{01916E16-3047-452F-BF14-8E01085D3B15}" srcOrd="1" destOrd="0" presId="urn:microsoft.com/office/officeart/2005/8/layout/hierarchy2"/>
    <dgm:cxn modelId="{59B45DCD-25A5-41D8-AB92-3D036DCD9BC4}" type="presParOf" srcId="{01916E16-3047-452F-BF14-8E01085D3B15}" destId="{79114FD3-158E-42FC-8C72-324AAC81A725}" srcOrd="0" destOrd="0" presId="urn:microsoft.com/office/officeart/2005/8/layout/hierarchy2"/>
    <dgm:cxn modelId="{82E27D1B-9574-4E01-83C5-AD931A3D3C20}" type="presParOf" srcId="{79114FD3-158E-42FC-8C72-324AAC81A725}" destId="{B975DAFB-22D2-46F2-8B1B-B1DE3AF5CC83}" srcOrd="0" destOrd="0" presId="urn:microsoft.com/office/officeart/2005/8/layout/hierarchy2"/>
    <dgm:cxn modelId="{1F59AC1F-91BD-4E34-9E62-76045E7183F7}" type="presParOf" srcId="{01916E16-3047-452F-BF14-8E01085D3B15}" destId="{9EF138A1-220D-483F-9821-9C9873F9AF20}" srcOrd="1" destOrd="0" presId="urn:microsoft.com/office/officeart/2005/8/layout/hierarchy2"/>
    <dgm:cxn modelId="{813369E1-753F-4E27-9488-A88BEBA8A033}" type="presParOf" srcId="{9EF138A1-220D-483F-9821-9C9873F9AF20}" destId="{504F6D86-D7EF-49E4-8B6D-9B9F3AA488F3}" srcOrd="0" destOrd="0" presId="urn:microsoft.com/office/officeart/2005/8/layout/hierarchy2"/>
    <dgm:cxn modelId="{6509D851-887C-4B13-912E-1839C02FB6FE}" type="presParOf" srcId="{9EF138A1-220D-483F-9821-9C9873F9AF20}" destId="{F767D61A-9C1F-4F26-87FB-858382C0FA9D}"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6">
            <a:lumMod val="50000"/>
          </a:schemeClr>
        </a:solidFill>
      </dgm:spPr>
      <dgm:t>
        <a:bodyPr vert="horz"/>
        <a:lstStyle/>
        <a:p>
          <a:r>
            <a:rPr lang="it-IT" sz="3200" b="1" dirty="0">
              <a:latin typeface="Calibri" panose="020F0502020204030204" pitchFamily="34" charset="0"/>
            </a:rPr>
            <a:t>7. Tác động</a:t>
          </a:r>
          <a:endParaRPr lang="en-US" sz="32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6">
            <a:lumMod val="75000"/>
          </a:schemeClr>
        </a:solidFill>
      </dgm:spPr>
      <dgm:t>
        <a:bodyPr/>
        <a:lstStyle/>
        <a:p>
          <a:r>
            <a:rPr lang="it-IT" sz="1800" b="1" i="0" dirty="0">
              <a:latin typeface="Calibri" panose="020F0502020204030204" pitchFamily="34" charset="0"/>
            </a:rPr>
            <a:t>7.1. Tác động đến SX-KD</a:t>
          </a:r>
          <a:endParaRPr lang="en-US" sz="18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6">
            <a:lumMod val="75000"/>
          </a:schemeClr>
        </a:solidFill>
      </dgm:spPr>
      <dgm:t>
        <a:bodyPr/>
        <a:lstStyle/>
        <a:p>
          <a:r>
            <a:rPr lang="it-IT" sz="1800" b="1" i="0" dirty="0">
              <a:latin typeface="Calibri" panose="020F0502020204030204" pitchFamily="34" charset="0"/>
            </a:rPr>
            <a:t>7.2. Tác động đến KT-XH</a:t>
          </a:r>
          <a:endParaRPr lang="en-US" sz="18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6">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7.1.1. Chỉ số sản xuất công nghiệp </a:t>
          </a:r>
          <a:r>
            <a:rPr lang="en-US" sz="1600" b="0" i="1" dirty="0">
              <a:solidFill>
                <a:schemeClr val="tx1"/>
              </a:solidFill>
              <a:latin typeface="Calibri" panose="020F0502020204030204" pitchFamily="34" charset="0"/>
              <a:cs typeface="Calibri" panose="020F0502020204030204" pitchFamily="34" charset="0"/>
            </a:rPr>
            <a:t>[TCTK]</a:t>
          </a:r>
          <a:endParaRPr lang="en-US" sz="16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6">
            <a:lumMod val="20000"/>
            <a:lumOff val="8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7.1.2. Số lượng sản phẩm OCOP/</a:t>
          </a:r>
          <a:r>
            <a:rPr lang="it-IT" sz="1600" dirty="0">
              <a:solidFill>
                <a:srgbClr val="C00000"/>
              </a:solidFill>
              <a:latin typeface="Calibri" panose="020F0502020204030204" pitchFamily="34" charset="0"/>
              <a:cs typeface="Calibri" panose="020F0502020204030204" pitchFamily="34" charset="0"/>
            </a:rPr>
            <a:t>10,000 dân </a:t>
          </a:r>
          <a:r>
            <a:rPr lang="en-US" sz="1600" b="0" i="1" dirty="0">
              <a:solidFill>
                <a:schemeClr val="tx1"/>
              </a:solidFill>
              <a:latin typeface="Calibri" panose="020F0502020204030204" pitchFamily="34" charset="0"/>
              <a:cs typeface="Calibri" panose="020F0502020204030204" pitchFamily="34" charset="0"/>
            </a:rPr>
            <a:t>[ĐP]</a:t>
          </a:r>
          <a:endParaRPr lang="en-US" sz="1600" b="0" dirty="0">
            <a:solidFill>
              <a:schemeClr val="tx1"/>
            </a:solidFill>
            <a:latin typeface="Calibri" panose="020F0502020204030204" pitchFamily="34" charset="0"/>
            <a:cs typeface="Calibri" panose="020F0502020204030204" pitchFamily="34" charset="0"/>
          </a:endParaRP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6">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7.2.1. Tốc độ giảm nghèo </a:t>
          </a:r>
          <a:r>
            <a:rPr lang="en-US" sz="1600" b="0" i="1" dirty="0">
              <a:solidFill>
                <a:schemeClr val="tx1"/>
              </a:solidFill>
              <a:latin typeface="Calibri" panose="020F0502020204030204" pitchFamily="34" charset="0"/>
              <a:cs typeface="Calibri" panose="020F0502020204030204" pitchFamily="34" charset="0"/>
            </a:rPr>
            <a:t>[TCTK]</a:t>
          </a:r>
          <a:endParaRPr lang="en-US" sz="16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6">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7.2.2. Tỉ lệ việc làm trong nền kinh tế/tổng dân số </a:t>
          </a:r>
          <a:r>
            <a:rPr lang="en-US" sz="1600" b="0" i="1" dirty="0">
              <a:solidFill>
                <a:schemeClr val="tx1"/>
              </a:solidFill>
              <a:latin typeface="Calibri" panose="020F0502020204030204" pitchFamily="34" charset="0"/>
              <a:cs typeface="Calibri" panose="020F0502020204030204" pitchFamily="34" charset="0"/>
            </a:rPr>
            <a:t>[TCTK] </a:t>
          </a:r>
          <a:endParaRPr lang="en-US" sz="16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6">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7.1.3. Giá trị xuất khẩu/GRDP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latin typeface="Calibri" panose="020F0502020204030204" pitchFamily="34" charset="0"/>
          </a:endParaRPr>
        </a:p>
      </dgm:t>
    </dgm:pt>
    <dgm:pt modelId="{989BEAD6-3733-4FD4-B05B-E8CE25A8901C}" type="sibTrans" cxnId="{62C72FAE-B0B3-455E-A41C-2BC642F3F447}">
      <dgm:prSet/>
      <dgm:spPr/>
      <dgm:t>
        <a:bodyPr/>
        <a:lstStyle/>
        <a:p>
          <a:endParaRPr lang="en-GB"/>
        </a:p>
      </dgm:t>
    </dgm:pt>
    <dgm:pt modelId="{F9A48A97-9CFB-4547-9E39-BCC8A5E9945D}">
      <dgm:prSet custT="1"/>
      <dgm:spPr>
        <a:solidFill>
          <a:schemeClr val="accent6">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7.2.3. Chỉ số thu nhập bình quân đầu người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latin typeface="Calibri" panose="020F0502020204030204" pitchFamily="34" charset="0"/>
          </a:endParaRPr>
        </a:p>
      </dgm:t>
    </dgm:pt>
    <dgm:pt modelId="{2985B923-6AE8-4A38-ACEC-157A3EB5471A}" type="sibTrans" cxnId="{DA5B5DDF-68B9-4CDA-991A-893DFD4CAE1C}">
      <dgm:prSet/>
      <dgm:spPr/>
      <dgm:t>
        <a:bodyPr/>
        <a:lstStyle/>
        <a:p>
          <a:endParaRPr lang="en-GB"/>
        </a:p>
      </dgm:t>
    </dgm:pt>
    <dgm:pt modelId="{0192B213-B846-402F-8898-D4D281F8BC5E}">
      <dgm:prSet custT="1"/>
      <dgm:spPr>
        <a:solidFill>
          <a:schemeClr val="accent6">
            <a:lumMod val="60000"/>
            <a:lumOff val="40000"/>
          </a:schemeClr>
        </a:solidFill>
      </dgm:spPr>
      <dgm:t>
        <a:bodyPr/>
        <a:lstStyle/>
        <a:p>
          <a:r>
            <a:rPr lang="en-GB" sz="1600" dirty="0">
              <a:solidFill>
                <a:schemeClr val="tx1"/>
              </a:solidFill>
              <a:latin typeface="Calibri" panose="020F0502020204030204" pitchFamily="34" charset="0"/>
              <a:cs typeface="Calibri" panose="020F0502020204030204" pitchFamily="34" charset="0"/>
            </a:rPr>
            <a:t>7.1.4. </a:t>
          </a:r>
          <a:r>
            <a:rPr lang="en-GB" sz="1600" dirty="0" err="1">
              <a:solidFill>
                <a:schemeClr val="tx1"/>
              </a:solidFill>
              <a:latin typeface="Calibri" panose="020F0502020204030204" pitchFamily="34" charset="0"/>
              <a:cs typeface="Calibri" panose="020F0502020204030204" pitchFamily="34" charset="0"/>
            </a:rPr>
            <a:t>Tốc</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độ</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tăng</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năng</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suất</a:t>
          </a:r>
          <a:r>
            <a:rPr lang="en-GB" sz="1600" dirty="0">
              <a:solidFill>
                <a:schemeClr val="tx1"/>
              </a:solidFill>
              <a:latin typeface="Calibri" panose="020F0502020204030204" pitchFamily="34" charset="0"/>
              <a:cs typeface="Calibri" panose="020F0502020204030204" pitchFamily="34" charset="0"/>
            </a:rPr>
            <a:t> lao </a:t>
          </a:r>
          <a:r>
            <a:rPr lang="en-GB" sz="1600" dirty="0" err="1">
              <a:solidFill>
                <a:schemeClr val="tx1"/>
              </a:solidFill>
              <a:latin typeface="Calibri" panose="020F0502020204030204" pitchFamily="34" charset="0"/>
              <a:cs typeface="Calibri" panose="020F0502020204030204" pitchFamily="34" charset="0"/>
            </a:rPr>
            <a:t>động</a:t>
          </a:r>
          <a:r>
            <a:rPr lang="en-GB" sz="1600" dirty="0">
              <a:solidFill>
                <a:schemeClr val="tx1"/>
              </a:solidFill>
              <a:latin typeface="Calibri" panose="020F0502020204030204" pitchFamily="34" charset="0"/>
              <a:cs typeface="Calibri" panose="020F0502020204030204" pitchFamily="34" charset="0"/>
            </a:rPr>
            <a:t>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7CFB6FA5-775A-4732-AD9C-0D25A0CE6906}" type="parTrans" cxnId="{BB41E1BB-3EF3-4F5C-BFB5-B9C970C2AAC2}">
      <dgm:prSet/>
      <dgm:spPr/>
      <dgm:t>
        <a:bodyPr/>
        <a:lstStyle/>
        <a:p>
          <a:endParaRPr lang="en-US">
            <a:latin typeface="Calibri" panose="020F0502020204030204" pitchFamily="34" charset="0"/>
          </a:endParaRPr>
        </a:p>
      </dgm:t>
    </dgm:pt>
    <dgm:pt modelId="{6426C8A8-3660-4660-809E-338FDB70457D}" type="sibTrans" cxnId="{BB41E1BB-3EF3-4F5C-BFB5-B9C970C2AAC2}">
      <dgm:prSet/>
      <dgm:spPr/>
      <dgm:t>
        <a:bodyPr/>
        <a:lstStyle/>
        <a:p>
          <a:endParaRPr lang="en-US"/>
        </a:p>
      </dgm:t>
    </dgm:pt>
    <dgm:pt modelId="{37AFABFE-E286-417A-A37D-2DE779396050}">
      <dgm:prSet custT="1"/>
      <dgm:spPr>
        <a:solidFill>
          <a:schemeClr val="accent6">
            <a:lumMod val="60000"/>
            <a:lumOff val="40000"/>
          </a:schemeClr>
        </a:solidFill>
      </dgm:spPr>
      <dgm:t>
        <a:bodyPr/>
        <a:lstStyle/>
        <a:p>
          <a:r>
            <a:rPr lang="en-GB" sz="1600" dirty="0">
              <a:solidFill>
                <a:schemeClr val="tx1"/>
              </a:solidFill>
              <a:latin typeface="Calibri" panose="020F0502020204030204" pitchFamily="34" charset="0"/>
              <a:cs typeface="Calibri" panose="020F0502020204030204" pitchFamily="34" charset="0"/>
            </a:rPr>
            <a:t>7.2.4. </a:t>
          </a:r>
          <a:r>
            <a:rPr lang="en-GB" sz="1600" dirty="0" err="1">
              <a:solidFill>
                <a:schemeClr val="tx1"/>
              </a:solidFill>
              <a:latin typeface="Calibri" panose="020F0502020204030204" pitchFamily="34" charset="0"/>
              <a:cs typeface="Calibri" panose="020F0502020204030204" pitchFamily="34" charset="0"/>
            </a:rPr>
            <a:t>Chỉ</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số</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phát</a:t>
          </a:r>
          <a:r>
            <a:rPr lang="en-GB" sz="1600" dirty="0">
              <a:solidFill>
                <a:schemeClr val="tx1"/>
              </a:solidFill>
              <a:latin typeface="Calibri" panose="020F0502020204030204" pitchFamily="34" charset="0"/>
              <a:cs typeface="Calibri" panose="020F0502020204030204" pitchFamily="34" charset="0"/>
            </a:rPr>
            <a:t> </a:t>
          </a:r>
          <a:r>
            <a:rPr lang="en-GB" sz="1600" dirty="0" err="1">
              <a:solidFill>
                <a:schemeClr val="tx1"/>
              </a:solidFill>
              <a:latin typeface="Calibri" panose="020F0502020204030204" pitchFamily="34" charset="0"/>
              <a:cs typeface="Calibri" panose="020F0502020204030204" pitchFamily="34" charset="0"/>
            </a:rPr>
            <a:t>triển</a:t>
          </a:r>
          <a:r>
            <a:rPr lang="en-GB" sz="1600" dirty="0">
              <a:solidFill>
                <a:schemeClr val="tx1"/>
              </a:solidFill>
              <a:latin typeface="Calibri" panose="020F0502020204030204" pitchFamily="34" charset="0"/>
              <a:cs typeface="Calibri" panose="020F0502020204030204" pitchFamily="34" charset="0"/>
            </a:rPr>
            <a:t> con </a:t>
          </a:r>
          <a:r>
            <a:rPr lang="en-GB" sz="1600" dirty="0" err="1">
              <a:solidFill>
                <a:schemeClr val="tx1"/>
              </a:solidFill>
              <a:latin typeface="Calibri" panose="020F0502020204030204" pitchFamily="34" charset="0"/>
              <a:cs typeface="Calibri" panose="020F0502020204030204" pitchFamily="34" charset="0"/>
            </a:rPr>
            <a:t>người</a:t>
          </a:r>
          <a:r>
            <a:rPr lang="en-GB" sz="1600" dirty="0">
              <a:solidFill>
                <a:schemeClr val="tx1"/>
              </a:solidFill>
              <a:latin typeface="Calibri" panose="020F0502020204030204" pitchFamily="34" charset="0"/>
              <a:cs typeface="Calibri" panose="020F0502020204030204" pitchFamily="34" charset="0"/>
            </a:rPr>
            <a:t>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06D4C8C9-8CB9-4546-9568-7FBB37D4036F}" type="parTrans" cxnId="{E32C253F-D5DB-4C91-9DFC-1FCDA129E5E4}">
      <dgm:prSet/>
      <dgm:spPr/>
      <dgm:t>
        <a:bodyPr/>
        <a:lstStyle/>
        <a:p>
          <a:endParaRPr lang="en-US">
            <a:latin typeface="Calibri" panose="020F0502020204030204" pitchFamily="34" charset="0"/>
          </a:endParaRPr>
        </a:p>
      </dgm:t>
    </dgm:pt>
    <dgm:pt modelId="{9931FCEB-75FB-4D4C-8F43-D83978DB0BF3}" type="sibTrans" cxnId="{E32C253F-D5DB-4C91-9DFC-1FCDA129E5E4}">
      <dgm:prSet/>
      <dgm:spPr/>
      <dgm:t>
        <a:bodyPr/>
        <a:lstStyle/>
        <a:p>
          <a:endParaRPr lang="en-US"/>
        </a:p>
      </dgm:t>
    </dgm:pt>
    <dgm:pt modelId="{4160EED9-53DA-4A96-9541-15FB19607E8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CT</a:t>
          </a:r>
          <a:endParaRPr lang="en-US" sz="1200" dirty="0"/>
        </a:p>
      </dgm:t>
    </dgm:pt>
    <dgm:pt modelId="{E0B325BA-59B8-4EB2-AC92-8E556C72EE4F}" type="parTrans" cxnId="{DDB139EF-2AE3-4C7C-BFEC-7E99004E4C97}">
      <dgm:prSet/>
      <dgm:spPr/>
      <dgm:t>
        <a:bodyPr/>
        <a:lstStyle/>
        <a:p>
          <a:endParaRPr lang="en-US"/>
        </a:p>
      </dgm:t>
    </dgm:pt>
    <dgm:pt modelId="{4ED96D8F-7AC7-40FC-9C47-2E5895EE4181}" type="sibTrans" cxnId="{DDB139EF-2AE3-4C7C-BFEC-7E99004E4C97}">
      <dgm:prSet/>
      <dgm:spPr/>
      <dgm:t>
        <a:bodyPr/>
        <a:lstStyle/>
        <a:p>
          <a:endParaRPr lang="en-US"/>
        </a:p>
      </dgm:t>
    </dgm:pt>
    <dgm:pt modelId="{4D958396-4752-4531-A5CD-B6A930E61AE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NN&amp;MT</a:t>
          </a:r>
          <a:endParaRPr lang="en-US" sz="1200" dirty="0"/>
        </a:p>
      </dgm:t>
    </dgm:pt>
    <dgm:pt modelId="{CDA0E983-C769-4809-8888-A51EA6DF6EF3}" type="parTrans" cxnId="{4492BC09-6F22-44BE-A687-026D37C1D1EF}">
      <dgm:prSet/>
      <dgm:spPr/>
      <dgm:t>
        <a:bodyPr/>
        <a:lstStyle/>
        <a:p>
          <a:endParaRPr lang="en-US"/>
        </a:p>
      </dgm:t>
    </dgm:pt>
    <dgm:pt modelId="{3938A5C6-71FB-41F5-A542-36D25D241D5F}" type="sibTrans" cxnId="{4492BC09-6F22-44BE-A687-026D37C1D1EF}">
      <dgm:prSet/>
      <dgm:spPr/>
      <dgm:t>
        <a:bodyPr/>
        <a:lstStyle/>
        <a:p>
          <a:endParaRPr lang="en-US"/>
        </a:p>
      </dgm:t>
    </dgm:pt>
    <dgm:pt modelId="{DFB0A959-740D-4DBE-AA82-5E69C07C1C31}">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Công</a:t>
          </a:r>
          <a:r>
            <a:rPr lang="en-US" sz="1400" b="1" dirty="0">
              <a:solidFill>
                <a:srgbClr val="0070C0"/>
              </a:solidFill>
            </a:rPr>
            <a:t> </a:t>
          </a:r>
          <a:r>
            <a:rPr lang="en-US" sz="1400" b="1" dirty="0" err="1">
              <a:solidFill>
                <a:srgbClr val="0070C0"/>
              </a:solidFill>
            </a:rPr>
            <a:t>thương</a:t>
          </a:r>
          <a:endParaRPr lang="en-US" sz="1200" dirty="0"/>
        </a:p>
      </dgm:t>
    </dgm:pt>
    <dgm:pt modelId="{199F473E-DF07-46E1-B1AB-B1CBC86BB02A}" type="parTrans" cxnId="{5F864B19-7761-4E6D-9B96-28633697B606}">
      <dgm:prSet/>
      <dgm:spPr/>
      <dgm:t>
        <a:bodyPr/>
        <a:lstStyle/>
        <a:p>
          <a:endParaRPr lang="en-US"/>
        </a:p>
      </dgm:t>
    </dgm:pt>
    <dgm:pt modelId="{6947536C-F39C-40DF-B97F-62E230079A05}" type="sibTrans" cxnId="{5F864B19-7761-4E6D-9B96-28633697B606}">
      <dgm:prSet/>
      <dgm:spPr/>
      <dgm:t>
        <a:bodyPr/>
        <a:lstStyle/>
        <a:p>
          <a:endParaRPr lang="en-US"/>
        </a:p>
      </dgm:t>
    </dgm:pt>
    <dgm:pt modelId="{681CDAAB-351E-4CF8-A642-2E9460A2FA0E}">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NV, KH&amp;CN,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endParaRPr lang="en-US" sz="1100" dirty="0"/>
        </a:p>
      </dgm:t>
    </dgm:pt>
    <dgm:pt modelId="{415798F3-66E7-43F6-A682-17DB44CA9AAE}" type="parTrans" cxnId="{47568F8D-63E6-4550-89F1-53F0E1AFDCF7}">
      <dgm:prSet/>
      <dgm:spPr/>
      <dgm:t>
        <a:bodyPr/>
        <a:lstStyle/>
        <a:p>
          <a:endParaRPr lang="en-US"/>
        </a:p>
      </dgm:t>
    </dgm:pt>
    <dgm:pt modelId="{9B264F87-863A-4E91-A6BB-F638C0BE8196}" type="sibTrans" cxnId="{47568F8D-63E6-4550-89F1-53F0E1AFDCF7}">
      <dgm:prSet/>
      <dgm:spPr/>
      <dgm:t>
        <a:bodyPr/>
        <a:lstStyle/>
        <a:p>
          <a:endParaRPr lang="en-US"/>
        </a:p>
      </dgm:t>
    </dgm:pt>
    <dgm:pt modelId="{6184FE23-DB65-4C3E-AF10-894FB3BFA645}">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NN&amp;MT</a:t>
          </a:r>
          <a:endParaRPr lang="en-US" sz="1200" dirty="0"/>
        </a:p>
      </dgm:t>
    </dgm:pt>
    <dgm:pt modelId="{618801AF-48B7-4956-8757-6E558F2651BD}" type="parTrans" cxnId="{59D54FBF-263C-473A-A776-457BAE145F99}">
      <dgm:prSet/>
      <dgm:spPr/>
      <dgm:t>
        <a:bodyPr/>
        <a:lstStyle/>
        <a:p>
          <a:endParaRPr lang="en-US"/>
        </a:p>
      </dgm:t>
    </dgm:pt>
    <dgm:pt modelId="{4E2E3D96-BEAD-4AEE-B67C-B9E2AEF810C6}" type="sibTrans" cxnId="{59D54FBF-263C-473A-A776-457BAE145F99}">
      <dgm:prSet/>
      <dgm:spPr/>
      <dgm:t>
        <a:bodyPr/>
        <a:lstStyle/>
        <a:p>
          <a:endParaRPr lang="en-US"/>
        </a:p>
      </dgm:t>
    </dgm:pt>
    <dgm:pt modelId="{8EBBF49F-83EE-4E35-A921-7B7676B66196}">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Nội</a:t>
          </a:r>
          <a:r>
            <a:rPr lang="en-US" sz="1400" b="1" dirty="0">
              <a:solidFill>
                <a:srgbClr val="0070C0"/>
              </a:solidFill>
            </a:rPr>
            <a:t> </a:t>
          </a:r>
          <a:r>
            <a:rPr lang="en-US" sz="1400" b="1" dirty="0" err="1">
              <a:solidFill>
                <a:srgbClr val="0070C0"/>
              </a:solidFill>
            </a:rPr>
            <a:t>vụ</a:t>
          </a:r>
          <a:endParaRPr lang="en-US" sz="1200" dirty="0"/>
        </a:p>
      </dgm:t>
    </dgm:pt>
    <dgm:pt modelId="{BA9FCE0A-2FCC-4129-8FFB-76F5799C1D57}" type="parTrans" cxnId="{A721FFBC-0BE8-49BB-AEE1-252157D5BB83}">
      <dgm:prSet/>
      <dgm:spPr/>
      <dgm:t>
        <a:bodyPr/>
        <a:lstStyle/>
        <a:p>
          <a:endParaRPr lang="en-US"/>
        </a:p>
      </dgm:t>
    </dgm:pt>
    <dgm:pt modelId="{08CFFB65-D2CC-43F8-8B5F-BAFE4407D388}" type="sibTrans" cxnId="{A721FFBC-0BE8-49BB-AEE1-252157D5BB83}">
      <dgm:prSet/>
      <dgm:spPr/>
      <dgm:t>
        <a:bodyPr/>
        <a:lstStyle/>
        <a:p>
          <a:endParaRPr lang="en-US"/>
        </a:p>
      </dgm:t>
    </dgm:pt>
    <dgm:pt modelId="{0DE16F7A-2314-4FBC-A817-79741ED85712}">
      <dgm:prSet custT="1"/>
      <dgm:spPr>
        <a:solidFill>
          <a:srgbClr val="FFC000"/>
        </a:solidFill>
      </dgm:spPr>
      <dgm:t>
        <a:bodyPr/>
        <a:lstStyle/>
        <a:p>
          <a:pPr>
            <a:lnSpc>
              <a:spcPct val="100000"/>
            </a:lnSpc>
            <a:spcAft>
              <a:spcPts val="0"/>
            </a:spcAft>
          </a:pPr>
          <a:r>
            <a:rPr lang="en-US" sz="1400" b="1" dirty="0" err="1">
              <a:solidFill>
                <a:srgbClr val="0070C0"/>
              </a:solidFill>
            </a:rPr>
            <a:t>Tất</a:t>
          </a:r>
          <a:r>
            <a:rPr lang="en-US" sz="1400" b="1" dirty="0">
              <a:solidFill>
                <a:srgbClr val="0070C0"/>
              </a:solidFill>
            </a:rPr>
            <a:t> </a:t>
          </a:r>
          <a:r>
            <a:rPr lang="en-US" sz="1400" b="1" dirty="0" err="1">
              <a:solidFill>
                <a:srgbClr val="0070C0"/>
              </a:solidFill>
            </a:rPr>
            <a:t>cả</a:t>
          </a:r>
          <a:endParaRPr lang="en-US" sz="1200" dirty="0"/>
        </a:p>
      </dgm:t>
    </dgm:pt>
    <dgm:pt modelId="{D49B8F12-BC14-4026-A78E-6A933F04847D}" type="parTrans" cxnId="{F5AE5168-EDBF-4318-9AA6-AD3FA4FF66F0}">
      <dgm:prSet/>
      <dgm:spPr/>
      <dgm:t>
        <a:bodyPr/>
        <a:lstStyle/>
        <a:p>
          <a:endParaRPr lang="en-US"/>
        </a:p>
      </dgm:t>
    </dgm:pt>
    <dgm:pt modelId="{300177C6-34A7-4E8B-AB03-A4440E1071C6}" type="sibTrans" cxnId="{F5AE5168-EDBF-4318-9AA6-AD3FA4FF66F0}">
      <dgm:prSet/>
      <dgm:spPr/>
      <dgm:t>
        <a:bodyPr/>
        <a:lstStyle/>
        <a:p>
          <a:endParaRPr lang="en-US"/>
        </a:p>
      </dgm:t>
    </dgm:pt>
    <dgm:pt modelId="{7DFCC7D3-F8FA-43CC-92C3-88CDC4FE4EAF}">
      <dgm:prSet custT="1"/>
      <dgm:spPr>
        <a:solidFill>
          <a:srgbClr val="FFC000"/>
        </a:solidFill>
      </dgm:spPr>
      <dgm:t>
        <a:bodyPr/>
        <a:lstStyle/>
        <a:p>
          <a:pPr>
            <a:lnSpc>
              <a:spcPct val="100000"/>
            </a:lnSpc>
            <a:spcAft>
              <a:spcPts val="0"/>
            </a:spcAft>
          </a:pPr>
          <a:r>
            <a:rPr lang="en-US" sz="1400" b="1" dirty="0">
              <a:solidFill>
                <a:srgbClr val="0070C0"/>
              </a:solidFill>
            </a:rPr>
            <a:t>Y </a:t>
          </a:r>
          <a:r>
            <a:rPr lang="en-US" sz="1400" b="1" dirty="0" err="1">
              <a:solidFill>
                <a:srgbClr val="0070C0"/>
              </a:solidFill>
            </a:rPr>
            <a:t>tế</a:t>
          </a:r>
          <a:r>
            <a:rPr lang="en-US" sz="1400" b="1" dirty="0">
              <a:solidFill>
                <a:srgbClr val="0070C0"/>
              </a:solidFill>
            </a:rPr>
            <a:t>, GD&amp;ĐT ++</a:t>
          </a:r>
          <a:endParaRPr lang="en-US" sz="1200" dirty="0"/>
        </a:p>
      </dgm:t>
    </dgm:pt>
    <dgm:pt modelId="{E572688A-2E31-467A-84B7-0CEF833A1FC5}" type="parTrans" cxnId="{8FC7CC55-2CF6-412C-B6E6-5DCBE42EF529}">
      <dgm:prSet/>
      <dgm:spPr/>
      <dgm:t>
        <a:bodyPr/>
        <a:lstStyle/>
        <a:p>
          <a:endParaRPr lang="en-US"/>
        </a:p>
      </dgm:t>
    </dgm:pt>
    <dgm:pt modelId="{6447F096-566B-4C48-BB4E-BF04DAC7A44F}" type="sibTrans" cxnId="{8FC7CC55-2CF6-412C-B6E6-5DCBE42EF529}">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19463" custScaleY="208877" custLinFactNeighborX="-63968" custLinFactNeighborY="3961">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2"/>
      <dgm:spPr/>
    </dgm:pt>
    <dgm:pt modelId="{0BCBBF62-897F-4041-8ACD-CF7CFB8E88A8}" type="pres">
      <dgm:prSet presAssocID="{DC3E57CE-5796-458C-BC1E-0A478904FF04}" presName="connTx" presStyleLbl="parChTrans1D2" presStyleIdx="0" presStyleCnt="2"/>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2" custScaleX="119816" custScaleY="221344" custLinFactNeighborX="-25192" custLinFactNeighborY="11816">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8"/>
      <dgm:spPr/>
    </dgm:pt>
    <dgm:pt modelId="{096105AD-97CC-48E6-82B9-17C4DA837CBA}" type="pres">
      <dgm:prSet presAssocID="{61A90130-2E2A-4AAE-AB2A-E7F7D4BC84FA}" presName="connTx" presStyleLbl="parChTrans1D3" presStyleIdx="0" presStyleCnt="8"/>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8" custScaleX="389543" custScaleY="56427">
        <dgm:presLayoutVars>
          <dgm:chPref val="3"/>
        </dgm:presLayoutVars>
      </dgm:prSet>
      <dgm:spPr/>
    </dgm:pt>
    <dgm:pt modelId="{D891E265-354C-48FA-A764-835068B172F1}" type="pres">
      <dgm:prSet presAssocID="{CF92B0B5-B808-42A5-B3A8-1B8200ED7CFD}" presName="level3hierChild" presStyleCnt="0"/>
      <dgm:spPr/>
    </dgm:pt>
    <dgm:pt modelId="{CC7B8056-8B7E-45D1-A6C6-3031B029F0E1}" type="pres">
      <dgm:prSet presAssocID="{E0B325BA-59B8-4EB2-AC92-8E556C72EE4F}" presName="conn2-1" presStyleLbl="parChTrans1D4" presStyleIdx="0" presStyleCnt="8"/>
      <dgm:spPr/>
    </dgm:pt>
    <dgm:pt modelId="{0B56BAC0-8F3C-4A51-8122-9491CEB37F15}" type="pres">
      <dgm:prSet presAssocID="{E0B325BA-59B8-4EB2-AC92-8E556C72EE4F}" presName="connTx" presStyleLbl="parChTrans1D4" presStyleIdx="0" presStyleCnt="8"/>
      <dgm:spPr/>
    </dgm:pt>
    <dgm:pt modelId="{69CFB9F0-D335-4FFF-BAD0-8EB7A6CCF63D}" type="pres">
      <dgm:prSet presAssocID="{4160EED9-53DA-4A96-9541-15FB19607E8E}" presName="root2" presStyleCnt="0"/>
      <dgm:spPr/>
    </dgm:pt>
    <dgm:pt modelId="{9A45B4E9-8D9C-4FF7-8427-18008B6C3D7C}" type="pres">
      <dgm:prSet presAssocID="{4160EED9-53DA-4A96-9541-15FB19607E8E}" presName="LevelTwoTextNode" presStyleLbl="node4" presStyleIdx="0" presStyleCnt="8" custScaleX="127136">
        <dgm:presLayoutVars>
          <dgm:chPref val="3"/>
        </dgm:presLayoutVars>
      </dgm:prSet>
      <dgm:spPr/>
    </dgm:pt>
    <dgm:pt modelId="{FDA1243B-3E75-42DE-9DC6-AC61216C861C}" type="pres">
      <dgm:prSet presAssocID="{4160EED9-53DA-4A96-9541-15FB19607E8E}" presName="level3hierChild" presStyleCnt="0"/>
      <dgm:spPr/>
    </dgm:pt>
    <dgm:pt modelId="{FA0F685A-50D8-4FE9-938D-564D9BD2BE89}" type="pres">
      <dgm:prSet presAssocID="{582605C1-0FA0-4038-AD5B-F47E8057EF4E}" presName="conn2-1" presStyleLbl="parChTrans1D3" presStyleIdx="1" presStyleCnt="8"/>
      <dgm:spPr/>
    </dgm:pt>
    <dgm:pt modelId="{00619B85-5924-4AA9-B49E-86A572F9AC17}" type="pres">
      <dgm:prSet presAssocID="{582605C1-0FA0-4038-AD5B-F47E8057EF4E}" presName="connTx" presStyleLbl="parChTrans1D3" presStyleIdx="1" presStyleCnt="8"/>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8" custScaleX="389543" custScaleY="103527">
        <dgm:presLayoutVars>
          <dgm:chPref val="3"/>
        </dgm:presLayoutVars>
      </dgm:prSet>
      <dgm:spPr/>
    </dgm:pt>
    <dgm:pt modelId="{43095ABD-6DD5-4040-B2CC-2C3EFADC4B44}" type="pres">
      <dgm:prSet presAssocID="{4081D80F-A5A6-44E9-95C7-60F6B195DF89}" presName="level3hierChild" presStyleCnt="0"/>
      <dgm:spPr/>
    </dgm:pt>
    <dgm:pt modelId="{182DC52D-45A4-4D2F-91E4-559AD730F0F9}" type="pres">
      <dgm:prSet presAssocID="{CDA0E983-C769-4809-8888-A51EA6DF6EF3}" presName="conn2-1" presStyleLbl="parChTrans1D4" presStyleIdx="1" presStyleCnt="8"/>
      <dgm:spPr/>
    </dgm:pt>
    <dgm:pt modelId="{4C9DAEDE-4A88-483F-9D31-7F994D828C2C}" type="pres">
      <dgm:prSet presAssocID="{CDA0E983-C769-4809-8888-A51EA6DF6EF3}" presName="connTx" presStyleLbl="parChTrans1D4" presStyleIdx="1" presStyleCnt="8"/>
      <dgm:spPr/>
    </dgm:pt>
    <dgm:pt modelId="{D6E9AC99-6B84-4C6F-9463-3BEB591143EC}" type="pres">
      <dgm:prSet presAssocID="{4D958396-4752-4531-A5CD-B6A930E61AEE}" presName="root2" presStyleCnt="0"/>
      <dgm:spPr/>
    </dgm:pt>
    <dgm:pt modelId="{95433273-64B9-4F1B-8C57-48E4F3D3BD6F}" type="pres">
      <dgm:prSet presAssocID="{4D958396-4752-4531-A5CD-B6A930E61AEE}" presName="LevelTwoTextNode" presStyleLbl="node4" presStyleIdx="1" presStyleCnt="8" custScaleX="127136">
        <dgm:presLayoutVars>
          <dgm:chPref val="3"/>
        </dgm:presLayoutVars>
      </dgm:prSet>
      <dgm:spPr/>
    </dgm:pt>
    <dgm:pt modelId="{8C2D0350-3B09-4CA2-BDD5-C1840774DAAE}" type="pres">
      <dgm:prSet presAssocID="{4D958396-4752-4531-A5CD-B6A930E61AEE}" presName="level3hierChild" presStyleCnt="0"/>
      <dgm:spPr/>
    </dgm:pt>
    <dgm:pt modelId="{37362A7A-461F-431D-ABC2-42E546C6C572}" type="pres">
      <dgm:prSet presAssocID="{C41F9173-0A71-46F6-83D7-8D2E74982E81}" presName="conn2-1" presStyleLbl="parChTrans1D3" presStyleIdx="2" presStyleCnt="8"/>
      <dgm:spPr/>
    </dgm:pt>
    <dgm:pt modelId="{55467C6C-F59C-460E-A8B2-2C1D3518234E}" type="pres">
      <dgm:prSet presAssocID="{C41F9173-0A71-46F6-83D7-8D2E74982E81}" presName="connTx" presStyleLbl="parChTrans1D3" presStyleIdx="2" presStyleCnt="8"/>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2" presStyleCnt="8" custScaleX="389543" custScaleY="56427">
        <dgm:presLayoutVars>
          <dgm:chPref val="3"/>
        </dgm:presLayoutVars>
      </dgm:prSet>
      <dgm:spPr/>
    </dgm:pt>
    <dgm:pt modelId="{7C7AE72D-1F54-4BE6-AFB4-27A243BF6741}" type="pres">
      <dgm:prSet presAssocID="{BDF3D987-A3D2-46A3-833D-D5182D570751}" presName="level3hierChild" presStyleCnt="0"/>
      <dgm:spPr/>
    </dgm:pt>
    <dgm:pt modelId="{A88F5FC8-B5D9-4D1A-97AF-B016C86A419F}" type="pres">
      <dgm:prSet presAssocID="{199F473E-DF07-46E1-B1AB-B1CBC86BB02A}" presName="conn2-1" presStyleLbl="parChTrans1D4" presStyleIdx="2" presStyleCnt="8"/>
      <dgm:spPr/>
    </dgm:pt>
    <dgm:pt modelId="{4CE3FE46-6DD2-42CD-A7C5-4317715D73D3}" type="pres">
      <dgm:prSet presAssocID="{199F473E-DF07-46E1-B1AB-B1CBC86BB02A}" presName="connTx" presStyleLbl="parChTrans1D4" presStyleIdx="2" presStyleCnt="8"/>
      <dgm:spPr/>
    </dgm:pt>
    <dgm:pt modelId="{496D4C37-AD8C-4377-AFB4-618A6CFDF34C}" type="pres">
      <dgm:prSet presAssocID="{DFB0A959-740D-4DBE-AA82-5E69C07C1C31}" presName="root2" presStyleCnt="0"/>
      <dgm:spPr/>
    </dgm:pt>
    <dgm:pt modelId="{5934C138-AB18-457B-AF40-6BD09956FE91}" type="pres">
      <dgm:prSet presAssocID="{DFB0A959-740D-4DBE-AA82-5E69C07C1C31}" presName="LevelTwoTextNode" presStyleLbl="node4" presStyleIdx="2" presStyleCnt="8" custScaleX="127136">
        <dgm:presLayoutVars>
          <dgm:chPref val="3"/>
        </dgm:presLayoutVars>
      </dgm:prSet>
      <dgm:spPr/>
    </dgm:pt>
    <dgm:pt modelId="{D6C38650-7889-4C7A-8CA5-9CD0DBD43BEA}" type="pres">
      <dgm:prSet presAssocID="{DFB0A959-740D-4DBE-AA82-5E69C07C1C31}" presName="level3hierChild" presStyleCnt="0"/>
      <dgm:spPr/>
    </dgm:pt>
    <dgm:pt modelId="{4411C186-13D2-44AC-A161-805314AF7B4B}" type="pres">
      <dgm:prSet presAssocID="{7CFB6FA5-775A-4732-AD9C-0D25A0CE6906}" presName="conn2-1" presStyleLbl="parChTrans1D3" presStyleIdx="3" presStyleCnt="8"/>
      <dgm:spPr/>
    </dgm:pt>
    <dgm:pt modelId="{1CDB874E-5C33-4B46-B0A7-21D66ADF4475}" type="pres">
      <dgm:prSet presAssocID="{7CFB6FA5-775A-4732-AD9C-0D25A0CE6906}" presName="connTx" presStyleLbl="parChTrans1D3" presStyleIdx="3" presStyleCnt="8"/>
      <dgm:spPr/>
    </dgm:pt>
    <dgm:pt modelId="{B0340744-51E4-43A4-BBFC-6C62181AF38C}" type="pres">
      <dgm:prSet presAssocID="{0192B213-B846-402F-8898-D4D281F8BC5E}" presName="root2" presStyleCnt="0"/>
      <dgm:spPr/>
    </dgm:pt>
    <dgm:pt modelId="{DA57D0E7-9F26-4605-B6A3-697E192D4B9E}" type="pres">
      <dgm:prSet presAssocID="{0192B213-B846-402F-8898-D4D281F8BC5E}" presName="LevelTwoTextNode" presStyleLbl="node3" presStyleIdx="3" presStyleCnt="8" custScaleX="391146" custScaleY="102715">
        <dgm:presLayoutVars>
          <dgm:chPref val="3"/>
        </dgm:presLayoutVars>
      </dgm:prSet>
      <dgm:spPr/>
    </dgm:pt>
    <dgm:pt modelId="{E6D8A1AC-6D54-40A7-B4C6-1077FF4FE87E}" type="pres">
      <dgm:prSet presAssocID="{0192B213-B846-402F-8898-D4D281F8BC5E}" presName="level3hierChild" presStyleCnt="0"/>
      <dgm:spPr/>
    </dgm:pt>
    <dgm:pt modelId="{36506FA5-A8D0-423F-8558-7F46CD5B0789}" type="pres">
      <dgm:prSet presAssocID="{415798F3-66E7-43F6-A682-17DB44CA9AAE}" presName="conn2-1" presStyleLbl="parChTrans1D4" presStyleIdx="3" presStyleCnt="8"/>
      <dgm:spPr/>
    </dgm:pt>
    <dgm:pt modelId="{4ABE3323-B9A2-44E9-B4C5-624333C4FB23}" type="pres">
      <dgm:prSet presAssocID="{415798F3-66E7-43F6-A682-17DB44CA9AAE}" presName="connTx" presStyleLbl="parChTrans1D4" presStyleIdx="3" presStyleCnt="8"/>
      <dgm:spPr/>
    </dgm:pt>
    <dgm:pt modelId="{48615651-4670-4C21-9228-924B6B11B0D3}" type="pres">
      <dgm:prSet presAssocID="{681CDAAB-351E-4CF8-A642-2E9460A2FA0E}" presName="root2" presStyleCnt="0"/>
      <dgm:spPr/>
    </dgm:pt>
    <dgm:pt modelId="{B9D5AFCF-05FE-4ECE-9F4D-2969DEF0335F}" type="pres">
      <dgm:prSet presAssocID="{681CDAAB-351E-4CF8-A642-2E9460A2FA0E}" presName="LevelTwoTextNode" presStyleLbl="node4" presStyleIdx="3" presStyleCnt="8" custScaleX="127136">
        <dgm:presLayoutVars>
          <dgm:chPref val="3"/>
        </dgm:presLayoutVars>
      </dgm:prSet>
      <dgm:spPr/>
    </dgm:pt>
    <dgm:pt modelId="{30E8082B-F6B1-42C3-9503-D0E585EF203E}" type="pres">
      <dgm:prSet presAssocID="{681CDAAB-351E-4CF8-A642-2E9460A2FA0E}" presName="level3hierChild" presStyleCnt="0"/>
      <dgm:spPr/>
    </dgm:pt>
    <dgm:pt modelId="{51870D06-4355-446C-B598-776ECAFF4413}" type="pres">
      <dgm:prSet presAssocID="{DC94C9B1-D81D-40D7-830B-A2CBB8EDFAF6}" presName="conn2-1" presStyleLbl="parChTrans1D2" presStyleIdx="1" presStyleCnt="2"/>
      <dgm:spPr/>
    </dgm:pt>
    <dgm:pt modelId="{A687B1B0-1215-47DE-A76C-9FF58213FC93}" type="pres">
      <dgm:prSet presAssocID="{DC94C9B1-D81D-40D7-830B-A2CBB8EDFAF6}" presName="connTx" presStyleLbl="parChTrans1D2" presStyleIdx="1" presStyleCnt="2"/>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2" custScaleX="120957" custScaleY="221344" custLinFactNeighborX="-25192" custLinFactNeighborY="11816">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4" presStyleCnt="8"/>
      <dgm:spPr/>
    </dgm:pt>
    <dgm:pt modelId="{4397FB4F-0302-48BA-9A96-F7A50978640D}" type="pres">
      <dgm:prSet presAssocID="{6DE64CD3-8FE8-4573-80F2-76EBE84C3D9F}" presName="connTx" presStyleLbl="parChTrans1D3" presStyleIdx="4" presStyleCnt="8"/>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4" presStyleCnt="8" custScaleX="389543" custScaleY="56427">
        <dgm:presLayoutVars>
          <dgm:chPref val="3"/>
        </dgm:presLayoutVars>
      </dgm:prSet>
      <dgm:spPr/>
    </dgm:pt>
    <dgm:pt modelId="{1A393A72-1D4B-4799-BDEC-43DC11A84A7D}" type="pres">
      <dgm:prSet presAssocID="{40CEADD4-0E44-4F74-AF52-FCF35080356A}" presName="level3hierChild" presStyleCnt="0"/>
      <dgm:spPr/>
    </dgm:pt>
    <dgm:pt modelId="{0EC68BDD-8C4C-49BB-B204-7968694F6D17}" type="pres">
      <dgm:prSet presAssocID="{618801AF-48B7-4956-8757-6E558F2651BD}" presName="conn2-1" presStyleLbl="parChTrans1D4" presStyleIdx="4" presStyleCnt="8"/>
      <dgm:spPr/>
    </dgm:pt>
    <dgm:pt modelId="{9CE40917-3B27-43A2-B6D7-95EE49069D7C}" type="pres">
      <dgm:prSet presAssocID="{618801AF-48B7-4956-8757-6E558F2651BD}" presName="connTx" presStyleLbl="parChTrans1D4" presStyleIdx="4" presStyleCnt="8"/>
      <dgm:spPr/>
    </dgm:pt>
    <dgm:pt modelId="{5E14A09E-D00F-4435-B54E-C53A92D81CF5}" type="pres">
      <dgm:prSet presAssocID="{6184FE23-DB65-4C3E-AF10-894FB3BFA645}" presName="root2" presStyleCnt="0"/>
      <dgm:spPr/>
    </dgm:pt>
    <dgm:pt modelId="{413621EF-BD51-4DE9-B87C-48A24EC95D5C}" type="pres">
      <dgm:prSet presAssocID="{6184FE23-DB65-4C3E-AF10-894FB3BFA645}" presName="LevelTwoTextNode" presStyleLbl="node4" presStyleIdx="4" presStyleCnt="8" custScaleX="127136">
        <dgm:presLayoutVars>
          <dgm:chPref val="3"/>
        </dgm:presLayoutVars>
      </dgm:prSet>
      <dgm:spPr/>
    </dgm:pt>
    <dgm:pt modelId="{84DDF4E4-6E0E-430E-A784-82E5DE28C42B}" type="pres">
      <dgm:prSet presAssocID="{6184FE23-DB65-4C3E-AF10-894FB3BFA645}" presName="level3hierChild" presStyleCnt="0"/>
      <dgm:spPr/>
    </dgm:pt>
    <dgm:pt modelId="{997ED530-A217-463F-99F1-1E0C35992D0E}" type="pres">
      <dgm:prSet presAssocID="{8CC008BA-C3AA-4A87-9D77-7FA8802141FD}" presName="conn2-1" presStyleLbl="parChTrans1D3" presStyleIdx="5" presStyleCnt="8"/>
      <dgm:spPr/>
    </dgm:pt>
    <dgm:pt modelId="{69F5DBC5-91E5-4A59-A93A-97C3C3DADC77}" type="pres">
      <dgm:prSet presAssocID="{8CC008BA-C3AA-4A87-9D77-7FA8802141FD}" presName="connTx" presStyleLbl="parChTrans1D3" presStyleIdx="5" presStyleCnt="8"/>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5" presStyleCnt="8" custScaleX="389543" custScaleY="103527">
        <dgm:presLayoutVars>
          <dgm:chPref val="3"/>
        </dgm:presLayoutVars>
      </dgm:prSet>
      <dgm:spPr/>
    </dgm:pt>
    <dgm:pt modelId="{B128C0AE-4B62-480D-8373-D6CE5D12DF7F}" type="pres">
      <dgm:prSet presAssocID="{FF379FDA-8853-45A1-8DD9-C90D64BD6EEC}" presName="level3hierChild" presStyleCnt="0"/>
      <dgm:spPr/>
    </dgm:pt>
    <dgm:pt modelId="{6ACC86AC-FFE9-47E8-8BB1-774C923655E2}" type="pres">
      <dgm:prSet presAssocID="{BA9FCE0A-2FCC-4129-8FFB-76F5799C1D57}" presName="conn2-1" presStyleLbl="parChTrans1D4" presStyleIdx="5" presStyleCnt="8"/>
      <dgm:spPr/>
    </dgm:pt>
    <dgm:pt modelId="{9826A9E3-DB0E-49CE-92BE-DFD366F55E84}" type="pres">
      <dgm:prSet presAssocID="{BA9FCE0A-2FCC-4129-8FFB-76F5799C1D57}" presName="connTx" presStyleLbl="parChTrans1D4" presStyleIdx="5" presStyleCnt="8"/>
      <dgm:spPr/>
    </dgm:pt>
    <dgm:pt modelId="{3F7E4936-FC30-4701-8F0F-07328D8626A6}" type="pres">
      <dgm:prSet presAssocID="{8EBBF49F-83EE-4E35-A921-7B7676B66196}" presName="root2" presStyleCnt="0"/>
      <dgm:spPr/>
    </dgm:pt>
    <dgm:pt modelId="{D942C536-F319-451D-AFCF-8102DF7706F1}" type="pres">
      <dgm:prSet presAssocID="{8EBBF49F-83EE-4E35-A921-7B7676B66196}" presName="LevelTwoTextNode" presStyleLbl="node4" presStyleIdx="5" presStyleCnt="8" custScaleX="127136">
        <dgm:presLayoutVars>
          <dgm:chPref val="3"/>
        </dgm:presLayoutVars>
      </dgm:prSet>
      <dgm:spPr/>
    </dgm:pt>
    <dgm:pt modelId="{381FD0E4-1D74-4312-A44B-F9BA933871FE}" type="pres">
      <dgm:prSet presAssocID="{8EBBF49F-83EE-4E35-A921-7B7676B66196}" presName="level3hierChild" presStyleCnt="0"/>
      <dgm:spPr/>
    </dgm:pt>
    <dgm:pt modelId="{EBAE798C-F9E3-4A6B-B896-882D74B9C9CB}" type="pres">
      <dgm:prSet presAssocID="{E6896443-DFCD-4CB5-A9E0-C04432CD556E}" presName="conn2-1" presStyleLbl="parChTrans1D3" presStyleIdx="6" presStyleCnt="8"/>
      <dgm:spPr/>
    </dgm:pt>
    <dgm:pt modelId="{98679E12-0277-4644-AEF7-7882A4BE12BA}" type="pres">
      <dgm:prSet presAssocID="{E6896443-DFCD-4CB5-A9E0-C04432CD556E}" presName="connTx" presStyleLbl="parChTrans1D3" presStyleIdx="6" presStyleCnt="8"/>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6" presStyleCnt="8" custScaleX="389445" custScaleY="103986">
        <dgm:presLayoutVars>
          <dgm:chPref val="3"/>
        </dgm:presLayoutVars>
      </dgm:prSet>
      <dgm:spPr/>
    </dgm:pt>
    <dgm:pt modelId="{91900839-4DBF-42B4-A3F1-B71BE8A4F282}" type="pres">
      <dgm:prSet presAssocID="{F9A48A97-9CFB-4547-9E39-BCC8A5E9945D}" presName="level3hierChild" presStyleCnt="0"/>
      <dgm:spPr/>
    </dgm:pt>
    <dgm:pt modelId="{37AE78A7-FFD5-49C7-B025-4976C6751D9D}" type="pres">
      <dgm:prSet presAssocID="{D49B8F12-BC14-4026-A78E-6A933F04847D}" presName="conn2-1" presStyleLbl="parChTrans1D4" presStyleIdx="6" presStyleCnt="8"/>
      <dgm:spPr/>
    </dgm:pt>
    <dgm:pt modelId="{DD4F1CF0-CF63-47E6-A69F-E9852A6F78DB}" type="pres">
      <dgm:prSet presAssocID="{D49B8F12-BC14-4026-A78E-6A933F04847D}" presName="connTx" presStyleLbl="parChTrans1D4" presStyleIdx="6" presStyleCnt="8"/>
      <dgm:spPr/>
    </dgm:pt>
    <dgm:pt modelId="{DB4F21CE-8E48-4D0F-8509-D21F645FF12E}" type="pres">
      <dgm:prSet presAssocID="{0DE16F7A-2314-4FBC-A817-79741ED85712}" presName="root2" presStyleCnt="0"/>
      <dgm:spPr/>
    </dgm:pt>
    <dgm:pt modelId="{0AAD4A0A-E21C-4DC8-8221-4480BE991285}" type="pres">
      <dgm:prSet presAssocID="{0DE16F7A-2314-4FBC-A817-79741ED85712}" presName="LevelTwoTextNode" presStyleLbl="node4" presStyleIdx="6" presStyleCnt="8" custScaleX="127136">
        <dgm:presLayoutVars>
          <dgm:chPref val="3"/>
        </dgm:presLayoutVars>
      </dgm:prSet>
      <dgm:spPr/>
    </dgm:pt>
    <dgm:pt modelId="{2CDBB457-03FC-4166-9CC8-3284CD9C1385}" type="pres">
      <dgm:prSet presAssocID="{0DE16F7A-2314-4FBC-A817-79741ED85712}" presName="level3hierChild" presStyleCnt="0"/>
      <dgm:spPr/>
    </dgm:pt>
    <dgm:pt modelId="{EA4062D5-03DC-4855-B067-26516E797CB7}" type="pres">
      <dgm:prSet presAssocID="{06D4C8C9-8CB9-4546-9568-7FBB37D4036F}" presName="conn2-1" presStyleLbl="parChTrans1D3" presStyleIdx="7" presStyleCnt="8"/>
      <dgm:spPr/>
    </dgm:pt>
    <dgm:pt modelId="{0C28B300-BDAD-4BE9-9CFB-0DC48FCC994A}" type="pres">
      <dgm:prSet presAssocID="{06D4C8C9-8CB9-4546-9568-7FBB37D4036F}" presName="connTx" presStyleLbl="parChTrans1D3" presStyleIdx="7" presStyleCnt="8"/>
      <dgm:spPr/>
    </dgm:pt>
    <dgm:pt modelId="{A15893C8-F5B5-48AE-944F-5729A557706A}" type="pres">
      <dgm:prSet presAssocID="{37AFABFE-E286-417A-A37D-2DE779396050}" presName="root2" presStyleCnt="0"/>
      <dgm:spPr/>
    </dgm:pt>
    <dgm:pt modelId="{4B2043EA-906B-4B5B-B8D5-E1B4CA4002C7}" type="pres">
      <dgm:prSet presAssocID="{37AFABFE-E286-417A-A37D-2DE779396050}" presName="LevelTwoTextNode" presStyleLbl="node3" presStyleIdx="7" presStyleCnt="8" custScaleX="393528" custScaleY="56427">
        <dgm:presLayoutVars>
          <dgm:chPref val="3"/>
        </dgm:presLayoutVars>
      </dgm:prSet>
      <dgm:spPr/>
    </dgm:pt>
    <dgm:pt modelId="{E3E71120-D110-489A-9C39-1943257C94A0}" type="pres">
      <dgm:prSet presAssocID="{37AFABFE-E286-417A-A37D-2DE779396050}" presName="level3hierChild" presStyleCnt="0"/>
      <dgm:spPr/>
    </dgm:pt>
    <dgm:pt modelId="{B88FA935-DFA8-46E1-8141-AA6C7C16C7B2}" type="pres">
      <dgm:prSet presAssocID="{E572688A-2E31-467A-84B7-0CEF833A1FC5}" presName="conn2-1" presStyleLbl="parChTrans1D4" presStyleIdx="7" presStyleCnt="8"/>
      <dgm:spPr/>
    </dgm:pt>
    <dgm:pt modelId="{9BDEE617-3303-47E1-ADC6-EC4DC951E0BA}" type="pres">
      <dgm:prSet presAssocID="{E572688A-2E31-467A-84B7-0CEF833A1FC5}" presName="connTx" presStyleLbl="parChTrans1D4" presStyleIdx="7" presStyleCnt="8"/>
      <dgm:spPr/>
    </dgm:pt>
    <dgm:pt modelId="{9E686CA7-0A66-4CA3-A687-2CA885EC8EB2}" type="pres">
      <dgm:prSet presAssocID="{7DFCC7D3-F8FA-43CC-92C3-88CDC4FE4EAF}" presName="root2" presStyleCnt="0"/>
      <dgm:spPr/>
    </dgm:pt>
    <dgm:pt modelId="{B43F28ED-6807-4DC1-AC18-8F72B0DE6954}" type="pres">
      <dgm:prSet presAssocID="{7DFCC7D3-F8FA-43CC-92C3-88CDC4FE4EAF}" presName="LevelTwoTextNode" presStyleLbl="node4" presStyleIdx="7" presStyleCnt="8" custScaleX="127136">
        <dgm:presLayoutVars>
          <dgm:chPref val="3"/>
        </dgm:presLayoutVars>
      </dgm:prSet>
      <dgm:spPr/>
    </dgm:pt>
    <dgm:pt modelId="{CA5B4C9E-38F5-4ADE-B282-1622836545C9}" type="pres">
      <dgm:prSet presAssocID="{7DFCC7D3-F8FA-43CC-92C3-88CDC4FE4EAF}" presName="level3hierChild" presStyleCnt="0"/>
      <dgm:spPr/>
    </dgm:pt>
  </dgm:ptLst>
  <dgm:cxnLst>
    <dgm:cxn modelId="{7E16ED05-34A2-4CBD-980E-472652D3C254}" srcId="{A8D43A77-EAA9-400A-A80A-07CDCDA93CA1}" destId="{8F677C79-B9E1-4F8A-AC0E-C6C2E5B21046}" srcOrd="0" destOrd="0" parTransId="{DC3E57CE-5796-458C-BC1E-0A478904FF04}" sibTransId="{5D81136C-B584-4EF6-A653-D1E7D0393655}"/>
    <dgm:cxn modelId="{4492BC09-6F22-44BE-A687-026D37C1D1EF}" srcId="{4081D80F-A5A6-44E9-95C7-60F6B195DF89}" destId="{4D958396-4752-4531-A5CD-B6A930E61AEE}" srcOrd="0" destOrd="0" parTransId="{CDA0E983-C769-4809-8888-A51EA6DF6EF3}" sibTransId="{3938A5C6-71FB-41F5-A542-36D25D241D5F}"/>
    <dgm:cxn modelId="{C514910F-C3BA-452B-BE6B-ED6FC8F339EB}" type="presOf" srcId="{D76E3352-8D1B-4AA6-A038-BE47D84C6599}" destId="{F261C854-A102-4A88-8668-ABA6DC527FFB}"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0F579A17-6811-4CFB-ABE3-FE02A4F9F19A}" type="presOf" srcId="{37AFABFE-E286-417A-A37D-2DE779396050}" destId="{4B2043EA-906B-4B5B-B8D5-E1B4CA4002C7}" srcOrd="0" destOrd="0" presId="urn:microsoft.com/office/officeart/2005/8/layout/hierarchy2"/>
    <dgm:cxn modelId="{5F864B19-7761-4E6D-9B96-28633697B606}" srcId="{BDF3D987-A3D2-46A3-833D-D5182D570751}" destId="{DFB0A959-740D-4DBE-AA82-5E69C07C1C31}" srcOrd="0" destOrd="0" parTransId="{199F473E-DF07-46E1-B1AB-B1CBC86BB02A}" sibTransId="{6947536C-F39C-40DF-B97F-62E230079A05}"/>
    <dgm:cxn modelId="{1BB1051D-1E10-4BFB-849D-1F2D0316BA09}" type="presOf" srcId="{DFB0A959-740D-4DBE-AA82-5E69C07C1C31}" destId="{5934C138-AB18-457B-AF40-6BD09956FE91}" srcOrd="0" destOrd="0" presId="urn:microsoft.com/office/officeart/2005/8/layout/hierarchy2"/>
    <dgm:cxn modelId="{AA284E20-355C-4D3D-8FCB-EF12F268A869}" type="presOf" srcId="{C41F9173-0A71-46F6-83D7-8D2E74982E81}" destId="{37362A7A-461F-431D-ABC2-42E546C6C572}" srcOrd="0" destOrd="0" presId="urn:microsoft.com/office/officeart/2005/8/layout/hierarchy2"/>
    <dgm:cxn modelId="{26EBFF28-1E52-4123-A4EB-478B31A3A816}" type="presOf" srcId="{FF379FDA-8853-45A1-8DD9-C90D64BD6EEC}" destId="{D9F598B5-325B-4EDF-9D7F-250A87250A0A}" srcOrd="0" destOrd="0" presId="urn:microsoft.com/office/officeart/2005/8/layout/hierarchy2"/>
    <dgm:cxn modelId="{AF2E662A-F173-4104-8927-D17915C9FE5A}" type="presOf" srcId="{D49B8F12-BC14-4026-A78E-6A933F04847D}" destId="{37AE78A7-FFD5-49C7-B025-4976C6751D9D}" srcOrd="0" destOrd="0" presId="urn:microsoft.com/office/officeart/2005/8/layout/hierarchy2"/>
    <dgm:cxn modelId="{37AEE832-9663-4871-9F54-0B05C585B154}" type="presOf" srcId="{BA9FCE0A-2FCC-4129-8FFB-76F5799C1D57}" destId="{6ACC86AC-FFE9-47E8-8BB1-774C923655E2}"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7243823E-4746-4649-BF5F-5B23DEEF8F79}" type="presOf" srcId="{7CFB6FA5-775A-4732-AD9C-0D25A0CE6906}" destId="{4411C186-13D2-44AC-A161-805314AF7B4B}" srcOrd="0" destOrd="0" presId="urn:microsoft.com/office/officeart/2005/8/layout/hierarchy2"/>
    <dgm:cxn modelId="{E32C253F-D5DB-4C91-9DFC-1FCDA129E5E4}" srcId="{D76E3352-8D1B-4AA6-A038-BE47D84C6599}" destId="{37AFABFE-E286-417A-A37D-2DE779396050}" srcOrd="3" destOrd="0" parTransId="{06D4C8C9-8CB9-4546-9568-7FBB37D4036F}" sibTransId="{9931FCEB-75FB-4D4C-8F43-D83978DB0BF3}"/>
    <dgm:cxn modelId="{10C2463F-C824-4ECD-BA9C-7980063D184A}" type="presOf" srcId="{7CFB6FA5-775A-4732-AD9C-0D25A0CE6906}" destId="{1CDB874E-5C33-4B46-B0A7-21D66ADF4475}" srcOrd="1" destOrd="0" presId="urn:microsoft.com/office/officeart/2005/8/layout/hierarchy2"/>
    <dgm:cxn modelId="{B4E74E5C-9C67-4D78-B352-C4542FAF455C}" type="presOf" srcId="{7DFCC7D3-F8FA-43CC-92C3-88CDC4FE4EAF}" destId="{B43F28ED-6807-4DC1-AC18-8F72B0DE6954}" srcOrd="0" destOrd="0" presId="urn:microsoft.com/office/officeart/2005/8/layout/hierarchy2"/>
    <dgm:cxn modelId="{78B4135F-E990-4DDB-B473-D4636C3EC25D}" srcId="{D76E3352-8D1B-4AA6-A038-BE47D84C6599}" destId="{FF379FDA-8853-45A1-8DD9-C90D64BD6EEC}" srcOrd="1" destOrd="0" parTransId="{8CC008BA-C3AA-4A87-9D77-7FA8802141FD}" sibTransId="{8EEBC359-3692-4714-A519-FC80700E9590}"/>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CCF82048-13F4-4B57-B4EA-C4944F04A958}" type="presOf" srcId="{0DE16F7A-2314-4FBC-A817-79741ED85712}" destId="{0AAD4A0A-E21C-4DC8-8221-4480BE991285}" srcOrd="0" destOrd="0" presId="urn:microsoft.com/office/officeart/2005/8/layout/hierarchy2"/>
    <dgm:cxn modelId="{F5AE5168-EDBF-4318-9AA6-AD3FA4FF66F0}" srcId="{F9A48A97-9CFB-4547-9E39-BCC8A5E9945D}" destId="{0DE16F7A-2314-4FBC-A817-79741ED85712}" srcOrd="0" destOrd="0" parTransId="{D49B8F12-BC14-4026-A78E-6A933F04847D}" sibTransId="{300177C6-34A7-4E8B-AB03-A4440E1071C6}"/>
    <dgm:cxn modelId="{220CE768-0931-49DC-8E2F-7C70FF16DC30}" type="presOf" srcId="{415798F3-66E7-43F6-A682-17DB44CA9AAE}" destId="{36506FA5-A8D0-423F-8558-7F46CD5B0789}" srcOrd="0" destOrd="0" presId="urn:microsoft.com/office/officeart/2005/8/layout/hierarchy2"/>
    <dgm:cxn modelId="{7E3F4A69-2975-426D-BA09-9B212AF4B69C}" type="presOf" srcId="{4081D80F-A5A6-44E9-95C7-60F6B195DF89}" destId="{F11B68E2-D7AE-4DF8-B301-25C58627DDDF}" srcOrd="0" destOrd="0" presId="urn:microsoft.com/office/officeart/2005/8/layout/hierarchy2"/>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2837B16C-3BEE-4377-9E55-3329C9C46FE3}" type="presOf" srcId="{E0B325BA-59B8-4EB2-AC92-8E556C72EE4F}" destId="{CC7B8056-8B7E-45D1-A6C6-3031B029F0E1}" srcOrd="0" destOrd="0" presId="urn:microsoft.com/office/officeart/2005/8/layout/hierarchy2"/>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F0C9D56D-3E77-40BE-8F49-DD72B46E2F24}" type="presOf" srcId="{8EBBF49F-83EE-4E35-A921-7B7676B66196}" destId="{D942C536-F319-451D-AFCF-8102DF7706F1}"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8FC7CC55-2CF6-412C-B6E6-5DCBE42EF529}" srcId="{37AFABFE-E286-417A-A37D-2DE779396050}" destId="{7DFCC7D3-F8FA-43CC-92C3-88CDC4FE4EAF}" srcOrd="0" destOrd="0" parTransId="{E572688A-2E31-467A-84B7-0CEF833A1FC5}" sibTransId="{6447F096-566B-4C48-BB4E-BF04DAC7A44F}"/>
    <dgm:cxn modelId="{F7993578-6FCC-4271-88F8-DD4622983371}" type="presOf" srcId="{E0B325BA-59B8-4EB2-AC92-8E556C72EE4F}" destId="{0B56BAC0-8F3C-4A51-8122-9491CEB37F15}" srcOrd="1" destOrd="0" presId="urn:microsoft.com/office/officeart/2005/8/layout/hierarchy2"/>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8F2D047B-2D44-4A74-9146-6E816C25A4F9}" type="presOf" srcId="{681CDAAB-351E-4CF8-A642-2E9460A2FA0E}" destId="{B9D5AFCF-05FE-4ECE-9F4D-2969DEF0335F}" srcOrd="0"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B1712780-D61C-453A-AD5F-1BAA6293A708}" type="presOf" srcId="{E572688A-2E31-467A-84B7-0CEF833A1FC5}" destId="{9BDEE617-3303-47E1-ADC6-EC4DC951E0BA}" srcOrd="1" destOrd="0" presId="urn:microsoft.com/office/officeart/2005/8/layout/hierarchy2"/>
    <dgm:cxn modelId="{1CC13681-85BE-4825-8CF1-97ECB1CF3878}" type="presOf" srcId="{618801AF-48B7-4956-8757-6E558F2651BD}" destId="{0EC68BDD-8C4C-49BB-B204-7968694F6D17}" srcOrd="0" destOrd="0" presId="urn:microsoft.com/office/officeart/2005/8/layout/hierarchy2"/>
    <dgm:cxn modelId="{2D655E88-00E5-4DC1-9A6A-51608E00D1ED}" type="presOf" srcId="{CDA0E983-C769-4809-8888-A51EA6DF6EF3}" destId="{4C9DAEDE-4A88-483F-9D31-7F994D828C2C}" srcOrd="1" destOrd="0" presId="urn:microsoft.com/office/officeart/2005/8/layout/hierarchy2"/>
    <dgm:cxn modelId="{AAA7178B-CFD1-45C2-9961-7D98FD7912C9}" type="presOf" srcId="{61A90130-2E2A-4AAE-AB2A-E7F7D4BC84FA}" destId="{096105AD-97CC-48E6-82B9-17C4DA837CBA}" srcOrd="1" destOrd="0" presId="urn:microsoft.com/office/officeart/2005/8/layout/hierarchy2"/>
    <dgm:cxn modelId="{47568F8D-63E6-4550-89F1-53F0E1AFDCF7}" srcId="{0192B213-B846-402F-8898-D4D281F8BC5E}" destId="{681CDAAB-351E-4CF8-A642-2E9460A2FA0E}" srcOrd="0" destOrd="0" parTransId="{415798F3-66E7-43F6-A682-17DB44CA9AAE}" sibTransId="{9B264F87-863A-4E91-A6BB-F638C0BE8196}"/>
    <dgm:cxn modelId="{16BAC68E-086F-462D-96A3-F1BA163938B0}" type="presOf" srcId="{582605C1-0FA0-4038-AD5B-F47E8057EF4E}" destId="{FA0F685A-50D8-4FE9-938D-564D9BD2BE89}" srcOrd="0" destOrd="0" presId="urn:microsoft.com/office/officeart/2005/8/layout/hierarchy2"/>
    <dgm:cxn modelId="{1C58C991-6B6F-497F-9647-026F2A1CC5A1}" type="presOf" srcId="{0192B213-B846-402F-8898-D4D281F8BC5E}" destId="{DA57D0E7-9F26-4605-B6A3-697E192D4B9E}" srcOrd="0"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9D099FAC-74DB-428B-B0B0-0CCF53AD95B7}" type="presOf" srcId="{8CC008BA-C3AA-4A87-9D77-7FA8802141FD}" destId="{997ED530-A217-463F-99F1-1E0C35992D0E}" srcOrd="0" destOrd="0" presId="urn:microsoft.com/office/officeart/2005/8/layout/hierarchy2"/>
    <dgm:cxn modelId="{62C72FAE-B0B3-455E-A41C-2BC642F3F447}" srcId="{8F677C79-B9E1-4F8A-AC0E-C6C2E5B21046}" destId="{BDF3D987-A3D2-46A3-833D-D5182D570751}" srcOrd="2"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BB41E1BB-3EF3-4F5C-BFB5-B9C970C2AAC2}" srcId="{8F677C79-B9E1-4F8A-AC0E-C6C2E5B21046}" destId="{0192B213-B846-402F-8898-D4D281F8BC5E}" srcOrd="3" destOrd="0" parTransId="{7CFB6FA5-775A-4732-AD9C-0D25A0CE6906}" sibTransId="{6426C8A8-3660-4660-809E-338FDB70457D}"/>
    <dgm:cxn modelId="{A721FFBC-0BE8-49BB-AEE1-252157D5BB83}" srcId="{FF379FDA-8853-45A1-8DD9-C90D64BD6EEC}" destId="{8EBBF49F-83EE-4E35-A921-7B7676B66196}" srcOrd="0" destOrd="0" parTransId="{BA9FCE0A-2FCC-4129-8FFB-76F5799C1D57}" sibTransId="{08CFFB65-D2CC-43F8-8B5F-BAFE4407D388}"/>
    <dgm:cxn modelId="{ED749DBE-352C-4660-9214-560F026C8E8F}" type="presOf" srcId="{06D4C8C9-8CB9-4546-9568-7FBB37D4036F}" destId="{EA4062D5-03DC-4855-B067-26516E797CB7}" srcOrd="0" destOrd="0" presId="urn:microsoft.com/office/officeart/2005/8/layout/hierarchy2"/>
    <dgm:cxn modelId="{59D54FBF-263C-473A-A776-457BAE145F99}" srcId="{40CEADD4-0E44-4F74-AF52-FCF35080356A}" destId="{6184FE23-DB65-4C3E-AF10-894FB3BFA645}" srcOrd="0" destOrd="0" parTransId="{618801AF-48B7-4956-8757-6E558F2651BD}" sibTransId="{4E2E3D96-BEAD-4AEE-B67C-B9E2AEF810C6}"/>
    <dgm:cxn modelId="{813E14C3-EBB4-44A9-A378-589C3A7FDC57}" type="presOf" srcId="{D49B8F12-BC14-4026-A78E-6A933F04847D}" destId="{DD4F1CF0-CF63-47E6-A69F-E9852A6F78DB}" srcOrd="1" destOrd="0" presId="urn:microsoft.com/office/officeart/2005/8/layout/hierarchy2"/>
    <dgm:cxn modelId="{1CA2A8CE-332B-4335-8A9D-8FC711DB822C}" type="presOf" srcId="{CDA0E983-C769-4809-8888-A51EA6DF6EF3}" destId="{182DC52D-45A4-4D2F-91E4-559AD730F0F9}" srcOrd="0"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49FD57CF-3299-43D3-9E9C-D6F70594DDAB}" type="presOf" srcId="{E572688A-2E31-467A-84B7-0CEF833A1FC5}" destId="{B88FA935-DFA8-46E1-8141-AA6C7C16C7B2}" srcOrd="0" destOrd="0" presId="urn:microsoft.com/office/officeart/2005/8/layout/hierarchy2"/>
    <dgm:cxn modelId="{D474BCD4-C11F-4D68-9244-368AE907BDBD}" type="presOf" srcId="{6184FE23-DB65-4C3E-AF10-894FB3BFA645}" destId="{413621EF-BD51-4DE9-B87C-48A24EC95D5C}" srcOrd="0" destOrd="0" presId="urn:microsoft.com/office/officeart/2005/8/layout/hierarchy2"/>
    <dgm:cxn modelId="{88E438D7-4B33-4E32-A1D4-B652C35BCC4F}" type="presOf" srcId="{C41F9173-0A71-46F6-83D7-8D2E74982E81}" destId="{55467C6C-F59C-460E-A8B2-2C1D3518234E}" srcOrd="1" destOrd="0" presId="urn:microsoft.com/office/officeart/2005/8/layout/hierarchy2"/>
    <dgm:cxn modelId="{1A660DDB-F011-46E1-B1E3-03AA905F80C9}" type="presOf" srcId="{4160EED9-53DA-4A96-9541-15FB19607E8E}" destId="{9A45B4E9-8D9C-4FF7-8427-18008B6C3D7C}" srcOrd="0" destOrd="0" presId="urn:microsoft.com/office/officeart/2005/8/layout/hierarchy2"/>
    <dgm:cxn modelId="{9A29EFDC-186A-44B2-9A11-369EA3190446}" type="presOf" srcId="{618801AF-48B7-4956-8757-6E558F2651BD}" destId="{9CE40917-3B27-43A2-B6D7-95EE49069D7C}" srcOrd="1" destOrd="0" presId="urn:microsoft.com/office/officeart/2005/8/layout/hierarchy2"/>
    <dgm:cxn modelId="{E17BC9DD-9E35-46F7-BF20-3D1A19625128}" type="presOf" srcId="{4D958396-4752-4531-A5CD-B6A930E61AEE}" destId="{95433273-64B9-4F1B-8C57-48E4F3D3BD6F}" srcOrd="0"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814AA7E4-7F0D-43CF-BA15-97AAF8473C19}" type="presOf" srcId="{199F473E-DF07-46E1-B1AB-B1CBC86BB02A}" destId="{A88F5FC8-B5D9-4D1A-97AF-B016C86A419F}" srcOrd="0" destOrd="0" presId="urn:microsoft.com/office/officeart/2005/8/layout/hierarchy2"/>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DF4BFFEC-A79F-478B-9728-5EA84DA07A1E}" type="presOf" srcId="{BA9FCE0A-2FCC-4129-8FFB-76F5799C1D57}" destId="{9826A9E3-DB0E-49CE-92BE-DFD366F55E84}" srcOrd="1" destOrd="0" presId="urn:microsoft.com/office/officeart/2005/8/layout/hierarchy2"/>
    <dgm:cxn modelId="{A64B59EE-5DA0-44FF-881B-897653E2F42C}" type="presOf" srcId="{BDF3D987-A3D2-46A3-833D-D5182D570751}" destId="{FDA03867-2FD5-4F37-92F2-797B9BC35F4A}" srcOrd="0" destOrd="0" presId="urn:microsoft.com/office/officeart/2005/8/layout/hierarchy2"/>
    <dgm:cxn modelId="{DDB139EF-2AE3-4C7C-BFEC-7E99004E4C97}" srcId="{CF92B0B5-B808-42A5-B3A8-1B8200ED7CFD}" destId="{4160EED9-53DA-4A96-9541-15FB19607E8E}" srcOrd="0" destOrd="0" parTransId="{E0B325BA-59B8-4EB2-AC92-8E556C72EE4F}" sibTransId="{4ED96D8F-7AC7-40FC-9C47-2E5895EE4181}"/>
    <dgm:cxn modelId="{774194F4-7374-4A96-9E30-361BC114149F}" type="presOf" srcId="{06D4C8C9-8CB9-4546-9568-7FBB37D4036F}" destId="{0C28B300-BDAD-4BE9-9CFB-0DC48FCC994A}" srcOrd="1" destOrd="0" presId="urn:microsoft.com/office/officeart/2005/8/layout/hierarchy2"/>
    <dgm:cxn modelId="{01FE24F5-B3FD-417F-BCBF-40F34DF62A72}" srcId="{8F677C79-B9E1-4F8A-AC0E-C6C2E5B21046}" destId="{4081D80F-A5A6-44E9-95C7-60F6B195DF89}" srcOrd="1" destOrd="0" parTransId="{582605C1-0FA0-4038-AD5B-F47E8057EF4E}" sibTransId="{A78E58FC-7266-4C8F-B8E6-593958744F90}"/>
    <dgm:cxn modelId="{14BE95F8-B662-467D-9ADB-AD47C7D72172}" type="presOf" srcId="{415798F3-66E7-43F6-A682-17DB44CA9AAE}" destId="{4ABE3323-B9A2-44E9-B4C5-624333C4FB23}" srcOrd="1" destOrd="0" presId="urn:microsoft.com/office/officeart/2005/8/layout/hierarchy2"/>
    <dgm:cxn modelId="{AA7E19FC-9F0C-4E8C-AEA8-32D458441792}" type="presOf" srcId="{199F473E-DF07-46E1-B1AB-B1CBC86BB02A}" destId="{4CE3FE46-6DD2-42CD-A7C5-4317715D73D3}" srcOrd="1" destOrd="0" presId="urn:microsoft.com/office/officeart/2005/8/layout/hierarchy2"/>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D2CBEC34-452B-42CF-941E-F7210B1118B1}" type="presParOf" srcId="{D891E265-354C-48FA-A764-835068B172F1}" destId="{CC7B8056-8B7E-45D1-A6C6-3031B029F0E1}" srcOrd="0" destOrd="0" presId="urn:microsoft.com/office/officeart/2005/8/layout/hierarchy2"/>
    <dgm:cxn modelId="{28CC04C6-4EDE-456C-A11A-7CB65A4A5F96}" type="presParOf" srcId="{CC7B8056-8B7E-45D1-A6C6-3031B029F0E1}" destId="{0B56BAC0-8F3C-4A51-8122-9491CEB37F15}" srcOrd="0" destOrd="0" presId="urn:microsoft.com/office/officeart/2005/8/layout/hierarchy2"/>
    <dgm:cxn modelId="{2F6575C5-508A-4F69-9CAD-12C944CEA9F6}" type="presParOf" srcId="{D891E265-354C-48FA-A764-835068B172F1}" destId="{69CFB9F0-D335-4FFF-BAD0-8EB7A6CCF63D}" srcOrd="1" destOrd="0" presId="urn:microsoft.com/office/officeart/2005/8/layout/hierarchy2"/>
    <dgm:cxn modelId="{10023CD7-7666-4F72-8D75-F71F17A5DEBD}" type="presParOf" srcId="{69CFB9F0-D335-4FFF-BAD0-8EB7A6CCF63D}" destId="{9A45B4E9-8D9C-4FF7-8427-18008B6C3D7C}" srcOrd="0" destOrd="0" presId="urn:microsoft.com/office/officeart/2005/8/layout/hierarchy2"/>
    <dgm:cxn modelId="{1FF7B371-0A92-426F-B902-9F570BFE1EA2}" type="presParOf" srcId="{69CFB9F0-D335-4FFF-BAD0-8EB7A6CCF63D}" destId="{FDA1243B-3E75-42DE-9DC6-AC61216C861C}"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8A8B0026-CFFE-482E-9B15-E562BE63E070}" type="presParOf" srcId="{43095ABD-6DD5-4040-B2CC-2C3EFADC4B44}" destId="{182DC52D-45A4-4D2F-91E4-559AD730F0F9}" srcOrd="0" destOrd="0" presId="urn:microsoft.com/office/officeart/2005/8/layout/hierarchy2"/>
    <dgm:cxn modelId="{01780F76-37A6-4949-972D-2C6A35AE29F2}" type="presParOf" srcId="{182DC52D-45A4-4D2F-91E4-559AD730F0F9}" destId="{4C9DAEDE-4A88-483F-9D31-7F994D828C2C}" srcOrd="0" destOrd="0" presId="urn:microsoft.com/office/officeart/2005/8/layout/hierarchy2"/>
    <dgm:cxn modelId="{C2C8C083-58AE-4780-9341-838F88087AB9}" type="presParOf" srcId="{43095ABD-6DD5-4040-B2CC-2C3EFADC4B44}" destId="{D6E9AC99-6B84-4C6F-9463-3BEB591143EC}" srcOrd="1" destOrd="0" presId="urn:microsoft.com/office/officeart/2005/8/layout/hierarchy2"/>
    <dgm:cxn modelId="{27ADBE39-01A4-4604-A91F-8C8ABB556BCB}" type="presParOf" srcId="{D6E9AC99-6B84-4C6F-9463-3BEB591143EC}" destId="{95433273-64B9-4F1B-8C57-48E4F3D3BD6F}" srcOrd="0" destOrd="0" presId="urn:microsoft.com/office/officeart/2005/8/layout/hierarchy2"/>
    <dgm:cxn modelId="{7E6FD2A2-6260-4736-858C-8BF05ACFFFF9}" type="presParOf" srcId="{D6E9AC99-6B84-4C6F-9463-3BEB591143EC}" destId="{8C2D0350-3B09-4CA2-BDD5-C1840774DAAE}" srcOrd="1" destOrd="0" presId="urn:microsoft.com/office/officeart/2005/8/layout/hierarchy2"/>
    <dgm:cxn modelId="{B2878F8A-F874-4DEA-8E85-EE541F9DBABF}" type="presParOf" srcId="{3CB013F6-62A5-4498-B29A-060B558FD1AE}" destId="{37362A7A-461F-431D-ABC2-42E546C6C572}" srcOrd="4"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5"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84940470-78A0-42B3-9F11-AACD9A3A5BB5}" type="presParOf" srcId="{7C7AE72D-1F54-4BE6-AFB4-27A243BF6741}" destId="{A88F5FC8-B5D9-4D1A-97AF-B016C86A419F}" srcOrd="0" destOrd="0" presId="urn:microsoft.com/office/officeart/2005/8/layout/hierarchy2"/>
    <dgm:cxn modelId="{4EFC4A4D-C93A-48C6-BF85-CAB2E1565797}" type="presParOf" srcId="{A88F5FC8-B5D9-4D1A-97AF-B016C86A419F}" destId="{4CE3FE46-6DD2-42CD-A7C5-4317715D73D3}" srcOrd="0" destOrd="0" presId="urn:microsoft.com/office/officeart/2005/8/layout/hierarchy2"/>
    <dgm:cxn modelId="{1E82E0D1-A5F7-4E41-BB2D-33A79FECC71A}" type="presParOf" srcId="{7C7AE72D-1F54-4BE6-AFB4-27A243BF6741}" destId="{496D4C37-AD8C-4377-AFB4-618A6CFDF34C}" srcOrd="1" destOrd="0" presId="urn:microsoft.com/office/officeart/2005/8/layout/hierarchy2"/>
    <dgm:cxn modelId="{4F62C1A5-6156-4692-993E-2E8D8054E79D}" type="presParOf" srcId="{496D4C37-AD8C-4377-AFB4-618A6CFDF34C}" destId="{5934C138-AB18-457B-AF40-6BD09956FE91}" srcOrd="0" destOrd="0" presId="urn:microsoft.com/office/officeart/2005/8/layout/hierarchy2"/>
    <dgm:cxn modelId="{BC5FD3A0-E516-4751-9B52-DA65D83E27A4}" type="presParOf" srcId="{496D4C37-AD8C-4377-AFB4-618A6CFDF34C}" destId="{D6C38650-7889-4C7A-8CA5-9CD0DBD43BEA}" srcOrd="1" destOrd="0" presId="urn:microsoft.com/office/officeart/2005/8/layout/hierarchy2"/>
    <dgm:cxn modelId="{C121AD65-70FD-46D6-AC78-1100AA4D25A5}" type="presParOf" srcId="{3CB013F6-62A5-4498-B29A-060B558FD1AE}" destId="{4411C186-13D2-44AC-A161-805314AF7B4B}" srcOrd="6" destOrd="0" presId="urn:microsoft.com/office/officeart/2005/8/layout/hierarchy2"/>
    <dgm:cxn modelId="{9FB8E178-3865-413A-AA73-3F3EDE026683}" type="presParOf" srcId="{4411C186-13D2-44AC-A161-805314AF7B4B}" destId="{1CDB874E-5C33-4B46-B0A7-21D66ADF4475}" srcOrd="0" destOrd="0" presId="urn:microsoft.com/office/officeart/2005/8/layout/hierarchy2"/>
    <dgm:cxn modelId="{16DF4256-9948-4914-9CB1-BA3CEB2C3315}" type="presParOf" srcId="{3CB013F6-62A5-4498-B29A-060B558FD1AE}" destId="{B0340744-51E4-43A4-BBFC-6C62181AF38C}" srcOrd="7" destOrd="0" presId="urn:microsoft.com/office/officeart/2005/8/layout/hierarchy2"/>
    <dgm:cxn modelId="{B5FAD8F0-BE56-4CD3-9485-ECBA403E0F62}" type="presParOf" srcId="{B0340744-51E4-43A4-BBFC-6C62181AF38C}" destId="{DA57D0E7-9F26-4605-B6A3-697E192D4B9E}" srcOrd="0" destOrd="0" presId="urn:microsoft.com/office/officeart/2005/8/layout/hierarchy2"/>
    <dgm:cxn modelId="{031C4B7E-0C28-431D-A745-6F1EC5649574}" type="presParOf" srcId="{B0340744-51E4-43A4-BBFC-6C62181AF38C}" destId="{E6D8A1AC-6D54-40A7-B4C6-1077FF4FE87E}" srcOrd="1" destOrd="0" presId="urn:microsoft.com/office/officeart/2005/8/layout/hierarchy2"/>
    <dgm:cxn modelId="{9CBCECF4-4529-439C-935A-1FCD46D1A3A8}" type="presParOf" srcId="{E6D8A1AC-6D54-40A7-B4C6-1077FF4FE87E}" destId="{36506FA5-A8D0-423F-8558-7F46CD5B0789}" srcOrd="0" destOrd="0" presId="urn:microsoft.com/office/officeart/2005/8/layout/hierarchy2"/>
    <dgm:cxn modelId="{BDC404FE-E018-4BFB-B712-F22A546E4863}" type="presParOf" srcId="{36506FA5-A8D0-423F-8558-7F46CD5B0789}" destId="{4ABE3323-B9A2-44E9-B4C5-624333C4FB23}" srcOrd="0" destOrd="0" presId="urn:microsoft.com/office/officeart/2005/8/layout/hierarchy2"/>
    <dgm:cxn modelId="{086953FB-A731-4CDF-ADD9-77D191CE4E33}" type="presParOf" srcId="{E6D8A1AC-6D54-40A7-B4C6-1077FF4FE87E}" destId="{48615651-4670-4C21-9228-924B6B11B0D3}" srcOrd="1" destOrd="0" presId="urn:microsoft.com/office/officeart/2005/8/layout/hierarchy2"/>
    <dgm:cxn modelId="{25CC1E44-E6F3-4A65-A51A-FFAEE554BB7B}" type="presParOf" srcId="{48615651-4670-4C21-9228-924B6B11B0D3}" destId="{B9D5AFCF-05FE-4ECE-9F4D-2969DEF0335F}" srcOrd="0" destOrd="0" presId="urn:microsoft.com/office/officeart/2005/8/layout/hierarchy2"/>
    <dgm:cxn modelId="{D4D41C11-6C2D-4365-AF40-9FDE2BC38470}" type="presParOf" srcId="{48615651-4670-4C21-9228-924B6B11B0D3}" destId="{30E8082B-F6B1-42C3-9503-D0E585EF203E}"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00752E13-9521-4D69-9A85-01E35663CB80}" type="presParOf" srcId="{1A393A72-1D4B-4799-BDEC-43DC11A84A7D}" destId="{0EC68BDD-8C4C-49BB-B204-7968694F6D17}" srcOrd="0" destOrd="0" presId="urn:microsoft.com/office/officeart/2005/8/layout/hierarchy2"/>
    <dgm:cxn modelId="{0DA50A43-BF35-414C-AC9C-30BD3F334402}" type="presParOf" srcId="{0EC68BDD-8C4C-49BB-B204-7968694F6D17}" destId="{9CE40917-3B27-43A2-B6D7-95EE49069D7C}" srcOrd="0" destOrd="0" presId="urn:microsoft.com/office/officeart/2005/8/layout/hierarchy2"/>
    <dgm:cxn modelId="{6F99487D-B7CD-459A-A46C-252E07A70526}" type="presParOf" srcId="{1A393A72-1D4B-4799-BDEC-43DC11A84A7D}" destId="{5E14A09E-D00F-4435-B54E-C53A92D81CF5}" srcOrd="1" destOrd="0" presId="urn:microsoft.com/office/officeart/2005/8/layout/hierarchy2"/>
    <dgm:cxn modelId="{82CE3EF2-43D7-40D1-9D93-2E9D8BA46229}" type="presParOf" srcId="{5E14A09E-D00F-4435-B54E-C53A92D81CF5}" destId="{413621EF-BD51-4DE9-B87C-48A24EC95D5C}" srcOrd="0" destOrd="0" presId="urn:microsoft.com/office/officeart/2005/8/layout/hierarchy2"/>
    <dgm:cxn modelId="{2726DB63-8C17-4152-8807-09726BC67A3B}" type="presParOf" srcId="{5E14A09E-D00F-4435-B54E-C53A92D81CF5}" destId="{84DDF4E4-6E0E-430E-A784-82E5DE28C42B}"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4E91204C-F936-486E-921F-6E3A05987ADA}" type="presParOf" srcId="{B128C0AE-4B62-480D-8373-D6CE5D12DF7F}" destId="{6ACC86AC-FFE9-47E8-8BB1-774C923655E2}" srcOrd="0" destOrd="0" presId="urn:microsoft.com/office/officeart/2005/8/layout/hierarchy2"/>
    <dgm:cxn modelId="{9E610738-F068-4A2E-8582-29B1706FEA21}" type="presParOf" srcId="{6ACC86AC-FFE9-47E8-8BB1-774C923655E2}" destId="{9826A9E3-DB0E-49CE-92BE-DFD366F55E84}" srcOrd="0" destOrd="0" presId="urn:microsoft.com/office/officeart/2005/8/layout/hierarchy2"/>
    <dgm:cxn modelId="{CB2A74B8-CF74-4712-8BF0-CADB62A463D2}" type="presParOf" srcId="{B128C0AE-4B62-480D-8373-D6CE5D12DF7F}" destId="{3F7E4936-FC30-4701-8F0F-07328D8626A6}" srcOrd="1" destOrd="0" presId="urn:microsoft.com/office/officeart/2005/8/layout/hierarchy2"/>
    <dgm:cxn modelId="{EBC20FFD-40EE-4D7D-925E-D60A6A809DB3}" type="presParOf" srcId="{3F7E4936-FC30-4701-8F0F-07328D8626A6}" destId="{D942C536-F319-451D-AFCF-8102DF7706F1}" srcOrd="0" destOrd="0" presId="urn:microsoft.com/office/officeart/2005/8/layout/hierarchy2"/>
    <dgm:cxn modelId="{470024BA-3DCE-4788-A92D-08B5681E137F}" type="presParOf" srcId="{3F7E4936-FC30-4701-8F0F-07328D8626A6}" destId="{381FD0E4-1D74-4312-A44B-F9BA933871FE}"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0953E3A5-D7F0-415E-830E-B0E0351ED4C0}" type="presParOf" srcId="{91900839-4DBF-42B4-A3F1-B71BE8A4F282}" destId="{37AE78A7-FFD5-49C7-B025-4976C6751D9D}" srcOrd="0" destOrd="0" presId="urn:microsoft.com/office/officeart/2005/8/layout/hierarchy2"/>
    <dgm:cxn modelId="{3D7F7401-B8A5-4813-B6EE-474F64A46AAE}" type="presParOf" srcId="{37AE78A7-FFD5-49C7-B025-4976C6751D9D}" destId="{DD4F1CF0-CF63-47E6-A69F-E9852A6F78DB}" srcOrd="0" destOrd="0" presId="urn:microsoft.com/office/officeart/2005/8/layout/hierarchy2"/>
    <dgm:cxn modelId="{67F8B2CF-398D-44DF-AD24-05C5A4B897E7}" type="presParOf" srcId="{91900839-4DBF-42B4-A3F1-B71BE8A4F282}" destId="{DB4F21CE-8E48-4D0F-8509-D21F645FF12E}" srcOrd="1" destOrd="0" presId="urn:microsoft.com/office/officeart/2005/8/layout/hierarchy2"/>
    <dgm:cxn modelId="{179777D1-0347-4A67-BBA3-B4AA3F35A97C}" type="presParOf" srcId="{DB4F21CE-8E48-4D0F-8509-D21F645FF12E}" destId="{0AAD4A0A-E21C-4DC8-8221-4480BE991285}" srcOrd="0" destOrd="0" presId="urn:microsoft.com/office/officeart/2005/8/layout/hierarchy2"/>
    <dgm:cxn modelId="{C9572A13-4E88-4D8E-AF95-74C96052711F}" type="presParOf" srcId="{DB4F21CE-8E48-4D0F-8509-D21F645FF12E}" destId="{2CDBB457-03FC-4166-9CC8-3284CD9C1385}" srcOrd="1" destOrd="0" presId="urn:microsoft.com/office/officeart/2005/8/layout/hierarchy2"/>
    <dgm:cxn modelId="{40259717-DB4F-4E6C-8E8C-CEC4668737F0}" type="presParOf" srcId="{37D5751E-893A-4293-88AF-D97D2E97C92D}" destId="{EA4062D5-03DC-4855-B067-26516E797CB7}" srcOrd="6" destOrd="0" presId="urn:microsoft.com/office/officeart/2005/8/layout/hierarchy2"/>
    <dgm:cxn modelId="{FAA542AC-B332-45A3-B0D9-A0C860DCB36F}" type="presParOf" srcId="{EA4062D5-03DC-4855-B067-26516E797CB7}" destId="{0C28B300-BDAD-4BE9-9CFB-0DC48FCC994A}" srcOrd="0" destOrd="0" presId="urn:microsoft.com/office/officeart/2005/8/layout/hierarchy2"/>
    <dgm:cxn modelId="{F9051C3D-75A8-475A-A017-2552F3416D9B}" type="presParOf" srcId="{37D5751E-893A-4293-88AF-D97D2E97C92D}" destId="{A15893C8-F5B5-48AE-944F-5729A557706A}" srcOrd="7" destOrd="0" presId="urn:microsoft.com/office/officeart/2005/8/layout/hierarchy2"/>
    <dgm:cxn modelId="{C0E8FF63-4AA5-4417-BC25-DCBEDD8A46B2}" type="presParOf" srcId="{A15893C8-F5B5-48AE-944F-5729A557706A}" destId="{4B2043EA-906B-4B5B-B8D5-E1B4CA4002C7}" srcOrd="0" destOrd="0" presId="urn:microsoft.com/office/officeart/2005/8/layout/hierarchy2"/>
    <dgm:cxn modelId="{8251F613-6A50-43E0-8164-022679175A27}" type="presParOf" srcId="{A15893C8-F5B5-48AE-944F-5729A557706A}" destId="{E3E71120-D110-489A-9C39-1943257C94A0}" srcOrd="1" destOrd="0" presId="urn:microsoft.com/office/officeart/2005/8/layout/hierarchy2"/>
    <dgm:cxn modelId="{57808FC4-F2B8-48C1-8794-EE5909B6DBAE}" type="presParOf" srcId="{E3E71120-D110-489A-9C39-1943257C94A0}" destId="{B88FA935-DFA8-46E1-8141-AA6C7C16C7B2}" srcOrd="0" destOrd="0" presId="urn:microsoft.com/office/officeart/2005/8/layout/hierarchy2"/>
    <dgm:cxn modelId="{7C3AEB3D-4215-4FF4-957D-B1594D65CC9F}" type="presParOf" srcId="{B88FA935-DFA8-46E1-8141-AA6C7C16C7B2}" destId="{9BDEE617-3303-47E1-ADC6-EC4DC951E0BA}" srcOrd="0" destOrd="0" presId="urn:microsoft.com/office/officeart/2005/8/layout/hierarchy2"/>
    <dgm:cxn modelId="{1D496D94-6F84-4D5E-90E4-50710E64C1EB}" type="presParOf" srcId="{E3E71120-D110-489A-9C39-1943257C94A0}" destId="{9E686CA7-0A66-4CA3-A687-2CA885EC8EB2}" srcOrd="1" destOrd="0" presId="urn:microsoft.com/office/officeart/2005/8/layout/hierarchy2"/>
    <dgm:cxn modelId="{3DEF7A53-4E42-41D0-8E1A-8BCB5DC3C2FC}" type="presParOf" srcId="{9E686CA7-0A66-4CA3-A687-2CA885EC8EB2}" destId="{B43F28ED-6807-4DC1-AC18-8F72B0DE6954}" srcOrd="0" destOrd="0" presId="urn:microsoft.com/office/officeart/2005/8/layout/hierarchy2"/>
    <dgm:cxn modelId="{78C12ABA-8DC6-451F-8888-EDD85A381EF9}" type="presParOf" srcId="{9E686CA7-0A66-4CA3-A687-2CA885EC8EB2}" destId="{CA5B4C9E-38F5-4ADE-B282-1622836545C9}"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31DF6121-08D2-4D75-A2C0-3546A8DB2FA7}"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3">
            <a:lumMod val="75000"/>
          </a:schemeClr>
        </a:solidFill>
      </dgm:spPr>
      <dgm:t>
        <a:bodyPr vert="vert"/>
        <a:lstStyle/>
        <a:p>
          <a:r>
            <a:rPr lang="en-US" sz="3200" b="1" dirty="0">
              <a:solidFill>
                <a:srgbClr val="FFFF00"/>
              </a:solidFill>
              <a:latin typeface="Calibri" panose="020F0502020204030204" pitchFamily="34" charset="0"/>
              <a:cs typeface="Calibri" panose="020F0502020204030204" pitchFamily="34" charset="0"/>
            </a:rPr>
            <a:t>PII</a:t>
          </a:r>
        </a:p>
      </dgm:t>
    </dgm:pt>
    <dgm:pt modelId="{EE62AD82-74E6-4640-B061-481CC1C14EE0}" type="parTrans" cxnId="{5B0766CF-A5E5-4B7C-AE47-8CAC2E99F4AD}">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8F677C79-B9E1-4F8A-AC0E-C6C2E5B21046}">
      <dgm:prSet phldrT="[Text]" custT="1"/>
      <dgm:spPr/>
      <dgm:t>
        <a:bodyPr/>
        <a:lstStyle/>
        <a:p>
          <a:r>
            <a:rPr lang="en-US" sz="1600" b="1" dirty="0">
              <a:solidFill>
                <a:srgbClr val="0070C0"/>
              </a:solidFill>
              <a:latin typeface="Calibri" panose="020F0502020204030204" pitchFamily="34" charset="0"/>
              <a:cs typeface="Calibri" panose="020F0502020204030204" pitchFamily="34" charset="0"/>
            </a:rPr>
            <a:t>1. </a:t>
          </a:r>
          <a:r>
            <a:rPr lang="en-US" sz="1600" b="1" dirty="0" err="1">
              <a:solidFill>
                <a:srgbClr val="0070C0"/>
              </a:solidFill>
              <a:latin typeface="Calibri" panose="020F0502020204030204" pitchFamily="34" charset="0"/>
              <a:cs typeface="Calibri" panose="020F0502020204030204" pitchFamily="34" charset="0"/>
            </a:rPr>
            <a:t>Thể</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chế</a:t>
          </a:r>
          <a:r>
            <a:rPr lang="en-US" sz="1600" b="1" dirty="0">
              <a:solidFill>
                <a:srgbClr val="0070C0"/>
              </a:solidFill>
              <a:latin typeface="Calibri" panose="020F0502020204030204" pitchFamily="34" charset="0"/>
              <a:cs typeface="Calibri" panose="020F0502020204030204" pitchFamily="34" charset="0"/>
            </a:rPr>
            <a:t> (7) </a:t>
          </a:r>
        </a:p>
      </dgm:t>
    </dgm:pt>
    <dgm:pt modelId="{DC3E57CE-5796-458C-BC1E-0A478904FF04}" type="parTrans" cxnId="{7E16ED05-34A2-4CBD-980E-472652D3C254}">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D76E3352-8D1B-4AA6-A038-BE47D84C6599}">
      <dgm:prSet phldrT="[Text]" custT="1"/>
      <dgm:spPr/>
      <dgm:t>
        <a:bodyPr/>
        <a:lstStyle/>
        <a:p>
          <a:r>
            <a:rPr lang="en-US" sz="1600" b="1" dirty="0">
              <a:solidFill>
                <a:srgbClr val="0070C0"/>
              </a:solidFill>
              <a:latin typeface="Calibri" panose="020F0502020204030204" pitchFamily="34" charset="0"/>
              <a:cs typeface="Calibri" panose="020F0502020204030204" pitchFamily="34" charset="0"/>
            </a:rPr>
            <a:t>2. </a:t>
          </a:r>
          <a:r>
            <a:rPr lang="en-US" sz="1600" b="1" dirty="0" err="1">
              <a:solidFill>
                <a:srgbClr val="0070C0"/>
              </a:solidFill>
              <a:latin typeface="Calibri" panose="020F0502020204030204" pitchFamily="34" charset="0"/>
              <a:cs typeface="Calibri" panose="020F0502020204030204" pitchFamily="34" charset="0"/>
            </a:rPr>
            <a:t>Vốn</a:t>
          </a:r>
          <a:r>
            <a:rPr lang="en-US" sz="1600" b="1" dirty="0">
              <a:solidFill>
                <a:srgbClr val="0070C0"/>
              </a:solidFill>
              <a:latin typeface="Calibri" panose="020F0502020204030204" pitchFamily="34" charset="0"/>
              <a:cs typeface="Calibri" panose="020F0502020204030204" pitchFamily="34" charset="0"/>
            </a:rPr>
            <a:t> con </a:t>
          </a:r>
          <a:r>
            <a:rPr lang="en-US" sz="1600" b="1" dirty="0" err="1">
              <a:solidFill>
                <a:srgbClr val="0070C0"/>
              </a:solidFill>
              <a:latin typeface="Calibri" panose="020F0502020204030204" pitchFamily="34" charset="0"/>
              <a:cs typeface="Calibri" panose="020F0502020204030204" pitchFamily="34" charset="0"/>
            </a:rPr>
            <a:t>người</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và</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nghiên</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cứu</a:t>
          </a:r>
          <a:r>
            <a:rPr lang="en-US" sz="1600" b="1" dirty="0">
              <a:solidFill>
                <a:srgbClr val="0070C0"/>
              </a:solidFill>
              <a:latin typeface="Calibri" panose="020F0502020204030204" pitchFamily="34" charset="0"/>
              <a:cs typeface="Calibri" panose="020F0502020204030204" pitchFamily="34" charset="0"/>
            </a:rPr>
            <a:t> (7) </a:t>
          </a:r>
        </a:p>
      </dgm:t>
    </dgm:pt>
    <dgm:pt modelId="{DC94C9B1-D81D-40D7-830B-A2CBB8EDFAF6}" type="parTrans" cxnId="{56EB216C-7B56-455D-95D3-5951C560CDC6}">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A3A78F04-22CA-418E-B42F-843B952AFE79}">
      <dgm:prSet custT="1"/>
      <dgm:spPr/>
      <dgm:t>
        <a:bodyPr/>
        <a:lstStyle/>
        <a:p>
          <a:r>
            <a:rPr lang="en-US" sz="1600" b="1" dirty="0">
              <a:solidFill>
                <a:srgbClr val="0070C0"/>
              </a:solidFill>
              <a:latin typeface="Calibri" panose="020F0502020204030204" pitchFamily="34" charset="0"/>
              <a:cs typeface="Calibri" panose="020F0502020204030204" pitchFamily="34" charset="0"/>
            </a:rPr>
            <a:t>4. </a:t>
          </a:r>
          <a:r>
            <a:rPr lang="en-US" sz="1600" b="1" dirty="0" err="1">
              <a:solidFill>
                <a:srgbClr val="0070C0"/>
              </a:solidFill>
              <a:latin typeface="Calibri" panose="020F0502020204030204" pitchFamily="34" charset="0"/>
              <a:cs typeface="Calibri" panose="020F0502020204030204" pitchFamily="34" charset="0"/>
            </a:rPr>
            <a:t>Trình</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độ</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phát</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triển</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của</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thị</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trường</a:t>
          </a:r>
          <a:r>
            <a:rPr lang="en-US" sz="1600" b="1" dirty="0">
              <a:solidFill>
                <a:srgbClr val="0070C0"/>
              </a:solidFill>
              <a:latin typeface="Calibri" panose="020F0502020204030204" pitchFamily="34" charset="0"/>
              <a:cs typeface="Calibri" panose="020F0502020204030204" pitchFamily="34" charset="0"/>
            </a:rPr>
            <a:t> (7) </a:t>
          </a:r>
        </a:p>
      </dgm:t>
    </dgm:pt>
    <dgm:pt modelId="{806DEE19-49A2-49EB-ACE5-A4B424C2E881}" type="parTrans" cxnId="{D6E3BE7E-A5A7-4B10-99C0-8E740EE0DE30}">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66E89EC2-7275-49C9-93AB-DFBB65C751C6}" type="sibTrans" cxnId="{D6E3BE7E-A5A7-4B10-99C0-8E740EE0DE30}">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47779DF-8271-436F-A818-B52479E565F6}">
      <dgm:prSet custT="1"/>
      <dgm:spPr/>
      <dgm:t>
        <a:bodyPr/>
        <a:lstStyle/>
        <a:p>
          <a:r>
            <a:rPr lang="en-US" sz="1600" b="1" dirty="0">
              <a:solidFill>
                <a:srgbClr val="0070C0"/>
              </a:solidFill>
              <a:latin typeface="Calibri" panose="020F0502020204030204" pitchFamily="34" charset="0"/>
              <a:cs typeface="Calibri" panose="020F0502020204030204" pitchFamily="34" charset="0"/>
            </a:rPr>
            <a:t>5. </a:t>
          </a:r>
          <a:r>
            <a:rPr lang="en-US" sz="1600" b="1" dirty="0" err="1">
              <a:solidFill>
                <a:srgbClr val="0070C0"/>
              </a:solidFill>
              <a:latin typeface="Calibri" panose="020F0502020204030204" pitchFamily="34" charset="0"/>
              <a:cs typeface="Calibri" panose="020F0502020204030204" pitchFamily="34" charset="0"/>
            </a:rPr>
            <a:t>Trình</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độ</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phát</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triển</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của</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doanh</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nghiệp</a:t>
          </a:r>
          <a:r>
            <a:rPr lang="en-US" sz="1600" b="1" dirty="0">
              <a:solidFill>
                <a:srgbClr val="0070C0"/>
              </a:solidFill>
              <a:latin typeface="Calibri" panose="020F0502020204030204" pitchFamily="34" charset="0"/>
              <a:cs typeface="Calibri" panose="020F0502020204030204" pitchFamily="34" charset="0"/>
            </a:rPr>
            <a:t> (9)</a:t>
          </a:r>
        </a:p>
      </dgm:t>
    </dgm:pt>
    <dgm:pt modelId="{CCB2DAFD-C2A1-4791-B817-D12F9A734DB8}" type="parTrans" cxnId="{184B1EAE-6167-46EB-9B7C-D73EFABC80C2}">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462C5B3-52CA-407E-A7D8-34C2527770DE}" type="sibTrans" cxnId="{184B1EAE-6167-46EB-9B7C-D73EFABC80C2}">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C79F5650-367D-4816-B652-E25D72123B0A}">
      <dgm:prSet custT="1"/>
      <dgm:spPr>
        <a:solidFill>
          <a:srgbClr val="FF9300"/>
        </a:solidFill>
      </dgm:spPr>
      <dgm:t>
        <a:bodyPr/>
        <a:lstStyle/>
        <a:p>
          <a:r>
            <a:rPr lang="en-US" sz="1600" b="1" dirty="0">
              <a:solidFill>
                <a:srgbClr val="0070C0"/>
              </a:solidFill>
              <a:latin typeface="Calibri" panose="020F0502020204030204" pitchFamily="34" charset="0"/>
              <a:cs typeface="Calibri" panose="020F0502020204030204" pitchFamily="34" charset="0"/>
            </a:rPr>
            <a:t>6. </a:t>
          </a:r>
          <a:r>
            <a:rPr lang="en-US" sz="1600" b="1" dirty="0" err="1">
              <a:solidFill>
                <a:srgbClr val="0070C0"/>
              </a:solidFill>
              <a:latin typeface="Calibri" panose="020F0502020204030204" pitchFamily="34" charset="0"/>
              <a:cs typeface="Calibri" panose="020F0502020204030204" pitchFamily="34" charset="0"/>
            </a:rPr>
            <a:t>Sản</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phẩm</a:t>
          </a:r>
          <a:r>
            <a:rPr lang="en-US" sz="1600" b="1" dirty="0">
              <a:solidFill>
                <a:srgbClr val="0070C0"/>
              </a:solidFill>
              <a:latin typeface="Calibri" panose="020F0502020204030204" pitchFamily="34" charset="0"/>
              <a:cs typeface="Calibri" panose="020F0502020204030204" pitchFamily="34" charset="0"/>
            </a:rPr>
            <a:t> tri </a:t>
          </a:r>
          <a:r>
            <a:rPr lang="en-US" sz="1600" b="1" dirty="0" err="1">
              <a:solidFill>
                <a:srgbClr val="0070C0"/>
              </a:solidFill>
              <a:latin typeface="Calibri" panose="020F0502020204030204" pitchFamily="34" charset="0"/>
              <a:cs typeface="Calibri" panose="020F0502020204030204" pitchFamily="34" charset="0"/>
            </a:rPr>
            <a:t>thức</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sáng</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tạo</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và</a:t>
          </a:r>
          <a:r>
            <a:rPr lang="en-US" sz="1600" b="1" dirty="0">
              <a:solidFill>
                <a:srgbClr val="0070C0"/>
              </a:solidFill>
              <a:latin typeface="Calibri" panose="020F0502020204030204" pitchFamily="34" charset="0"/>
              <a:cs typeface="Calibri" panose="020F0502020204030204" pitchFamily="34" charset="0"/>
            </a:rPr>
            <a:t> CN (9)</a:t>
          </a:r>
        </a:p>
      </dgm:t>
    </dgm:pt>
    <dgm:pt modelId="{348D7D29-FB5D-434C-8838-56F362CFA1E5}" type="parTrans" cxnId="{D525E8FA-B9E8-431B-B02C-FB54FE23D6E3}">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2220CBE2-C8F8-4739-887D-A2536DFD8835}" type="sibTrans" cxnId="{D525E8FA-B9E8-431B-B02C-FB54FE23D6E3}">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1C6FAB09-D442-4CF7-9BB7-316488C98C2F}">
      <dgm:prSet custT="1"/>
      <dgm:spPr>
        <a:solidFill>
          <a:srgbClr val="FF9300"/>
        </a:solidFill>
      </dgm:spPr>
      <dgm:t>
        <a:bodyPr/>
        <a:lstStyle/>
        <a:p>
          <a:r>
            <a:rPr lang="en-US" sz="1600" b="1" dirty="0">
              <a:solidFill>
                <a:srgbClr val="0070C0"/>
              </a:solidFill>
              <a:latin typeface="Calibri" panose="020F0502020204030204" pitchFamily="34" charset="0"/>
              <a:cs typeface="Calibri" panose="020F0502020204030204" pitchFamily="34" charset="0"/>
            </a:rPr>
            <a:t>7. </a:t>
          </a:r>
          <a:r>
            <a:rPr lang="en-US" sz="1600" b="1" dirty="0" err="1">
              <a:solidFill>
                <a:srgbClr val="0070C0"/>
              </a:solidFill>
              <a:latin typeface="Calibri" panose="020F0502020204030204" pitchFamily="34" charset="0"/>
              <a:cs typeface="Calibri" panose="020F0502020204030204" pitchFamily="34" charset="0"/>
            </a:rPr>
            <a:t>Tác</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động</a:t>
          </a:r>
          <a:r>
            <a:rPr lang="en-US" sz="1600" b="1" dirty="0">
              <a:solidFill>
                <a:srgbClr val="0070C0"/>
              </a:solidFill>
              <a:latin typeface="Calibri" panose="020F0502020204030204" pitchFamily="34" charset="0"/>
              <a:cs typeface="Calibri" panose="020F0502020204030204" pitchFamily="34" charset="0"/>
            </a:rPr>
            <a:t> (8) </a:t>
          </a:r>
        </a:p>
      </dgm:t>
    </dgm:pt>
    <dgm:pt modelId="{D8F0887A-03A2-4E45-A4BF-0A023663936C}" type="parTrans" cxnId="{54C4F682-90D3-465C-A472-CE6894B175A7}">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7A08C67-6D92-4203-B005-398D96B149A3}" type="sibTrans" cxnId="{54C4F682-90D3-465C-A472-CE6894B175A7}">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CF92B0B5-B808-42A5-B3A8-1B8200ED7CFD}">
      <dgm:prSet custT="1"/>
      <dgm:spPr/>
      <dgm:t>
        <a:bodyPr/>
        <a:lstStyle/>
        <a:p>
          <a:r>
            <a:rPr lang="en-US" sz="1400" b="1" dirty="0">
              <a:solidFill>
                <a:srgbClr val="0070C0"/>
              </a:solidFill>
              <a:latin typeface="Calibri" panose="020F0502020204030204" pitchFamily="34" charset="0"/>
              <a:cs typeface="Calibri" panose="020F0502020204030204" pitchFamily="34" charset="0"/>
            </a:rPr>
            <a:t>1.1. </a:t>
          </a:r>
          <a:r>
            <a:rPr lang="en-US" sz="1400" b="1" dirty="0" err="1">
              <a:solidFill>
                <a:srgbClr val="0070C0"/>
              </a:solidFill>
              <a:latin typeface="Calibri" panose="020F0502020204030204" pitchFamily="34" charset="0"/>
              <a:cs typeface="Calibri" panose="020F0502020204030204" pitchFamily="34" charset="0"/>
            </a:rPr>
            <a:t>Môi</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trường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chính</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sách</a:t>
          </a:r>
          <a:r>
            <a:rPr lang="en-US" sz="1400" b="1" dirty="0">
              <a:solidFill>
                <a:srgbClr val="0070C0"/>
              </a:solidFill>
              <a:latin typeface="Calibri" panose="020F0502020204030204" pitchFamily="34" charset="0"/>
              <a:cs typeface="Calibri" panose="020F0502020204030204" pitchFamily="34" charset="0"/>
            </a:rPr>
            <a:t> (3)</a:t>
          </a:r>
        </a:p>
      </dgm:t>
    </dgm:pt>
    <dgm:pt modelId="{61A90130-2E2A-4AAE-AB2A-E7F7D4BC84FA}" type="parTrans" cxnId="{DB50B65A-F9F6-4F99-BD41-F3B08BE96F8A}">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4081D80F-A5A6-44E9-95C7-60F6B195DF89}">
      <dgm:prSet custT="1"/>
      <dgm:spPr/>
      <dgm:t>
        <a:bodyPr/>
        <a:lstStyle/>
        <a:p>
          <a:r>
            <a:rPr lang="en-US" sz="1400" b="1" dirty="0">
              <a:solidFill>
                <a:srgbClr val="0070C0"/>
              </a:solidFill>
              <a:latin typeface="Calibri" panose="020F0502020204030204" pitchFamily="34" charset="0"/>
              <a:cs typeface="Calibri" panose="020F0502020204030204" pitchFamily="34" charset="0"/>
            </a:rPr>
            <a:t>1.2. </a:t>
          </a:r>
          <a:r>
            <a:rPr lang="en-US" sz="1400" b="1" dirty="0" err="1">
              <a:solidFill>
                <a:srgbClr val="0070C0"/>
              </a:solidFill>
              <a:latin typeface="Calibri" panose="020F0502020204030204" pitchFamily="34" charset="0"/>
              <a:cs typeface="Calibri" panose="020F0502020204030204" pitchFamily="34" charset="0"/>
            </a:rPr>
            <a:t>Môi</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trường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kinh</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doanh</a:t>
          </a:r>
          <a:r>
            <a:rPr lang="en-US" sz="1400" b="1" dirty="0">
              <a:solidFill>
                <a:srgbClr val="0070C0"/>
              </a:solidFill>
              <a:latin typeface="Calibri" panose="020F0502020204030204" pitchFamily="34" charset="0"/>
              <a:cs typeface="Calibri" panose="020F0502020204030204" pitchFamily="34" charset="0"/>
            </a:rPr>
            <a:t> (4)</a:t>
          </a:r>
        </a:p>
      </dgm:t>
    </dgm:pt>
    <dgm:pt modelId="{582605C1-0FA0-4038-AD5B-F47E8057EF4E}" type="parTrans" cxnId="{01FE24F5-B3FD-417F-BCBF-40F34DF62A72}">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40CEADD4-0E44-4F74-AF52-FCF35080356A}">
      <dgm:prSet custT="1"/>
      <dgm:spPr/>
      <dgm:t>
        <a:bodyPr/>
        <a:lstStyle/>
        <a:p>
          <a:r>
            <a:rPr lang="en-US" sz="1400" b="1" dirty="0">
              <a:solidFill>
                <a:srgbClr val="0070C0"/>
              </a:solidFill>
              <a:latin typeface="Calibri" panose="020F0502020204030204" pitchFamily="34" charset="0"/>
              <a:cs typeface="Calibri" panose="020F0502020204030204" pitchFamily="34" charset="0"/>
            </a:rPr>
            <a:t>2.1. </a:t>
          </a:r>
          <a:r>
            <a:rPr lang="en-US" sz="1400" b="1" dirty="0" err="1">
              <a:solidFill>
                <a:srgbClr val="0070C0"/>
              </a:solidFill>
              <a:latin typeface="Calibri" panose="020F0502020204030204" pitchFamily="34" charset="0"/>
              <a:cs typeface="Calibri" panose="020F0502020204030204" pitchFamily="34" charset="0"/>
            </a:rPr>
            <a:t>Giáo</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dục</a:t>
          </a:r>
          <a:r>
            <a:rPr lang="en-US" sz="1400" b="1" dirty="0">
              <a:solidFill>
                <a:srgbClr val="0070C0"/>
              </a:solidFill>
              <a:latin typeface="Calibri" panose="020F0502020204030204" pitchFamily="34" charset="0"/>
              <a:cs typeface="Calibri" panose="020F0502020204030204" pitchFamily="34" charset="0"/>
            </a:rPr>
            <a:t> (3)</a:t>
          </a:r>
        </a:p>
      </dgm:t>
    </dgm:pt>
    <dgm:pt modelId="{6DE64CD3-8FE8-4573-80F2-76EBE84C3D9F}" type="parTrans" cxnId="{D7DCA3DF-D4C2-4494-95EF-7EFB94139448}">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FF379FDA-8853-45A1-8DD9-C90D64BD6EEC}">
      <dgm:prSet custT="1"/>
      <dgm:spPr/>
      <dgm:t>
        <a:bodyPr/>
        <a:lstStyle/>
        <a:p>
          <a:r>
            <a:rPr lang="en-US" sz="1400" b="1" dirty="0">
              <a:solidFill>
                <a:srgbClr val="0070C0"/>
              </a:solidFill>
              <a:latin typeface="Calibri" panose="020F0502020204030204" pitchFamily="34" charset="0"/>
              <a:cs typeface="Calibri" panose="020F0502020204030204" pitchFamily="34" charset="0"/>
            </a:rPr>
            <a:t>2.2. </a:t>
          </a:r>
          <a:r>
            <a:rPr lang="en-US" sz="1400" b="1" dirty="0" err="1">
              <a:solidFill>
                <a:srgbClr val="0070C0"/>
              </a:solidFill>
              <a:latin typeface="Calibri" panose="020F0502020204030204" pitchFamily="34" charset="0"/>
              <a:cs typeface="Calibri" panose="020F0502020204030204" pitchFamily="34" charset="0"/>
            </a:rPr>
            <a:t>Nghiên</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cứu</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và</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phát</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triển</a:t>
          </a:r>
          <a:r>
            <a:rPr lang="en-US" sz="1400" b="1" dirty="0">
              <a:solidFill>
                <a:srgbClr val="0070C0"/>
              </a:solidFill>
              <a:latin typeface="Calibri" panose="020F0502020204030204" pitchFamily="34" charset="0"/>
              <a:cs typeface="Calibri" panose="020F0502020204030204" pitchFamily="34" charset="0"/>
            </a:rPr>
            <a:t> (4)</a:t>
          </a:r>
        </a:p>
      </dgm:t>
    </dgm:pt>
    <dgm:pt modelId="{8CC008BA-C3AA-4A87-9D77-7FA8802141FD}" type="parTrans" cxnId="{78B4135F-E990-4DDB-B473-D4636C3EC25D}">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F6F53F4C-5E82-4F88-AB71-5B6CA5171827}">
      <dgm:prSet custT="1"/>
      <dgm:spPr/>
      <dgm:t>
        <a:bodyPr/>
        <a:lstStyle/>
        <a:p>
          <a:r>
            <a:rPr lang="en-US" sz="1600" b="1" dirty="0">
              <a:solidFill>
                <a:srgbClr val="0070C0"/>
              </a:solidFill>
              <a:latin typeface="Calibri" panose="020F0502020204030204" pitchFamily="34" charset="0"/>
              <a:cs typeface="Calibri" panose="020F0502020204030204" pitchFamily="34" charset="0"/>
            </a:rPr>
            <a:t>3. </a:t>
          </a:r>
          <a:r>
            <a:rPr lang="en-US" sz="1600" b="1" dirty="0" err="1">
              <a:solidFill>
                <a:srgbClr val="0070C0"/>
              </a:solidFill>
              <a:latin typeface="Calibri" panose="020F0502020204030204" pitchFamily="34" charset="0"/>
              <a:cs typeface="Calibri" panose="020F0502020204030204" pitchFamily="34" charset="0"/>
            </a:rPr>
            <a:t>Cơ</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sở</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hạ</a:t>
          </a:r>
          <a:r>
            <a:rPr lang="en-US" sz="1600" b="1" dirty="0">
              <a:solidFill>
                <a:srgbClr val="0070C0"/>
              </a:solidFill>
              <a:latin typeface="Calibri" panose="020F0502020204030204" pitchFamily="34" charset="0"/>
              <a:cs typeface="Calibri" panose="020F0502020204030204" pitchFamily="34" charset="0"/>
            </a:rPr>
            <a:t> </a:t>
          </a:r>
          <a:r>
            <a:rPr lang="en-US" sz="1600" b="1" dirty="0" err="1">
              <a:solidFill>
                <a:srgbClr val="0070C0"/>
              </a:solidFill>
              <a:latin typeface="Calibri" panose="020F0502020204030204" pitchFamily="34" charset="0"/>
              <a:cs typeface="Calibri" panose="020F0502020204030204" pitchFamily="34" charset="0"/>
            </a:rPr>
            <a:t>tầng</a:t>
          </a:r>
          <a:r>
            <a:rPr lang="en-US" sz="1600" b="1" dirty="0">
              <a:solidFill>
                <a:srgbClr val="0070C0"/>
              </a:solidFill>
              <a:latin typeface="Calibri" panose="020F0502020204030204" pitchFamily="34" charset="0"/>
              <a:cs typeface="Calibri" panose="020F0502020204030204" pitchFamily="34" charset="0"/>
            </a:rPr>
            <a:t> (5)</a:t>
          </a:r>
        </a:p>
      </dgm:t>
    </dgm:pt>
    <dgm:pt modelId="{17D6DA75-0E98-45DE-8B84-324D423863DE}" type="sibTrans" cxnId="{31FBF5F4-651F-4F45-B05D-D8EE15CCC83A}">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D70035C0-F064-465F-84AB-0D43AC27D554}" type="parTrans" cxnId="{31FBF5F4-651F-4F45-B05D-D8EE15CCC83A}">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03AD5E1-EA24-4A0C-8C79-BBA7D824F733}">
      <dgm:prSet custT="1"/>
      <dgm:spPr/>
      <dgm:t>
        <a:bodyPr/>
        <a:lstStyle/>
        <a:p>
          <a:r>
            <a:rPr lang="en-US" sz="1400" b="1" dirty="0">
              <a:solidFill>
                <a:srgbClr val="0070C0"/>
              </a:solidFill>
              <a:latin typeface="Calibri" panose="020F0502020204030204" pitchFamily="34" charset="0"/>
              <a:cs typeface="Calibri" panose="020F0502020204030204" pitchFamily="34" charset="0"/>
            </a:rPr>
            <a:t>3.1. </a:t>
          </a:r>
          <a:r>
            <a:rPr lang="en-US" sz="1400" b="1" dirty="0" err="1">
              <a:solidFill>
                <a:srgbClr val="0070C0"/>
              </a:solidFill>
              <a:latin typeface="Calibri" panose="020F0502020204030204" pitchFamily="34" charset="0"/>
              <a:cs typeface="Calibri" panose="020F0502020204030204" pitchFamily="34" charset="0"/>
            </a:rPr>
            <a:t>Hạ</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tầng</a:t>
          </a:r>
          <a:r>
            <a:rPr lang="en-US" sz="1400" b="1" dirty="0">
              <a:solidFill>
                <a:srgbClr val="0070C0"/>
              </a:solidFill>
              <a:latin typeface="Calibri" panose="020F0502020204030204" pitchFamily="34" charset="0"/>
              <a:cs typeface="Calibri" panose="020F0502020204030204" pitchFamily="34" charset="0"/>
            </a:rPr>
            <a:t> ICT (2)</a:t>
          </a:r>
        </a:p>
      </dgm:t>
    </dgm:pt>
    <dgm:pt modelId="{20DC72DB-A7FB-46C9-BB9C-A09762BBA9AD}" type="parTrans" cxnId="{25663AB6-EAC0-406F-AEC2-41F22D2B95D1}">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68AA2F7A-3789-48DF-8C41-4DFE61F559EB}" type="sibTrans" cxnId="{25663AB6-EAC0-406F-AEC2-41F22D2B95D1}">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655387B1-40D7-4381-81D6-28CDAEC97C12}">
      <dgm:prSet custT="1"/>
      <dgm:spPr/>
      <dgm:t>
        <a:bodyPr/>
        <a:lstStyle/>
        <a:p>
          <a:r>
            <a:rPr lang="en-US" sz="1400" b="1" dirty="0">
              <a:solidFill>
                <a:srgbClr val="0070C0"/>
              </a:solidFill>
              <a:latin typeface="Calibri" panose="020F0502020204030204" pitchFamily="34" charset="0"/>
              <a:cs typeface="Calibri" panose="020F0502020204030204" pitchFamily="34" charset="0"/>
            </a:rPr>
            <a:t>3.2. </a:t>
          </a:r>
          <a:r>
            <a:rPr lang="en-US" sz="1400" b="1" dirty="0" err="1">
              <a:solidFill>
                <a:srgbClr val="0070C0"/>
              </a:solidFill>
              <a:latin typeface="Calibri" panose="020F0502020204030204" pitchFamily="34" charset="0"/>
              <a:cs typeface="Calibri" panose="020F0502020204030204" pitchFamily="34" charset="0"/>
            </a:rPr>
            <a:t>Hạ</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tầng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chung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và</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môi</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trường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sinh</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thái</a:t>
          </a:r>
          <a:r>
            <a:rPr lang="en-US" sz="1400" b="1" dirty="0">
              <a:solidFill>
                <a:srgbClr val="0070C0"/>
              </a:solidFill>
              <a:latin typeface="Calibri" panose="020F0502020204030204" pitchFamily="34" charset="0"/>
              <a:cs typeface="Calibri" panose="020F0502020204030204" pitchFamily="34" charset="0"/>
            </a:rPr>
            <a:t> (3)</a:t>
          </a:r>
        </a:p>
      </dgm:t>
    </dgm:pt>
    <dgm:pt modelId="{3C11A627-9C5F-45BD-A163-9F39F50597A9}" type="parTrans" cxnId="{14052AFE-CAF1-45D8-8BD8-AF3B57BB011F}">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36F5EE9F-9898-486B-A44E-92EA0A9C5947}" type="sibTrans" cxnId="{14052AFE-CAF1-45D8-8BD8-AF3B57BB011F}">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D065537F-4110-4F69-AFA1-05D0CC20B183}">
      <dgm:prSet custT="1"/>
      <dgm:spPr/>
      <dgm:t>
        <a:bodyPr/>
        <a:lstStyle/>
        <a:p>
          <a:r>
            <a:rPr lang="en-US" sz="1400" b="1" dirty="0">
              <a:solidFill>
                <a:srgbClr val="0070C0"/>
              </a:solidFill>
              <a:latin typeface="Calibri" panose="020F0502020204030204" pitchFamily="34" charset="0"/>
              <a:cs typeface="Calibri" panose="020F0502020204030204" pitchFamily="34" charset="0"/>
            </a:rPr>
            <a:t>4.1. </a:t>
          </a:r>
          <a:r>
            <a:rPr lang="en-US" sz="1400" b="1" dirty="0" err="1">
              <a:solidFill>
                <a:srgbClr val="0070C0"/>
              </a:solidFill>
              <a:latin typeface="Calibri" panose="020F0502020204030204" pitchFamily="34" charset="0"/>
              <a:cs typeface="Calibri" panose="020F0502020204030204" pitchFamily="34" charset="0"/>
            </a:rPr>
            <a:t>Tài</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chính</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và</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đầu</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tư</a:t>
          </a:r>
          <a:r>
            <a:rPr lang="en-US" sz="1400" b="1" dirty="0">
              <a:solidFill>
                <a:srgbClr val="0070C0"/>
              </a:solidFill>
              <a:latin typeface="Calibri" panose="020F0502020204030204" pitchFamily="34" charset="0"/>
              <a:cs typeface="Calibri" panose="020F0502020204030204" pitchFamily="34" charset="0"/>
            </a:rPr>
            <a:t> (4)</a:t>
          </a:r>
        </a:p>
      </dgm:t>
    </dgm:pt>
    <dgm:pt modelId="{D1DD4B43-D5B7-4E98-B11F-7FDC798F0AAF}" type="parTrans" cxnId="{901D91C6-F330-40E1-868F-AB600D60DE9E}">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78BADD9C-BE42-4B25-89F0-871FFD522FB4}" type="sibTrans" cxnId="{901D91C6-F330-40E1-868F-AB600D60DE9E}">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78D79F72-4779-485F-AE8C-A969682D5AC5}">
      <dgm:prSet custT="1"/>
      <dgm:spPr/>
      <dgm:t>
        <a:bodyPr/>
        <a:lstStyle/>
        <a:p>
          <a:r>
            <a:rPr lang="en-US" sz="1400" b="1" dirty="0">
              <a:solidFill>
                <a:srgbClr val="0070C0"/>
              </a:solidFill>
              <a:latin typeface="Calibri" panose="020F0502020204030204" pitchFamily="34" charset="0"/>
              <a:cs typeface="Calibri" panose="020F0502020204030204" pitchFamily="34" charset="0"/>
            </a:rPr>
            <a:t>4.2. </a:t>
          </a:r>
          <a:r>
            <a:rPr lang="en-US" sz="1400" b="1" dirty="0" err="1">
              <a:solidFill>
                <a:srgbClr val="0070C0"/>
              </a:solidFill>
              <a:latin typeface="Calibri" panose="020F0502020204030204" pitchFamily="34" charset="0"/>
              <a:cs typeface="Calibri" panose="020F0502020204030204" pitchFamily="34" charset="0"/>
            </a:rPr>
            <a:t>Quy</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mô</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thị</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trường</a:t>
          </a:r>
          <a:r>
            <a:rPr lang="en-US" sz="1400" b="1" dirty="0">
              <a:solidFill>
                <a:srgbClr val="0070C0"/>
              </a:solidFill>
              <a:latin typeface="Calibri" panose="020F0502020204030204" pitchFamily="34" charset="0"/>
              <a:cs typeface="Calibri" panose="020F0502020204030204" pitchFamily="34" charset="0"/>
            </a:rPr>
            <a:t> (3)</a:t>
          </a:r>
        </a:p>
      </dgm:t>
    </dgm:pt>
    <dgm:pt modelId="{B584B8A8-C126-4EE9-A580-84EFA4C9B9A8}" type="parTrans" cxnId="{B7F66CDA-412F-4BE3-90C3-7523DEDD4E8F}">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5928ABC8-38D1-469C-8612-968D4E4C6E8C}" type="sibTrans" cxnId="{B7F66CDA-412F-4BE3-90C3-7523DEDD4E8F}">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1828D319-4F27-471D-A5B9-D81547060E08}">
      <dgm:prSet custT="1"/>
      <dgm:spPr/>
      <dgm:t>
        <a:bodyPr/>
        <a:lstStyle/>
        <a:p>
          <a:r>
            <a:rPr lang="en-US" sz="1400" b="1" dirty="0">
              <a:solidFill>
                <a:srgbClr val="0070C0"/>
              </a:solidFill>
              <a:latin typeface="Calibri" panose="020F0502020204030204" pitchFamily="34" charset="0"/>
              <a:cs typeface="Calibri" panose="020F0502020204030204" pitchFamily="34" charset="0"/>
            </a:rPr>
            <a:t>5.1. Lao </a:t>
          </a:r>
          <a:r>
            <a:rPr lang="en-US" sz="1400" b="1" dirty="0" err="1">
              <a:solidFill>
                <a:srgbClr val="0070C0"/>
              </a:solidFill>
              <a:latin typeface="Calibri" panose="020F0502020204030204" pitchFamily="34" charset="0"/>
              <a:cs typeface="Calibri" panose="020F0502020204030204" pitchFamily="34" charset="0"/>
            </a:rPr>
            <a:t>động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có</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kiến</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thức</a:t>
          </a:r>
          <a:r>
            <a:rPr lang="en-US" sz="1400" b="1" dirty="0">
              <a:solidFill>
                <a:srgbClr val="0070C0"/>
              </a:solidFill>
              <a:latin typeface="Calibri" panose="020F0502020204030204" pitchFamily="34" charset="0"/>
              <a:cs typeface="Calibri" panose="020F0502020204030204" pitchFamily="34" charset="0"/>
            </a:rPr>
            <a:t> (3)</a:t>
          </a:r>
        </a:p>
      </dgm:t>
    </dgm:pt>
    <dgm:pt modelId="{A87BD027-15FE-494F-A9F2-C52AF57862A6}" type="parTrans" cxnId="{D837C261-4CA8-4AE2-93BD-D60CE2CA8961}">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CED8B1E7-DB86-44F0-88AB-9F5D88486F6C}" type="sibTrans" cxnId="{D837C261-4CA8-4AE2-93BD-D60CE2CA8961}">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4311C893-1DA6-477A-BF77-4E3340875CC7}">
      <dgm:prSet custT="1"/>
      <dgm:spPr/>
      <dgm:t>
        <a:bodyPr/>
        <a:lstStyle/>
        <a:p>
          <a:r>
            <a:rPr lang="en-US" sz="1400" b="1" dirty="0">
              <a:solidFill>
                <a:srgbClr val="0070C0"/>
              </a:solidFill>
              <a:latin typeface="Calibri" panose="020F0502020204030204" pitchFamily="34" charset="0"/>
              <a:cs typeface="Calibri" panose="020F0502020204030204" pitchFamily="34" charset="0"/>
            </a:rPr>
            <a:t>5.2. </a:t>
          </a:r>
          <a:r>
            <a:rPr lang="en-US" sz="1400" b="1" dirty="0" err="1">
              <a:solidFill>
                <a:srgbClr val="0070C0"/>
              </a:solidFill>
              <a:latin typeface="Calibri" panose="020F0502020204030204" pitchFamily="34" charset="0"/>
              <a:cs typeface="Calibri" panose="020F0502020204030204" pitchFamily="34" charset="0"/>
            </a:rPr>
            <a:t>Liên</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kết</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sáng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tạo</a:t>
          </a:r>
          <a:r>
            <a:rPr lang="en-US" sz="1400" b="1" dirty="0">
              <a:solidFill>
                <a:srgbClr val="0070C0"/>
              </a:solidFill>
              <a:latin typeface="Calibri" panose="020F0502020204030204" pitchFamily="34" charset="0"/>
              <a:cs typeface="Calibri" panose="020F0502020204030204" pitchFamily="34" charset="0"/>
            </a:rPr>
            <a:t> (3)</a:t>
          </a:r>
        </a:p>
      </dgm:t>
    </dgm:pt>
    <dgm:pt modelId="{5402D2BE-6DC6-4B09-95E7-122DB332FC04}" type="parTrans" cxnId="{8A5073C5-25DB-43D2-99CD-E27016EA417A}">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D186E653-5521-457D-B096-ABA8E30F556C}" type="sibTrans" cxnId="{8A5073C5-25DB-43D2-99CD-E27016EA417A}">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5075325A-00A0-4AAE-B28E-4523F8FA704B}">
      <dgm:prSet custT="1"/>
      <dgm:spPr>
        <a:solidFill>
          <a:srgbClr val="FFC000"/>
        </a:solidFill>
      </dgm:spPr>
      <dgm:t>
        <a:bodyPr/>
        <a:lstStyle/>
        <a:p>
          <a:r>
            <a:rPr lang="en-US" sz="1400" b="1" dirty="0">
              <a:solidFill>
                <a:srgbClr val="0070C0"/>
              </a:solidFill>
              <a:latin typeface="Calibri" panose="020F0502020204030204" pitchFamily="34" charset="0"/>
              <a:cs typeface="Calibri" panose="020F0502020204030204" pitchFamily="34" charset="0"/>
            </a:rPr>
            <a:t>6.1. </a:t>
          </a:r>
          <a:r>
            <a:rPr lang="en-US" sz="1400" b="1" dirty="0" err="1">
              <a:solidFill>
                <a:srgbClr val="0070C0"/>
              </a:solidFill>
              <a:latin typeface="Calibri" panose="020F0502020204030204" pitchFamily="34" charset="0"/>
              <a:cs typeface="Calibri" panose="020F0502020204030204" pitchFamily="34" charset="0"/>
            </a:rPr>
            <a:t>Sáng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tạo</a:t>
          </a:r>
          <a:r>
            <a:rPr lang="en-US" sz="1400" b="1" dirty="0">
              <a:solidFill>
                <a:srgbClr val="0070C0"/>
              </a:solidFill>
              <a:latin typeface="Calibri" panose="020F0502020204030204" pitchFamily="34" charset="0"/>
              <a:cs typeface="Calibri" panose="020F0502020204030204" pitchFamily="34" charset="0"/>
            </a:rPr>
            <a:t> tri </a:t>
          </a:r>
          <a:r>
            <a:rPr lang="en-US" sz="1400" b="1" dirty="0" err="1">
              <a:solidFill>
                <a:srgbClr val="0070C0"/>
              </a:solidFill>
              <a:latin typeface="Calibri" panose="020F0502020204030204" pitchFamily="34" charset="0"/>
              <a:cs typeface="Calibri" panose="020F0502020204030204" pitchFamily="34" charset="0"/>
            </a:rPr>
            <a:t>thức</a:t>
          </a:r>
          <a:r>
            <a:rPr lang="en-US" sz="1400" b="1" dirty="0">
              <a:solidFill>
                <a:srgbClr val="0070C0"/>
              </a:solidFill>
              <a:latin typeface="Calibri" panose="020F0502020204030204" pitchFamily="34" charset="0"/>
              <a:cs typeface="Calibri" panose="020F0502020204030204" pitchFamily="34" charset="0"/>
            </a:rPr>
            <a:t> (2)</a:t>
          </a:r>
        </a:p>
      </dgm:t>
    </dgm:pt>
    <dgm:pt modelId="{0E284FDB-1992-46A5-8BB4-8E30F6678116}" type="parTrans" cxnId="{4A328A81-18E9-4038-A0BA-573AD52629EB}">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7BC7EC1C-66D0-4051-B3B0-591B6FD783A8}" type="sibTrans" cxnId="{4A328A81-18E9-4038-A0BA-573AD52629EB}">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37EA016-E40C-4AB3-97F2-430090C40DB0}">
      <dgm:prSet custT="1"/>
      <dgm:spPr>
        <a:solidFill>
          <a:srgbClr val="FFC000"/>
        </a:solidFill>
      </dgm:spPr>
      <dgm:t>
        <a:bodyPr/>
        <a:lstStyle/>
        <a:p>
          <a:r>
            <a:rPr lang="en-US" sz="1400" b="1" dirty="0">
              <a:solidFill>
                <a:srgbClr val="0070C0"/>
              </a:solidFill>
              <a:latin typeface="Calibri" panose="020F0502020204030204" pitchFamily="34" charset="0"/>
              <a:cs typeface="Calibri" panose="020F0502020204030204" pitchFamily="34" charset="0"/>
            </a:rPr>
            <a:t>6.2. </a:t>
          </a:r>
          <a:r>
            <a:rPr lang="en-US" sz="1400" b="1" dirty="0" err="1">
              <a:solidFill>
                <a:srgbClr val="0070C0"/>
              </a:solidFill>
              <a:latin typeface="Calibri" panose="020F0502020204030204" pitchFamily="34" charset="0"/>
              <a:cs typeface="Calibri" panose="020F0502020204030204" pitchFamily="34" charset="0"/>
            </a:rPr>
            <a:t>Tài</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sản</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vô</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hình</a:t>
          </a:r>
          <a:r>
            <a:rPr lang="en-US" sz="1400" b="1" dirty="0">
              <a:solidFill>
                <a:srgbClr val="0070C0"/>
              </a:solidFill>
              <a:latin typeface="Calibri" panose="020F0502020204030204" pitchFamily="34" charset="0"/>
              <a:cs typeface="Calibri" panose="020F0502020204030204" pitchFamily="34" charset="0"/>
            </a:rPr>
            <a:t> (4)</a:t>
          </a:r>
        </a:p>
      </dgm:t>
    </dgm:pt>
    <dgm:pt modelId="{C1D204C8-25A5-41BC-9FC6-406B1836D508}" type="parTrans" cxnId="{34863AE8-36AE-43D2-BF5F-6CBC64B48B38}">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F6A9D29E-6728-4EEA-9A0D-49314B24191C}" type="sibTrans" cxnId="{34863AE8-36AE-43D2-BF5F-6CBC64B48B38}">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61401937-288F-441E-8630-FB3D9384A2BF}">
      <dgm:prSet custT="1"/>
      <dgm:spPr>
        <a:solidFill>
          <a:srgbClr val="FFC000"/>
        </a:solidFill>
      </dgm:spPr>
      <dgm:t>
        <a:bodyPr/>
        <a:lstStyle/>
        <a:p>
          <a:r>
            <a:rPr lang="en-US" sz="1400" b="1" dirty="0">
              <a:solidFill>
                <a:srgbClr val="0070C0"/>
              </a:solidFill>
              <a:latin typeface="Calibri" panose="020F0502020204030204" pitchFamily="34" charset="0"/>
              <a:cs typeface="Calibri" panose="020F0502020204030204" pitchFamily="34" charset="0"/>
            </a:rPr>
            <a:t>7.1. </a:t>
          </a:r>
          <a:r>
            <a:rPr lang="en-US" sz="1400" b="1" dirty="0" err="1">
              <a:solidFill>
                <a:srgbClr val="0070C0"/>
              </a:solidFill>
              <a:latin typeface="Calibri" panose="020F0502020204030204" pitchFamily="34" charset="0"/>
              <a:cs typeface="Calibri" panose="020F0502020204030204" pitchFamily="34" charset="0"/>
            </a:rPr>
            <a:t>Tác</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động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đến</a:t>
          </a:r>
          <a:r>
            <a:rPr lang="en-US" sz="1400" b="1" dirty="0">
              <a:solidFill>
                <a:srgbClr val="0070C0"/>
              </a:solidFill>
              <a:latin typeface="Calibri" panose="020F0502020204030204" pitchFamily="34" charset="0"/>
              <a:cs typeface="Calibri" panose="020F0502020204030204" pitchFamily="34" charset="0"/>
            </a:rPr>
            <a:t> SX-KD (4)</a:t>
          </a:r>
        </a:p>
      </dgm:t>
    </dgm:pt>
    <dgm:pt modelId="{5193D069-C3F4-48D9-8612-FF61E6FE171D}" type="parTrans" cxnId="{FA12088B-502F-4E62-B3B7-26570BD6A0A8}">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731B78FA-F909-4F31-B3E1-134D00D8DB2A}" type="sibTrans" cxnId="{FA12088B-502F-4E62-B3B7-26570BD6A0A8}">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E361B204-B6B7-4F5F-90FC-F60B33FBB2AA}">
      <dgm:prSet custT="1"/>
      <dgm:spPr>
        <a:solidFill>
          <a:srgbClr val="FFC000"/>
        </a:solidFill>
      </dgm:spPr>
      <dgm:t>
        <a:bodyPr/>
        <a:lstStyle/>
        <a:p>
          <a:r>
            <a:rPr lang="en-US" sz="1400" b="1" dirty="0">
              <a:solidFill>
                <a:srgbClr val="0070C0"/>
              </a:solidFill>
              <a:latin typeface="Calibri" panose="020F0502020204030204" pitchFamily="34" charset="0"/>
              <a:cs typeface="Calibri" panose="020F0502020204030204" pitchFamily="34" charset="0"/>
            </a:rPr>
            <a:t>7.2. </a:t>
          </a:r>
          <a:r>
            <a:rPr lang="en-US" sz="1400" b="1" dirty="0" err="1">
              <a:solidFill>
                <a:srgbClr val="0070C0"/>
              </a:solidFill>
              <a:latin typeface="Calibri" panose="020F0502020204030204" pitchFamily="34" charset="0"/>
              <a:cs typeface="Calibri" panose="020F0502020204030204" pitchFamily="34" charset="0"/>
            </a:rPr>
            <a:t>Tác</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động</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đến</a:t>
          </a:r>
          <a:r>
            <a:rPr lang="en-US" sz="1400" b="1" dirty="0">
              <a:solidFill>
                <a:srgbClr val="0070C0"/>
              </a:solidFill>
              <a:latin typeface="Calibri" panose="020F0502020204030204" pitchFamily="34" charset="0"/>
              <a:cs typeface="Calibri" panose="020F0502020204030204" pitchFamily="34" charset="0"/>
            </a:rPr>
            <a:t> KT-XH (4)</a:t>
          </a:r>
        </a:p>
      </dgm:t>
    </dgm:pt>
    <dgm:pt modelId="{76F20C35-35FE-4CBC-9952-B4C28012D92A}" type="parTrans" cxnId="{34265FE8-1EF2-4167-88DC-1613DD0E1E0D}">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EB62D994-D0C5-45B6-AAFF-F70710A439B6}" type="sibTrans" cxnId="{34265FE8-1EF2-4167-88DC-1613DD0E1E0D}">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91E3C868-6EF6-4EF7-A569-FC927C0014D1}">
      <dgm:prSet custT="1"/>
      <dgm:spPr/>
      <dgm:t>
        <a:bodyPr/>
        <a:lstStyle/>
        <a:p>
          <a:r>
            <a:rPr lang="en-US" sz="1400" b="1" dirty="0">
              <a:solidFill>
                <a:srgbClr val="0070C0"/>
              </a:solidFill>
              <a:latin typeface="Calibri" panose="020F0502020204030204" pitchFamily="34" charset="0"/>
              <a:cs typeface="Calibri" panose="020F0502020204030204" pitchFamily="34" charset="0"/>
            </a:rPr>
            <a:t>5.3. </a:t>
          </a:r>
          <a:r>
            <a:rPr lang="en-US" sz="1400" b="1" dirty="0" err="1">
              <a:solidFill>
                <a:srgbClr val="0070C0"/>
              </a:solidFill>
              <a:latin typeface="Calibri" panose="020F0502020204030204" pitchFamily="34" charset="0"/>
              <a:cs typeface="Calibri" panose="020F0502020204030204" pitchFamily="34" charset="0"/>
            </a:rPr>
            <a:t>Hấp</a:t>
          </a:r>
          <a:r>
            <a:rPr lang="en-US" sz="1400" b="1" dirty="0">
              <a:solidFill>
                <a:srgbClr val="0070C0"/>
              </a:solidFill>
              <a:latin typeface="Calibri" panose="020F0502020204030204" pitchFamily="34" charset="0"/>
              <a:cs typeface="Calibri" panose="020F0502020204030204" pitchFamily="34" charset="0"/>
            </a:rPr>
            <a:t> </a:t>
          </a:r>
          <a:r>
            <a:rPr lang="en-US" sz="1400" b="1" dirty="0" err="1">
              <a:solidFill>
                <a:srgbClr val="0070C0"/>
              </a:solidFill>
              <a:latin typeface="Calibri" panose="020F0502020204030204" pitchFamily="34" charset="0"/>
              <a:cs typeface="Calibri" panose="020F0502020204030204" pitchFamily="34" charset="0"/>
            </a:rPr>
            <a:t>thu</a:t>
          </a:r>
          <a:r>
            <a:rPr lang="en-US" sz="1400" b="1" dirty="0">
              <a:solidFill>
                <a:srgbClr val="0070C0"/>
              </a:solidFill>
              <a:latin typeface="Calibri" panose="020F0502020204030204" pitchFamily="34" charset="0"/>
              <a:cs typeface="Calibri" panose="020F0502020204030204" pitchFamily="34" charset="0"/>
            </a:rPr>
            <a:t> tri </a:t>
          </a:r>
          <a:r>
            <a:rPr lang="en-US" sz="1400" b="1" dirty="0" err="1">
              <a:solidFill>
                <a:srgbClr val="0070C0"/>
              </a:solidFill>
              <a:latin typeface="Calibri" panose="020F0502020204030204" pitchFamily="34" charset="0"/>
              <a:cs typeface="Calibri" panose="020F0502020204030204" pitchFamily="34" charset="0"/>
            </a:rPr>
            <a:t>thức</a:t>
          </a:r>
          <a:r>
            <a:rPr lang="en-US" sz="1400" b="1" dirty="0">
              <a:solidFill>
                <a:srgbClr val="0070C0"/>
              </a:solidFill>
              <a:latin typeface="Calibri" panose="020F0502020204030204" pitchFamily="34" charset="0"/>
              <a:cs typeface="Calibri" panose="020F0502020204030204" pitchFamily="34" charset="0"/>
            </a:rPr>
            <a:t> (3)</a:t>
          </a:r>
        </a:p>
      </dgm:t>
    </dgm:pt>
    <dgm:pt modelId="{CD54BD5C-1458-4F59-ABC3-87E7CDB3E0A2}" type="parTrans" cxnId="{53531418-1241-427D-B275-9C21FE286102}">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40EE7A3E-D39C-41AD-BCA3-A287D8866A85}" type="sibTrans" cxnId="{53531418-1241-427D-B275-9C21FE286102}">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060F8B98-6F6A-4B57-BA28-B7842DB4A7F3}">
      <dgm:prSet custT="1"/>
      <dgm:spPr>
        <a:solidFill>
          <a:srgbClr val="FFC000"/>
        </a:solidFill>
      </dgm:spPr>
      <dgm:t>
        <a:bodyPr/>
        <a:lstStyle/>
        <a:p>
          <a:r>
            <a:rPr lang="en-US" sz="1400" b="1" dirty="0">
              <a:solidFill>
                <a:srgbClr val="0070C0"/>
              </a:solidFill>
              <a:latin typeface="Calibri" panose="020F0502020204030204" pitchFamily="34" charset="0"/>
              <a:cs typeface="Calibri" panose="020F0502020204030204" pitchFamily="34" charset="0"/>
            </a:rPr>
            <a:t>6.3. Lan </a:t>
          </a:r>
          <a:r>
            <a:rPr lang="en-US" sz="1400" b="1" dirty="0" err="1">
              <a:solidFill>
                <a:srgbClr val="0070C0"/>
              </a:solidFill>
              <a:latin typeface="Calibri" panose="020F0502020204030204" pitchFamily="34" charset="0"/>
              <a:cs typeface="Calibri" panose="020F0502020204030204" pitchFamily="34" charset="0"/>
            </a:rPr>
            <a:t>tỏa</a:t>
          </a:r>
          <a:r>
            <a:rPr lang="en-US" sz="1400" b="1" dirty="0">
              <a:solidFill>
                <a:srgbClr val="0070C0"/>
              </a:solidFill>
              <a:latin typeface="Calibri" panose="020F0502020204030204" pitchFamily="34" charset="0"/>
              <a:cs typeface="Calibri" panose="020F0502020204030204" pitchFamily="34" charset="0"/>
            </a:rPr>
            <a:t> tri </a:t>
          </a:r>
          <a:r>
            <a:rPr lang="en-US" sz="1400" b="1" dirty="0" err="1">
              <a:solidFill>
                <a:srgbClr val="0070C0"/>
              </a:solidFill>
              <a:latin typeface="Calibri" panose="020F0502020204030204" pitchFamily="34" charset="0"/>
              <a:cs typeface="Calibri" panose="020F0502020204030204" pitchFamily="34" charset="0"/>
            </a:rPr>
            <a:t>thức</a:t>
          </a:r>
          <a:r>
            <a:rPr lang="en-US" sz="1400" b="1" dirty="0">
              <a:solidFill>
                <a:srgbClr val="0070C0"/>
              </a:solidFill>
              <a:latin typeface="Calibri" panose="020F0502020204030204" pitchFamily="34" charset="0"/>
              <a:cs typeface="Calibri" panose="020F0502020204030204" pitchFamily="34" charset="0"/>
            </a:rPr>
            <a:t> (3)</a:t>
          </a:r>
        </a:p>
      </dgm:t>
    </dgm:pt>
    <dgm:pt modelId="{6879E468-5544-4073-970D-118B41FB1A63}" type="parTrans" cxnId="{BA084EEE-03EF-40B5-8D56-FFCCC7ECB4BF}">
      <dgm:prSet custT="1"/>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B9D720EA-810B-4BE2-B39F-66E46529C989}" type="sibTrans" cxnId="{BA084EEE-03EF-40B5-8D56-FFCCC7ECB4BF}">
      <dgm:prSet/>
      <dgm:spPr/>
      <dgm:t>
        <a:bodyPr/>
        <a:lstStyle/>
        <a:p>
          <a:endParaRPr lang="en-US" sz="1400" b="1">
            <a:solidFill>
              <a:srgbClr val="0070C0"/>
            </a:solidFill>
            <a:latin typeface="Calibri" panose="020F0502020204030204" pitchFamily="34" charset="0"/>
            <a:cs typeface="Calibri" panose="020F0502020204030204" pitchFamily="34" charset="0"/>
          </a:endParaRPr>
        </a:p>
      </dgm:t>
    </dgm:pt>
    <dgm:pt modelId="{1491BFD4-8965-47EF-97D9-404E3720823C}" type="pres">
      <dgm:prSet presAssocID="{31DF6121-08D2-4D75-A2C0-3546A8DB2FA7}" presName="Name0" presStyleCnt="0">
        <dgm:presLayoutVars>
          <dgm:chPref val="1"/>
          <dgm:dir/>
          <dgm:animOne val="branch"/>
          <dgm:animLvl val="lvl"/>
          <dgm:resizeHandles val="exact"/>
        </dgm:presLayoutVars>
      </dgm:prSet>
      <dgm:spPr/>
    </dgm:pt>
    <dgm:pt modelId="{9E2BADB3-3543-4E3F-BA38-74E1F4DA7ABE}" type="pres">
      <dgm:prSet presAssocID="{A8D43A77-EAA9-400A-A80A-07CDCDA93CA1}" presName="root1" presStyleCnt="0"/>
      <dgm:spPr/>
    </dgm:pt>
    <dgm:pt modelId="{FCDB7F4D-938C-42E6-B885-A036B9094DD9}" type="pres">
      <dgm:prSet presAssocID="{A8D43A77-EAA9-400A-A80A-07CDCDA93CA1}" presName="LevelOneTextNode" presStyleLbl="node0" presStyleIdx="0" presStyleCnt="1" custScaleX="255229" custScaleY="113414">
        <dgm:presLayoutVars>
          <dgm:chPref val="3"/>
        </dgm:presLayoutVars>
      </dgm:prSet>
      <dgm:spPr/>
    </dgm:pt>
    <dgm:pt modelId="{950F2253-1E76-46A8-BBDA-9257E249EC5A}" type="pres">
      <dgm:prSet presAssocID="{A8D43A77-EAA9-400A-A80A-07CDCDA93CA1}" presName="level2hierChild" presStyleCnt="0"/>
      <dgm:spPr/>
    </dgm:pt>
    <dgm:pt modelId="{AA87E0F4-4FB4-4477-BDE7-1184AEE6B5B5}" type="pres">
      <dgm:prSet presAssocID="{DC3E57CE-5796-458C-BC1E-0A478904FF04}" presName="conn2-1" presStyleLbl="parChTrans1D2" presStyleIdx="0" presStyleCnt="7"/>
      <dgm:spPr/>
    </dgm:pt>
    <dgm:pt modelId="{C2681C2D-F6B0-4326-9A2E-88F7C2998A2C}" type="pres">
      <dgm:prSet presAssocID="{DC3E57CE-5796-458C-BC1E-0A478904FF04}" presName="connTx" presStyleLbl="parChTrans1D2" presStyleIdx="0" presStyleCnt="7"/>
      <dgm:spPr/>
    </dgm:pt>
    <dgm:pt modelId="{F542FB6F-A7B8-4B2A-9014-076E48586673}" type="pres">
      <dgm:prSet presAssocID="{8F677C79-B9E1-4F8A-AC0E-C6C2E5B21046}" presName="root2" presStyleCnt="0"/>
      <dgm:spPr/>
    </dgm:pt>
    <dgm:pt modelId="{97127A2A-3371-4345-A41D-EBD938764741}" type="pres">
      <dgm:prSet presAssocID="{8F677C79-B9E1-4F8A-AC0E-C6C2E5B21046}" presName="LevelTwoTextNode" presStyleLbl="node2" presStyleIdx="0" presStyleCnt="7" custScaleX="430856" custScaleY="201887">
        <dgm:presLayoutVars>
          <dgm:chPref val="3"/>
        </dgm:presLayoutVars>
      </dgm:prSet>
      <dgm:spPr/>
    </dgm:pt>
    <dgm:pt modelId="{756348AB-FF58-4750-B1EE-452275052E96}" type="pres">
      <dgm:prSet presAssocID="{8F677C79-B9E1-4F8A-AC0E-C6C2E5B21046}" presName="level3hierChild" presStyleCnt="0"/>
      <dgm:spPr/>
    </dgm:pt>
    <dgm:pt modelId="{DF76A3AA-AED5-4E86-87D0-4305EBC025F7}" type="pres">
      <dgm:prSet presAssocID="{61A90130-2E2A-4AAE-AB2A-E7F7D4BC84FA}" presName="conn2-1" presStyleLbl="parChTrans1D3" presStyleIdx="0" presStyleCnt="16"/>
      <dgm:spPr/>
    </dgm:pt>
    <dgm:pt modelId="{7818EF07-94A4-408B-98EC-5F5A880F7F01}" type="pres">
      <dgm:prSet presAssocID="{61A90130-2E2A-4AAE-AB2A-E7F7D4BC84FA}" presName="connTx" presStyleLbl="parChTrans1D3" presStyleIdx="0" presStyleCnt="16"/>
      <dgm:spPr/>
    </dgm:pt>
    <dgm:pt modelId="{8DC10C57-99A6-4B4F-AD46-DB601E6B37D6}" type="pres">
      <dgm:prSet presAssocID="{CF92B0B5-B808-42A5-B3A8-1B8200ED7CFD}" presName="root2" presStyleCnt="0"/>
      <dgm:spPr/>
    </dgm:pt>
    <dgm:pt modelId="{1621F2F7-9F37-402F-BD4C-D1F90A7C7BB5}" type="pres">
      <dgm:prSet presAssocID="{CF92B0B5-B808-42A5-B3A8-1B8200ED7CFD}" presName="LevelTwoTextNode" presStyleLbl="node3" presStyleIdx="0" presStyleCnt="16" custScaleX="482148">
        <dgm:presLayoutVars>
          <dgm:chPref val="3"/>
        </dgm:presLayoutVars>
      </dgm:prSet>
      <dgm:spPr/>
    </dgm:pt>
    <dgm:pt modelId="{1CD56E27-A6BC-48CB-B736-33FB9195D65F}" type="pres">
      <dgm:prSet presAssocID="{CF92B0B5-B808-42A5-B3A8-1B8200ED7CFD}" presName="level3hierChild" presStyleCnt="0"/>
      <dgm:spPr/>
    </dgm:pt>
    <dgm:pt modelId="{489EDCE5-0E25-4AE1-8BD7-EC2986045178}" type="pres">
      <dgm:prSet presAssocID="{582605C1-0FA0-4038-AD5B-F47E8057EF4E}" presName="conn2-1" presStyleLbl="parChTrans1D3" presStyleIdx="1" presStyleCnt="16"/>
      <dgm:spPr/>
    </dgm:pt>
    <dgm:pt modelId="{612173D3-C4DD-4F38-83FC-CBE13753676E}" type="pres">
      <dgm:prSet presAssocID="{582605C1-0FA0-4038-AD5B-F47E8057EF4E}" presName="connTx" presStyleLbl="parChTrans1D3" presStyleIdx="1" presStyleCnt="16"/>
      <dgm:spPr/>
    </dgm:pt>
    <dgm:pt modelId="{BA56F09F-320C-4850-95DA-464058B46EC9}" type="pres">
      <dgm:prSet presAssocID="{4081D80F-A5A6-44E9-95C7-60F6B195DF89}" presName="root2" presStyleCnt="0"/>
      <dgm:spPr/>
    </dgm:pt>
    <dgm:pt modelId="{98773A43-CEA0-4A6A-A972-28A346FC8A52}" type="pres">
      <dgm:prSet presAssocID="{4081D80F-A5A6-44E9-95C7-60F6B195DF89}" presName="LevelTwoTextNode" presStyleLbl="node3" presStyleIdx="1" presStyleCnt="16" custScaleX="482148">
        <dgm:presLayoutVars>
          <dgm:chPref val="3"/>
        </dgm:presLayoutVars>
      </dgm:prSet>
      <dgm:spPr/>
    </dgm:pt>
    <dgm:pt modelId="{F54D273B-52D2-42E7-9438-1C87F8393189}" type="pres">
      <dgm:prSet presAssocID="{4081D80F-A5A6-44E9-95C7-60F6B195DF89}" presName="level3hierChild" presStyleCnt="0"/>
      <dgm:spPr/>
    </dgm:pt>
    <dgm:pt modelId="{4ABCBF56-666B-4A11-B07E-C1B96E6CDD44}" type="pres">
      <dgm:prSet presAssocID="{DC94C9B1-D81D-40D7-830B-A2CBB8EDFAF6}" presName="conn2-1" presStyleLbl="parChTrans1D2" presStyleIdx="1" presStyleCnt="7"/>
      <dgm:spPr/>
    </dgm:pt>
    <dgm:pt modelId="{59D2C904-F3FE-40B7-8700-383B1C54A5A4}" type="pres">
      <dgm:prSet presAssocID="{DC94C9B1-D81D-40D7-830B-A2CBB8EDFAF6}" presName="connTx" presStyleLbl="parChTrans1D2" presStyleIdx="1" presStyleCnt="7"/>
      <dgm:spPr/>
    </dgm:pt>
    <dgm:pt modelId="{FB69A48F-11F0-4E1F-8924-E13290E40739}" type="pres">
      <dgm:prSet presAssocID="{D76E3352-8D1B-4AA6-A038-BE47D84C6599}" presName="root2" presStyleCnt="0"/>
      <dgm:spPr/>
    </dgm:pt>
    <dgm:pt modelId="{4CA9F218-D28F-4DE5-8B0C-4AD7AA194788}" type="pres">
      <dgm:prSet presAssocID="{D76E3352-8D1B-4AA6-A038-BE47D84C6599}" presName="LevelTwoTextNode" presStyleLbl="node2" presStyleIdx="1" presStyleCnt="7" custScaleX="430856" custScaleY="201887">
        <dgm:presLayoutVars>
          <dgm:chPref val="3"/>
        </dgm:presLayoutVars>
      </dgm:prSet>
      <dgm:spPr/>
    </dgm:pt>
    <dgm:pt modelId="{AB55B10A-B203-41E6-A83D-C2477222580A}" type="pres">
      <dgm:prSet presAssocID="{D76E3352-8D1B-4AA6-A038-BE47D84C6599}" presName="level3hierChild" presStyleCnt="0"/>
      <dgm:spPr/>
    </dgm:pt>
    <dgm:pt modelId="{E01EA0E8-97E5-4F73-A439-7FE9C4B86E1B}" type="pres">
      <dgm:prSet presAssocID="{6DE64CD3-8FE8-4573-80F2-76EBE84C3D9F}" presName="conn2-1" presStyleLbl="parChTrans1D3" presStyleIdx="2" presStyleCnt="16"/>
      <dgm:spPr/>
    </dgm:pt>
    <dgm:pt modelId="{EB2862FA-050A-4828-AD67-718714C9DE33}" type="pres">
      <dgm:prSet presAssocID="{6DE64CD3-8FE8-4573-80F2-76EBE84C3D9F}" presName="connTx" presStyleLbl="parChTrans1D3" presStyleIdx="2" presStyleCnt="16"/>
      <dgm:spPr/>
    </dgm:pt>
    <dgm:pt modelId="{C1FE01BA-7746-43D0-A07E-26DDD0044E3E}" type="pres">
      <dgm:prSet presAssocID="{40CEADD4-0E44-4F74-AF52-FCF35080356A}" presName="root2" presStyleCnt="0"/>
      <dgm:spPr/>
    </dgm:pt>
    <dgm:pt modelId="{B48DA665-58FE-4C67-B777-1A4DFB00B2E3}" type="pres">
      <dgm:prSet presAssocID="{40CEADD4-0E44-4F74-AF52-FCF35080356A}" presName="LevelTwoTextNode" presStyleLbl="node3" presStyleIdx="2" presStyleCnt="16" custScaleX="482148">
        <dgm:presLayoutVars>
          <dgm:chPref val="3"/>
        </dgm:presLayoutVars>
      </dgm:prSet>
      <dgm:spPr/>
    </dgm:pt>
    <dgm:pt modelId="{0DD64E2B-3705-4E27-B65A-8AA73882B6A0}" type="pres">
      <dgm:prSet presAssocID="{40CEADD4-0E44-4F74-AF52-FCF35080356A}" presName="level3hierChild" presStyleCnt="0"/>
      <dgm:spPr/>
    </dgm:pt>
    <dgm:pt modelId="{F4BEF1C1-B95C-4DDF-BAE5-795170D2E4DE}" type="pres">
      <dgm:prSet presAssocID="{8CC008BA-C3AA-4A87-9D77-7FA8802141FD}" presName="conn2-1" presStyleLbl="parChTrans1D3" presStyleIdx="3" presStyleCnt="16"/>
      <dgm:spPr/>
    </dgm:pt>
    <dgm:pt modelId="{51DB8182-1813-49A3-B745-C950B1FB24E8}" type="pres">
      <dgm:prSet presAssocID="{8CC008BA-C3AA-4A87-9D77-7FA8802141FD}" presName="connTx" presStyleLbl="parChTrans1D3" presStyleIdx="3" presStyleCnt="16"/>
      <dgm:spPr/>
    </dgm:pt>
    <dgm:pt modelId="{51E929FA-63A2-4A47-80B9-DAD61B247E1D}" type="pres">
      <dgm:prSet presAssocID="{FF379FDA-8853-45A1-8DD9-C90D64BD6EEC}" presName="root2" presStyleCnt="0"/>
      <dgm:spPr/>
    </dgm:pt>
    <dgm:pt modelId="{AFBCDE23-9852-4A49-A450-20285DCCBBA6}" type="pres">
      <dgm:prSet presAssocID="{FF379FDA-8853-45A1-8DD9-C90D64BD6EEC}" presName="LevelTwoTextNode" presStyleLbl="node3" presStyleIdx="3" presStyleCnt="16" custScaleX="482148">
        <dgm:presLayoutVars>
          <dgm:chPref val="3"/>
        </dgm:presLayoutVars>
      </dgm:prSet>
      <dgm:spPr/>
    </dgm:pt>
    <dgm:pt modelId="{3BA44E26-D457-44E8-A259-FDF263EC0334}" type="pres">
      <dgm:prSet presAssocID="{FF379FDA-8853-45A1-8DD9-C90D64BD6EEC}" presName="level3hierChild" presStyleCnt="0"/>
      <dgm:spPr/>
    </dgm:pt>
    <dgm:pt modelId="{AE35679C-3A24-4E05-8F82-CF5F27A638F3}" type="pres">
      <dgm:prSet presAssocID="{D70035C0-F064-465F-84AB-0D43AC27D554}" presName="conn2-1" presStyleLbl="parChTrans1D2" presStyleIdx="2" presStyleCnt="7"/>
      <dgm:spPr/>
    </dgm:pt>
    <dgm:pt modelId="{013744C0-FD19-4699-867B-7733CD470D8A}" type="pres">
      <dgm:prSet presAssocID="{D70035C0-F064-465F-84AB-0D43AC27D554}" presName="connTx" presStyleLbl="parChTrans1D2" presStyleIdx="2" presStyleCnt="7"/>
      <dgm:spPr/>
    </dgm:pt>
    <dgm:pt modelId="{5791DE89-D09E-47CC-87EA-A768AEA4A11B}" type="pres">
      <dgm:prSet presAssocID="{F6F53F4C-5E82-4F88-AB71-5B6CA5171827}" presName="root2" presStyleCnt="0"/>
      <dgm:spPr/>
    </dgm:pt>
    <dgm:pt modelId="{DA3CBF8B-F197-406A-AA38-B3BE45CB8D6F}" type="pres">
      <dgm:prSet presAssocID="{F6F53F4C-5E82-4F88-AB71-5B6CA5171827}" presName="LevelTwoTextNode" presStyleLbl="node2" presStyleIdx="2" presStyleCnt="7" custScaleX="430856" custScaleY="201887">
        <dgm:presLayoutVars>
          <dgm:chPref val="3"/>
        </dgm:presLayoutVars>
      </dgm:prSet>
      <dgm:spPr/>
    </dgm:pt>
    <dgm:pt modelId="{9DA9984A-AC10-460C-9291-EFECE264ADE6}" type="pres">
      <dgm:prSet presAssocID="{F6F53F4C-5E82-4F88-AB71-5B6CA5171827}" presName="level3hierChild" presStyleCnt="0"/>
      <dgm:spPr/>
    </dgm:pt>
    <dgm:pt modelId="{79DACC4D-C8D8-4CA7-99C8-9FF6DCB6FA73}" type="pres">
      <dgm:prSet presAssocID="{20DC72DB-A7FB-46C9-BB9C-A09762BBA9AD}" presName="conn2-1" presStyleLbl="parChTrans1D3" presStyleIdx="4" presStyleCnt="16"/>
      <dgm:spPr/>
    </dgm:pt>
    <dgm:pt modelId="{508E768F-83F8-4F25-9BF9-AFD05EEBA380}" type="pres">
      <dgm:prSet presAssocID="{20DC72DB-A7FB-46C9-BB9C-A09762BBA9AD}" presName="connTx" presStyleLbl="parChTrans1D3" presStyleIdx="4" presStyleCnt="16"/>
      <dgm:spPr/>
    </dgm:pt>
    <dgm:pt modelId="{F411EAC7-A826-47E2-8729-F8D7D83D5E64}" type="pres">
      <dgm:prSet presAssocID="{B03AD5E1-EA24-4A0C-8C79-BBA7D824F733}" presName="root2" presStyleCnt="0"/>
      <dgm:spPr/>
    </dgm:pt>
    <dgm:pt modelId="{37869CBF-223F-422C-847C-091760D5F344}" type="pres">
      <dgm:prSet presAssocID="{B03AD5E1-EA24-4A0C-8C79-BBA7D824F733}" presName="LevelTwoTextNode" presStyleLbl="node3" presStyleIdx="4" presStyleCnt="16" custScaleX="482148">
        <dgm:presLayoutVars>
          <dgm:chPref val="3"/>
        </dgm:presLayoutVars>
      </dgm:prSet>
      <dgm:spPr/>
    </dgm:pt>
    <dgm:pt modelId="{CDE1B7AE-77BE-4E34-8439-9D2010C80D3F}" type="pres">
      <dgm:prSet presAssocID="{B03AD5E1-EA24-4A0C-8C79-BBA7D824F733}" presName="level3hierChild" presStyleCnt="0"/>
      <dgm:spPr/>
    </dgm:pt>
    <dgm:pt modelId="{301918AC-8732-42D1-854D-E4EC18BBC33F}" type="pres">
      <dgm:prSet presAssocID="{3C11A627-9C5F-45BD-A163-9F39F50597A9}" presName="conn2-1" presStyleLbl="parChTrans1D3" presStyleIdx="5" presStyleCnt="16"/>
      <dgm:spPr/>
    </dgm:pt>
    <dgm:pt modelId="{B93220EB-7864-4782-94D2-C35663D921D2}" type="pres">
      <dgm:prSet presAssocID="{3C11A627-9C5F-45BD-A163-9F39F50597A9}" presName="connTx" presStyleLbl="parChTrans1D3" presStyleIdx="5" presStyleCnt="16"/>
      <dgm:spPr/>
    </dgm:pt>
    <dgm:pt modelId="{7CF669E4-522A-4041-BBE5-4C52525F808D}" type="pres">
      <dgm:prSet presAssocID="{655387B1-40D7-4381-81D6-28CDAEC97C12}" presName="root2" presStyleCnt="0"/>
      <dgm:spPr/>
    </dgm:pt>
    <dgm:pt modelId="{7EB27080-3C92-470C-B7C8-2A29B118469D}" type="pres">
      <dgm:prSet presAssocID="{655387B1-40D7-4381-81D6-28CDAEC97C12}" presName="LevelTwoTextNode" presStyleLbl="node3" presStyleIdx="5" presStyleCnt="16" custScaleX="482148">
        <dgm:presLayoutVars>
          <dgm:chPref val="3"/>
        </dgm:presLayoutVars>
      </dgm:prSet>
      <dgm:spPr/>
    </dgm:pt>
    <dgm:pt modelId="{E477C072-D3BC-43C6-A4E7-B13C7EAAFE46}" type="pres">
      <dgm:prSet presAssocID="{655387B1-40D7-4381-81D6-28CDAEC97C12}" presName="level3hierChild" presStyleCnt="0"/>
      <dgm:spPr/>
    </dgm:pt>
    <dgm:pt modelId="{5E022BC1-2D15-4BE4-8F77-415D94241177}" type="pres">
      <dgm:prSet presAssocID="{806DEE19-49A2-49EB-ACE5-A4B424C2E881}" presName="conn2-1" presStyleLbl="parChTrans1D2" presStyleIdx="3" presStyleCnt="7"/>
      <dgm:spPr/>
    </dgm:pt>
    <dgm:pt modelId="{8451F027-71FF-4AB9-A23A-DBB8D0930B7B}" type="pres">
      <dgm:prSet presAssocID="{806DEE19-49A2-49EB-ACE5-A4B424C2E881}" presName="connTx" presStyleLbl="parChTrans1D2" presStyleIdx="3" presStyleCnt="7"/>
      <dgm:spPr/>
    </dgm:pt>
    <dgm:pt modelId="{BB47FC09-F484-4E76-8944-D054703CFB6D}" type="pres">
      <dgm:prSet presAssocID="{A3A78F04-22CA-418E-B42F-843B952AFE79}" presName="root2" presStyleCnt="0"/>
      <dgm:spPr/>
    </dgm:pt>
    <dgm:pt modelId="{36CDF11F-E4A8-4BFD-BEFE-BB82B8893884}" type="pres">
      <dgm:prSet presAssocID="{A3A78F04-22CA-418E-B42F-843B952AFE79}" presName="LevelTwoTextNode" presStyleLbl="node2" presStyleIdx="3" presStyleCnt="7" custScaleX="430856" custScaleY="201887">
        <dgm:presLayoutVars>
          <dgm:chPref val="3"/>
        </dgm:presLayoutVars>
      </dgm:prSet>
      <dgm:spPr/>
    </dgm:pt>
    <dgm:pt modelId="{9E137488-0C47-4B06-8491-F37942C94C1B}" type="pres">
      <dgm:prSet presAssocID="{A3A78F04-22CA-418E-B42F-843B952AFE79}" presName="level3hierChild" presStyleCnt="0"/>
      <dgm:spPr/>
    </dgm:pt>
    <dgm:pt modelId="{AAC08CC3-13BC-4ECB-B70A-5B574DC6661E}" type="pres">
      <dgm:prSet presAssocID="{D1DD4B43-D5B7-4E98-B11F-7FDC798F0AAF}" presName="conn2-1" presStyleLbl="parChTrans1D3" presStyleIdx="6" presStyleCnt="16"/>
      <dgm:spPr/>
    </dgm:pt>
    <dgm:pt modelId="{51F11B61-7249-4F15-9BC3-F825B1112297}" type="pres">
      <dgm:prSet presAssocID="{D1DD4B43-D5B7-4E98-B11F-7FDC798F0AAF}" presName="connTx" presStyleLbl="parChTrans1D3" presStyleIdx="6" presStyleCnt="16"/>
      <dgm:spPr/>
    </dgm:pt>
    <dgm:pt modelId="{B8FB98B5-0491-439B-BAAE-DE5F62DDA02A}" type="pres">
      <dgm:prSet presAssocID="{D065537F-4110-4F69-AFA1-05D0CC20B183}" presName="root2" presStyleCnt="0"/>
      <dgm:spPr/>
    </dgm:pt>
    <dgm:pt modelId="{0F8042BC-1157-4224-9FB3-3DC0C9D831E1}" type="pres">
      <dgm:prSet presAssocID="{D065537F-4110-4F69-AFA1-05D0CC20B183}" presName="LevelTwoTextNode" presStyleLbl="node3" presStyleIdx="6" presStyleCnt="16" custScaleX="482148">
        <dgm:presLayoutVars>
          <dgm:chPref val="3"/>
        </dgm:presLayoutVars>
      </dgm:prSet>
      <dgm:spPr/>
    </dgm:pt>
    <dgm:pt modelId="{446FED52-2F8B-4B75-8AB2-36ADD7F62C37}" type="pres">
      <dgm:prSet presAssocID="{D065537F-4110-4F69-AFA1-05D0CC20B183}" presName="level3hierChild" presStyleCnt="0"/>
      <dgm:spPr/>
    </dgm:pt>
    <dgm:pt modelId="{4A68EC99-A754-48DE-A5A1-76985C7CD46A}" type="pres">
      <dgm:prSet presAssocID="{B584B8A8-C126-4EE9-A580-84EFA4C9B9A8}" presName="conn2-1" presStyleLbl="parChTrans1D3" presStyleIdx="7" presStyleCnt="16"/>
      <dgm:spPr/>
    </dgm:pt>
    <dgm:pt modelId="{8CF19C8E-5A26-4200-BA1C-F2F9EDF61B58}" type="pres">
      <dgm:prSet presAssocID="{B584B8A8-C126-4EE9-A580-84EFA4C9B9A8}" presName="connTx" presStyleLbl="parChTrans1D3" presStyleIdx="7" presStyleCnt="16"/>
      <dgm:spPr/>
    </dgm:pt>
    <dgm:pt modelId="{AE1FB864-A6C0-4807-8A24-6C3F142DDBBB}" type="pres">
      <dgm:prSet presAssocID="{78D79F72-4779-485F-AE8C-A969682D5AC5}" presName="root2" presStyleCnt="0"/>
      <dgm:spPr/>
    </dgm:pt>
    <dgm:pt modelId="{A9699FE4-FB98-4E74-88E6-4112CC22AF98}" type="pres">
      <dgm:prSet presAssocID="{78D79F72-4779-485F-AE8C-A969682D5AC5}" presName="LevelTwoTextNode" presStyleLbl="node3" presStyleIdx="7" presStyleCnt="16" custScaleX="482148">
        <dgm:presLayoutVars>
          <dgm:chPref val="3"/>
        </dgm:presLayoutVars>
      </dgm:prSet>
      <dgm:spPr/>
    </dgm:pt>
    <dgm:pt modelId="{3AF5E13F-437D-4923-A8A1-7F61CC3A7676}" type="pres">
      <dgm:prSet presAssocID="{78D79F72-4779-485F-AE8C-A969682D5AC5}" presName="level3hierChild" presStyleCnt="0"/>
      <dgm:spPr/>
    </dgm:pt>
    <dgm:pt modelId="{D8686DCF-8A59-484D-9447-1C8608AA02A5}" type="pres">
      <dgm:prSet presAssocID="{CCB2DAFD-C2A1-4791-B817-D12F9A734DB8}" presName="conn2-1" presStyleLbl="parChTrans1D2" presStyleIdx="4" presStyleCnt="7"/>
      <dgm:spPr/>
    </dgm:pt>
    <dgm:pt modelId="{969BE9A5-DD39-45A0-A985-1372466FBA3C}" type="pres">
      <dgm:prSet presAssocID="{CCB2DAFD-C2A1-4791-B817-D12F9A734DB8}" presName="connTx" presStyleLbl="parChTrans1D2" presStyleIdx="4" presStyleCnt="7"/>
      <dgm:spPr/>
    </dgm:pt>
    <dgm:pt modelId="{5D3CD071-9D3D-4474-9CDB-F21592CE401A}" type="pres">
      <dgm:prSet presAssocID="{B47779DF-8271-436F-A818-B52479E565F6}" presName="root2" presStyleCnt="0"/>
      <dgm:spPr/>
    </dgm:pt>
    <dgm:pt modelId="{0AE11400-471A-4CE7-B165-C8C785424BD4}" type="pres">
      <dgm:prSet presAssocID="{B47779DF-8271-436F-A818-B52479E565F6}" presName="LevelTwoTextNode" presStyleLbl="node2" presStyleIdx="4" presStyleCnt="7" custScaleX="430856" custScaleY="201887">
        <dgm:presLayoutVars>
          <dgm:chPref val="3"/>
        </dgm:presLayoutVars>
      </dgm:prSet>
      <dgm:spPr/>
    </dgm:pt>
    <dgm:pt modelId="{F65E402C-25B8-4B39-81D6-FDE99DC92C6F}" type="pres">
      <dgm:prSet presAssocID="{B47779DF-8271-436F-A818-B52479E565F6}" presName="level3hierChild" presStyleCnt="0"/>
      <dgm:spPr/>
    </dgm:pt>
    <dgm:pt modelId="{C3F443BF-1AA0-4199-A53B-D4273856DAD5}" type="pres">
      <dgm:prSet presAssocID="{A87BD027-15FE-494F-A9F2-C52AF57862A6}" presName="conn2-1" presStyleLbl="parChTrans1D3" presStyleIdx="8" presStyleCnt="16"/>
      <dgm:spPr/>
    </dgm:pt>
    <dgm:pt modelId="{D6AC60B8-3A4C-4438-BD5C-DFBAD233ECD6}" type="pres">
      <dgm:prSet presAssocID="{A87BD027-15FE-494F-A9F2-C52AF57862A6}" presName="connTx" presStyleLbl="parChTrans1D3" presStyleIdx="8" presStyleCnt="16"/>
      <dgm:spPr/>
    </dgm:pt>
    <dgm:pt modelId="{6B495495-F34D-41BE-838D-5F3662979F76}" type="pres">
      <dgm:prSet presAssocID="{1828D319-4F27-471D-A5B9-D81547060E08}" presName="root2" presStyleCnt="0"/>
      <dgm:spPr/>
    </dgm:pt>
    <dgm:pt modelId="{50325182-A5D8-4A2F-AE52-11D372083BF3}" type="pres">
      <dgm:prSet presAssocID="{1828D319-4F27-471D-A5B9-D81547060E08}" presName="LevelTwoTextNode" presStyleLbl="node3" presStyleIdx="8" presStyleCnt="16" custScaleX="482148">
        <dgm:presLayoutVars>
          <dgm:chPref val="3"/>
        </dgm:presLayoutVars>
      </dgm:prSet>
      <dgm:spPr/>
    </dgm:pt>
    <dgm:pt modelId="{9DB81131-8ABE-4452-92E7-8AA848CD863E}" type="pres">
      <dgm:prSet presAssocID="{1828D319-4F27-471D-A5B9-D81547060E08}" presName="level3hierChild" presStyleCnt="0"/>
      <dgm:spPr/>
    </dgm:pt>
    <dgm:pt modelId="{C906826F-8DA5-4E45-9809-11E9F0B9881C}" type="pres">
      <dgm:prSet presAssocID="{5402D2BE-6DC6-4B09-95E7-122DB332FC04}" presName="conn2-1" presStyleLbl="parChTrans1D3" presStyleIdx="9" presStyleCnt="16"/>
      <dgm:spPr/>
    </dgm:pt>
    <dgm:pt modelId="{A2F635B2-9746-44A0-80C0-B554F5846B4E}" type="pres">
      <dgm:prSet presAssocID="{5402D2BE-6DC6-4B09-95E7-122DB332FC04}" presName="connTx" presStyleLbl="parChTrans1D3" presStyleIdx="9" presStyleCnt="16"/>
      <dgm:spPr/>
    </dgm:pt>
    <dgm:pt modelId="{55FFF2AC-7940-4AB9-AA28-FAB53944B4A1}" type="pres">
      <dgm:prSet presAssocID="{4311C893-1DA6-477A-BF77-4E3340875CC7}" presName="root2" presStyleCnt="0"/>
      <dgm:spPr/>
    </dgm:pt>
    <dgm:pt modelId="{3E3A18D0-7A63-4536-965C-227C6B97782B}" type="pres">
      <dgm:prSet presAssocID="{4311C893-1DA6-477A-BF77-4E3340875CC7}" presName="LevelTwoTextNode" presStyleLbl="node3" presStyleIdx="9" presStyleCnt="16" custScaleX="482148">
        <dgm:presLayoutVars>
          <dgm:chPref val="3"/>
        </dgm:presLayoutVars>
      </dgm:prSet>
      <dgm:spPr/>
    </dgm:pt>
    <dgm:pt modelId="{9ED61970-2E21-4918-A20B-F3B9061FF659}" type="pres">
      <dgm:prSet presAssocID="{4311C893-1DA6-477A-BF77-4E3340875CC7}" presName="level3hierChild" presStyleCnt="0"/>
      <dgm:spPr/>
    </dgm:pt>
    <dgm:pt modelId="{C3C06CFD-5940-48DD-9B0D-9ED22ECA150F}" type="pres">
      <dgm:prSet presAssocID="{CD54BD5C-1458-4F59-ABC3-87E7CDB3E0A2}" presName="conn2-1" presStyleLbl="parChTrans1D3" presStyleIdx="10" presStyleCnt="16"/>
      <dgm:spPr/>
    </dgm:pt>
    <dgm:pt modelId="{8220AE3F-D94D-49D0-90E4-EF28F7AFE6DD}" type="pres">
      <dgm:prSet presAssocID="{CD54BD5C-1458-4F59-ABC3-87E7CDB3E0A2}" presName="connTx" presStyleLbl="parChTrans1D3" presStyleIdx="10" presStyleCnt="16"/>
      <dgm:spPr/>
    </dgm:pt>
    <dgm:pt modelId="{92A4CE79-2117-4ADB-BAD4-56A101F93386}" type="pres">
      <dgm:prSet presAssocID="{91E3C868-6EF6-4EF7-A569-FC927C0014D1}" presName="root2" presStyleCnt="0"/>
      <dgm:spPr/>
    </dgm:pt>
    <dgm:pt modelId="{0B85047B-EAA2-4E5A-B691-752ED1181633}" type="pres">
      <dgm:prSet presAssocID="{91E3C868-6EF6-4EF7-A569-FC927C0014D1}" presName="LevelTwoTextNode" presStyleLbl="node3" presStyleIdx="10" presStyleCnt="16" custScaleX="482148">
        <dgm:presLayoutVars>
          <dgm:chPref val="3"/>
        </dgm:presLayoutVars>
      </dgm:prSet>
      <dgm:spPr/>
    </dgm:pt>
    <dgm:pt modelId="{FCC1C295-2632-418F-A53D-A770A2554F32}" type="pres">
      <dgm:prSet presAssocID="{91E3C868-6EF6-4EF7-A569-FC927C0014D1}" presName="level3hierChild" presStyleCnt="0"/>
      <dgm:spPr/>
    </dgm:pt>
    <dgm:pt modelId="{4018C2A9-1D57-4238-AC20-21676AD49A32}" type="pres">
      <dgm:prSet presAssocID="{348D7D29-FB5D-434C-8838-56F362CFA1E5}" presName="conn2-1" presStyleLbl="parChTrans1D2" presStyleIdx="5" presStyleCnt="7"/>
      <dgm:spPr/>
    </dgm:pt>
    <dgm:pt modelId="{0D4F05BB-A8BF-4CFC-832D-F2ED85146AD8}" type="pres">
      <dgm:prSet presAssocID="{348D7D29-FB5D-434C-8838-56F362CFA1E5}" presName="connTx" presStyleLbl="parChTrans1D2" presStyleIdx="5" presStyleCnt="7"/>
      <dgm:spPr/>
    </dgm:pt>
    <dgm:pt modelId="{A5899413-74A7-4E50-83AD-AF11AC44A831}" type="pres">
      <dgm:prSet presAssocID="{C79F5650-367D-4816-B652-E25D72123B0A}" presName="root2" presStyleCnt="0"/>
      <dgm:spPr/>
    </dgm:pt>
    <dgm:pt modelId="{17DAB77F-5AC6-4F7B-BC6A-CCD362A2E123}" type="pres">
      <dgm:prSet presAssocID="{C79F5650-367D-4816-B652-E25D72123B0A}" presName="LevelTwoTextNode" presStyleLbl="node2" presStyleIdx="5" presStyleCnt="7" custScaleX="430856" custScaleY="201887">
        <dgm:presLayoutVars>
          <dgm:chPref val="3"/>
        </dgm:presLayoutVars>
      </dgm:prSet>
      <dgm:spPr/>
    </dgm:pt>
    <dgm:pt modelId="{0FAF81E0-3685-44F2-B6A1-AD3F4B440EF7}" type="pres">
      <dgm:prSet presAssocID="{C79F5650-367D-4816-B652-E25D72123B0A}" presName="level3hierChild" presStyleCnt="0"/>
      <dgm:spPr/>
    </dgm:pt>
    <dgm:pt modelId="{70FE453F-AA4B-40FA-AE10-1F5BDA17B094}" type="pres">
      <dgm:prSet presAssocID="{0E284FDB-1992-46A5-8BB4-8E30F6678116}" presName="conn2-1" presStyleLbl="parChTrans1D3" presStyleIdx="11" presStyleCnt="16"/>
      <dgm:spPr/>
    </dgm:pt>
    <dgm:pt modelId="{3DC0C854-A498-4DA0-80C1-C0B1AB2919F8}" type="pres">
      <dgm:prSet presAssocID="{0E284FDB-1992-46A5-8BB4-8E30F6678116}" presName="connTx" presStyleLbl="parChTrans1D3" presStyleIdx="11" presStyleCnt="16"/>
      <dgm:spPr/>
    </dgm:pt>
    <dgm:pt modelId="{3257463D-4A23-4FD0-A735-771678D12828}" type="pres">
      <dgm:prSet presAssocID="{5075325A-00A0-4AAE-B28E-4523F8FA704B}" presName="root2" presStyleCnt="0"/>
      <dgm:spPr/>
    </dgm:pt>
    <dgm:pt modelId="{4B732F42-275A-450D-A66F-F138B2DA5661}" type="pres">
      <dgm:prSet presAssocID="{5075325A-00A0-4AAE-B28E-4523F8FA704B}" presName="LevelTwoTextNode" presStyleLbl="node3" presStyleIdx="11" presStyleCnt="16" custScaleX="482148">
        <dgm:presLayoutVars>
          <dgm:chPref val="3"/>
        </dgm:presLayoutVars>
      </dgm:prSet>
      <dgm:spPr/>
    </dgm:pt>
    <dgm:pt modelId="{FC535620-28E1-4C8C-B7E0-DBC463771D81}" type="pres">
      <dgm:prSet presAssocID="{5075325A-00A0-4AAE-B28E-4523F8FA704B}" presName="level3hierChild" presStyleCnt="0"/>
      <dgm:spPr/>
    </dgm:pt>
    <dgm:pt modelId="{56AAD178-36D9-4C80-9751-ADD7B8ADFF10}" type="pres">
      <dgm:prSet presAssocID="{C1D204C8-25A5-41BC-9FC6-406B1836D508}" presName="conn2-1" presStyleLbl="parChTrans1D3" presStyleIdx="12" presStyleCnt="16"/>
      <dgm:spPr/>
    </dgm:pt>
    <dgm:pt modelId="{6C3453EF-F95D-4390-9213-A486530657EB}" type="pres">
      <dgm:prSet presAssocID="{C1D204C8-25A5-41BC-9FC6-406B1836D508}" presName="connTx" presStyleLbl="parChTrans1D3" presStyleIdx="12" presStyleCnt="16"/>
      <dgm:spPr/>
    </dgm:pt>
    <dgm:pt modelId="{44DCA817-6A9F-42D5-A06E-4B5ED17FCEB7}" type="pres">
      <dgm:prSet presAssocID="{B37EA016-E40C-4AB3-97F2-430090C40DB0}" presName="root2" presStyleCnt="0"/>
      <dgm:spPr/>
    </dgm:pt>
    <dgm:pt modelId="{1C3F3486-0180-4374-8CE9-9A0C29496245}" type="pres">
      <dgm:prSet presAssocID="{B37EA016-E40C-4AB3-97F2-430090C40DB0}" presName="LevelTwoTextNode" presStyleLbl="node3" presStyleIdx="12" presStyleCnt="16" custScaleX="482148">
        <dgm:presLayoutVars>
          <dgm:chPref val="3"/>
        </dgm:presLayoutVars>
      </dgm:prSet>
      <dgm:spPr/>
    </dgm:pt>
    <dgm:pt modelId="{77EBD5D9-006D-4FA2-AC05-EFD7AE73EA10}" type="pres">
      <dgm:prSet presAssocID="{B37EA016-E40C-4AB3-97F2-430090C40DB0}" presName="level3hierChild" presStyleCnt="0"/>
      <dgm:spPr/>
    </dgm:pt>
    <dgm:pt modelId="{708F1F01-A35A-4F1C-A195-5666DE4B0F5B}" type="pres">
      <dgm:prSet presAssocID="{6879E468-5544-4073-970D-118B41FB1A63}" presName="conn2-1" presStyleLbl="parChTrans1D3" presStyleIdx="13" presStyleCnt="16"/>
      <dgm:spPr/>
    </dgm:pt>
    <dgm:pt modelId="{8E453F43-19BD-4350-9D50-EC5908DD3B6A}" type="pres">
      <dgm:prSet presAssocID="{6879E468-5544-4073-970D-118B41FB1A63}" presName="connTx" presStyleLbl="parChTrans1D3" presStyleIdx="13" presStyleCnt="16"/>
      <dgm:spPr/>
    </dgm:pt>
    <dgm:pt modelId="{07B524CA-F871-48D6-A226-C012E4B80847}" type="pres">
      <dgm:prSet presAssocID="{060F8B98-6F6A-4B57-BA28-B7842DB4A7F3}" presName="root2" presStyleCnt="0"/>
      <dgm:spPr/>
    </dgm:pt>
    <dgm:pt modelId="{0621B0D7-8990-4E20-9755-47D41D4B187A}" type="pres">
      <dgm:prSet presAssocID="{060F8B98-6F6A-4B57-BA28-B7842DB4A7F3}" presName="LevelTwoTextNode" presStyleLbl="node3" presStyleIdx="13" presStyleCnt="16" custScaleX="482148">
        <dgm:presLayoutVars>
          <dgm:chPref val="3"/>
        </dgm:presLayoutVars>
      </dgm:prSet>
      <dgm:spPr/>
    </dgm:pt>
    <dgm:pt modelId="{B1F036F8-F35C-454F-8AB5-C0941A89F7E8}" type="pres">
      <dgm:prSet presAssocID="{060F8B98-6F6A-4B57-BA28-B7842DB4A7F3}" presName="level3hierChild" presStyleCnt="0"/>
      <dgm:spPr/>
    </dgm:pt>
    <dgm:pt modelId="{B4A5AD51-EFC2-4324-B41B-F4ECD2D75784}" type="pres">
      <dgm:prSet presAssocID="{D8F0887A-03A2-4E45-A4BF-0A023663936C}" presName="conn2-1" presStyleLbl="parChTrans1D2" presStyleIdx="6" presStyleCnt="7"/>
      <dgm:spPr/>
    </dgm:pt>
    <dgm:pt modelId="{10C7453A-C98D-4728-9573-1B013E984199}" type="pres">
      <dgm:prSet presAssocID="{D8F0887A-03A2-4E45-A4BF-0A023663936C}" presName="connTx" presStyleLbl="parChTrans1D2" presStyleIdx="6" presStyleCnt="7"/>
      <dgm:spPr/>
    </dgm:pt>
    <dgm:pt modelId="{6A20E526-CFF2-42C1-A2D3-68E5FE0337F6}" type="pres">
      <dgm:prSet presAssocID="{1C6FAB09-D442-4CF7-9BB7-316488C98C2F}" presName="root2" presStyleCnt="0"/>
      <dgm:spPr/>
    </dgm:pt>
    <dgm:pt modelId="{C9F80543-85F3-464A-ABD2-F254BDBDE5DE}" type="pres">
      <dgm:prSet presAssocID="{1C6FAB09-D442-4CF7-9BB7-316488C98C2F}" presName="LevelTwoTextNode" presStyleLbl="node2" presStyleIdx="6" presStyleCnt="7" custScaleX="430856" custScaleY="201887">
        <dgm:presLayoutVars>
          <dgm:chPref val="3"/>
        </dgm:presLayoutVars>
      </dgm:prSet>
      <dgm:spPr/>
    </dgm:pt>
    <dgm:pt modelId="{303ED229-CC9C-438C-A8B0-D806326A89CD}" type="pres">
      <dgm:prSet presAssocID="{1C6FAB09-D442-4CF7-9BB7-316488C98C2F}" presName="level3hierChild" presStyleCnt="0"/>
      <dgm:spPr/>
    </dgm:pt>
    <dgm:pt modelId="{EE083B5E-4F87-48D3-A20F-F409D4A16A60}" type="pres">
      <dgm:prSet presAssocID="{5193D069-C3F4-48D9-8612-FF61E6FE171D}" presName="conn2-1" presStyleLbl="parChTrans1D3" presStyleIdx="14" presStyleCnt="16"/>
      <dgm:spPr/>
    </dgm:pt>
    <dgm:pt modelId="{40004AD7-5D99-441C-94AB-CB4F2DC5AC74}" type="pres">
      <dgm:prSet presAssocID="{5193D069-C3F4-48D9-8612-FF61E6FE171D}" presName="connTx" presStyleLbl="parChTrans1D3" presStyleIdx="14" presStyleCnt="16"/>
      <dgm:spPr/>
    </dgm:pt>
    <dgm:pt modelId="{4BBF366D-61C5-402F-A979-82CA3656E1DE}" type="pres">
      <dgm:prSet presAssocID="{61401937-288F-441E-8630-FB3D9384A2BF}" presName="root2" presStyleCnt="0"/>
      <dgm:spPr/>
    </dgm:pt>
    <dgm:pt modelId="{F93FEF7B-77D4-41D2-9542-B1FBA9EA1C78}" type="pres">
      <dgm:prSet presAssocID="{61401937-288F-441E-8630-FB3D9384A2BF}" presName="LevelTwoTextNode" presStyleLbl="node3" presStyleIdx="14" presStyleCnt="16" custScaleX="482148">
        <dgm:presLayoutVars>
          <dgm:chPref val="3"/>
        </dgm:presLayoutVars>
      </dgm:prSet>
      <dgm:spPr/>
    </dgm:pt>
    <dgm:pt modelId="{6A9828C7-7F7A-4CAB-B6A1-CB27941016AA}" type="pres">
      <dgm:prSet presAssocID="{61401937-288F-441E-8630-FB3D9384A2BF}" presName="level3hierChild" presStyleCnt="0"/>
      <dgm:spPr/>
    </dgm:pt>
    <dgm:pt modelId="{7BD5E2E7-F85E-4BB4-90B9-1CB3984D2DD3}" type="pres">
      <dgm:prSet presAssocID="{76F20C35-35FE-4CBC-9952-B4C28012D92A}" presName="conn2-1" presStyleLbl="parChTrans1D3" presStyleIdx="15" presStyleCnt="16"/>
      <dgm:spPr/>
    </dgm:pt>
    <dgm:pt modelId="{0D7D50C1-8BC0-4A33-9EAF-3D4C6F2BCC48}" type="pres">
      <dgm:prSet presAssocID="{76F20C35-35FE-4CBC-9952-B4C28012D92A}" presName="connTx" presStyleLbl="parChTrans1D3" presStyleIdx="15" presStyleCnt="16"/>
      <dgm:spPr/>
    </dgm:pt>
    <dgm:pt modelId="{E2EF05D6-488C-413D-80BA-919209374148}" type="pres">
      <dgm:prSet presAssocID="{E361B204-B6B7-4F5F-90FC-F60B33FBB2AA}" presName="root2" presStyleCnt="0"/>
      <dgm:spPr/>
    </dgm:pt>
    <dgm:pt modelId="{4BC994E6-9887-4E4D-9311-DB1E26D45E87}" type="pres">
      <dgm:prSet presAssocID="{E361B204-B6B7-4F5F-90FC-F60B33FBB2AA}" presName="LevelTwoTextNode" presStyleLbl="node3" presStyleIdx="15" presStyleCnt="16" custScaleX="482148">
        <dgm:presLayoutVars>
          <dgm:chPref val="3"/>
        </dgm:presLayoutVars>
      </dgm:prSet>
      <dgm:spPr/>
    </dgm:pt>
    <dgm:pt modelId="{B0F9D7FD-3CF6-4679-8A51-50C6706C8B42}" type="pres">
      <dgm:prSet presAssocID="{E361B204-B6B7-4F5F-90FC-F60B33FBB2AA}" presName="level3hierChild" presStyleCnt="0"/>
      <dgm:spPr/>
    </dgm:pt>
  </dgm:ptLst>
  <dgm:cxnLst>
    <dgm:cxn modelId="{70BA7403-7C33-41FB-A72A-76021729C8BC}" type="presOf" srcId="{31DF6121-08D2-4D75-A2C0-3546A8DB2FA7}" destId="{1491BFD4-8965-47EF-97D9-404E3720823C}" srcOrd="0" destOrd="0" presId="urn:microsoft.com/office/officeart/2008/layout/HorizontalMultiLevelHierarchy"/>
    <dgm:cxn modelId="{B2526304-7346-4F25-8575-696092EF6642}" type="presOf" srcId="{0E284FDB-1992-46A5-8BB4-8E30F6678116}" destId="{3DC0C854-A498-4DA0-80C1-C0B1AB2919F8}" srcOrd="1" destOrd="0" presId="urn:microsoft.com/office/officeart/2008/layout/HorizontalMultiLevelHierarchy"/>
    <dgm:cxn modelId="{7E16ED05-34A2-4CBD-980E-472652D3C254}" srcId="{A8D43A77-EAA9-400A-A80A-07CDCDA93CA1}" destId="{8F677C79-B9E1-4F8A-AC0E-C6C2E5B21046}" srcOrd="0" destOrd="0" parTransId="{DC3E57CE-5796-458C-BC1E-0A478904FF04}" sibTransId="{5D81136C-B584-4EF6-A653-D1E7D0393655}"/>
    <dgm:cxn modelId="{E8B84F0B-4091-45EA-B92B-905B46859CD1}" type="presOf" srcId="{CD54BD5C-1458-4F59-ABC3-87E7CDB3E0A2}" destId="{8220AE3F-D94D-49D0-90E4-EF28F7AFE6DD}" srcOrd="1" destOrd="0" presId="urn:microsoft.com/office/officeart/2008/layout/HorizontalMultiLevelHierarchy"/>
    <dgm:cxn modelId="{9C0AFE0E-8BA6-4FEA-B755-B483AAB0B0F1}" type="presOf" srcId="{C1D204C8-25A5-41BC-9FC6-406B1836D508}" destId="{56AAD178-36D9-4C80-9751-ADD7B8ADFF10}" srcOrd="0" destOrd="0" presId="urn:microsoft.com/office/officeart/2008/layout/HorizontalMultiLevelHierarchy"/>
    <dgm:cxn modelId="{A6C3DB10-6E14-400D-BD58-C4599444C3AB}" type="presOf" srcId="{3C11A627-9C5F-45BD-A163-9F39F50597A9}" destId="{B93220EB-7864-4782-94D2-C35663D921D2}" srcOrd="1" destOrd="0" presId="urn:microsoft.com/office/officeart/2008/layout/HorizontalMultiLevelHierarchy"/>
    <dgm:cxn modelId="{BDDD6415-A581-4A1C-B5ED-A646D8E937C1}" type="presOf" srcId="{A3A78F04-22CA-418E-B42F-843B952AFE79}" destId="{36CDF11F-E4A8-4BFD-BEFE-BB82B8893884}" srcOrd="0" destOrd="0" presId="urn:microsoft.com/office/officeart/2008/layout/HorizontalMultiLevelHierarchy"/>
    <dgm:cxn modelId="{E989CF15-219C-468E-8B7E-54C95B759126}" type="presOf" srcId="{5193D069-C3F4-48D9-8612-FF61E6FE171D}" destId="{40004AD7-5D99-441C-94AB-CB4F2DC5AC74}" srcOrd="1" destOrd="0" presId="urn:microsoft.com/office/officeart/2008/layout/HorizontalMultiLevelHierarchy"/>
    <dgm:cxn modelId="{619A2216-B8CC-4F95-AA9A-8C36DC9C6770}" type="presOf" srcId="{78D79F72-4779-485F-AE8C-A969682D5AC5}" destId="{A9699FE4-FB98-4E74-88E6-4112CC22AF98}" srcOrd="0" destOrd="0" presId="urn:microsoft.com/office/officeart/2008/layout/HorizontalMultiLevelHierarchy"/>
    <dgm:cxn modelId="{53531418-1241-427D-B275-9C21FE286102}" srcId="{B47779DF-8271-436F-A818-B52479E565F6}" destId="{91E3C868-6EF6-4EF7-A569-FC927C0014D1}" srcOrd="2" destOrd="0" parTransId="{CD54BD5C-1458-4F59-ABC3-87E7CDB3E0A2}" sibTransId="{40EE7A3E-D39C-41AD-BCA3-A287D8866A85}"/>
    <dgm:cxn modelId="{DDA57126-6560-4275-AA05-8CBF144D5DB4}" type="presOf" srcId="{8CC008BA-C3AA-4A87-9D77-7FA8802141FD}" destId="{51DB8182-1813-49A3-B745-C950B1FB24E8}" srcOrd="1" destOrd="0" presId="urn:microsoft.com/office/officeart/2008/layout/HorizontalMultiLevelHierarchy"/>
    <dgm:cxn modelId="{D9E1972A-3822-4676-96F0-139340441E69}" type="presOf" srcId="{5402D2BE-6DC6-4B09-95E7-122DB332FC04}" destId="{A2F635B2-9746-44A0-80C0-B554F5846B4E}" srcOrd="1" destOrd="0" presId="urn:microsoft.com/office/officeart/2008/layout/HorizontalMultiLevelHierarchy"/>
    <dgm:cxn modelId="{5A73F62A-5865-47CF-B129-06D79C0723F9}" type="presOf" srcId="{5193D069-C3F4-48D9-8612-FF61E6FE171D}" destId="{EE083B5E-4F87-48D3-A20F-F409D4A16A60}" srcOrd="0" destOrd="0" presId="urn:microsoft.com/office/officeart/2008/layout/HorizontalMultiLevelHierarchy"/>
    <dgm:cxn modelId="{79DC652D-C995-41FB-9F90-1AFC083D6DDD}" type="presOf" srcId="{61A90130-2E2A-4AAE-AB2A-E7F7D4BC84FA}" destId="{DF76A3AA-AED5-4E86-87D0-4305EBC025F7}" srcOrd="0" destOrd="0" presId="urn:microsoft.com/office/officeart/2008/layout/HorizontalMultiLevelHierarchy"/>
    <dgm:cxn modelId="{10B77035-B547-4287-B752-30DA0320C95E}" type="presOf" srcId="{6DE64CD3-8FE8-4573-80F2-76EBE84C3D9F}" destId="{E01EA0E8-97E5-4F73-A439-7FE9C4B86E1B}" srcOrd="0" destOrd="0" presId="urn:microsoft.com/office/officeart/2008/layout/HorizontalMultiLevelHierarchy"/>
    <dgm:cxn modelId="{D3A89336-43D7-4D84-A27C-20D5C4F60227}" type="presOf" srcId="{806DEE19-49A2-49EB-ACE5-A4B424C2E881}" destId="{8451F027-71FF-4AB9-A23A-DBB8D0930B7B}" srcOrd="1" destOrd="0" presId="urn:microsoft.com/office/officeart/2008/layout/HorizontalMultiLevelHierarchy"/>
    <dgm:cxn modelId="{99ED2338-0970-4BB7-A534-281486EE0EC5}" type="presOf" srcId="{61A90130-2E2A-4AAE-AB2A-E7F7D4BC84FA}" destId="{7818EF07-94A4-408B-98EC-5F5A880F7F01}" srcOrd="1" destOrd="0" presId="urn:microsoft.com/office/officeart/2008/layout/HorizontalMultiLevelHierarchy"/>
    <dgm:cxn modelId="{E46CB43D-A255-4956-B18C-AE62DD32CA4D}" type="presOf" srcId="{D70035C0-F064-465F-84AB-0D43AC27D554}" destId="{AE35679C-3A24-4E05-8F82-CF5F27A638F3}" srcOrd="0" destOrd="0" presId="urn:microsoft.com/office/officeart/2008/layout/HorizontalMultiLevelHierarchy"/>
    <dgm:cxn modelId="{78B4135F-E990-4DDB-B473-D4636C3EC25D}" srcId="{D76E3352-8D1B-4AA6-A038-BE47D84C6599}" destId="{FF379FDA-8853-45A1-8DD9-C90D64BD6EEC}" srcOrd="1" destOrd="0" parTransId="{8CC008BA-C3AA-4A87-9D77-7FA8802141FD}" sibTransId="{8EEBC359-3692-4714-A519-FC80700E9590}"/>
    <dgm:cxn modelId="{EA40825F-E79B-4BE7-BA1B-A193027D9BBC}" type="presOf" srcId="{FF379FDA-8853-45A1-8DD9-C90D64BD6EEC}" destId="{AFBCDE23-9852-4A49-A450-20285DCCBBA6}" srcOrd="0" destOrd="0" presId="urn:microsoft.com/office/officeart/2008/layout/HorizontalMultiLevelHierarchy"/>
    <dgm:cxn modelId="{D837C261-4CA8-4AE2-93BD-D60CE2CA8961}" srcId="{B47779DF-8271-436F-A818-B52479E565F6}" destId="{1828D319-4F27-471D-A5B9-D81547060E08}" srcOrd="0" destOrd="0" parTransId="{A87BD027-15FE-494F-A9F2-C52AF57862A6}" sibTransId="{CED8B1E7-DB86-44F0-88AB-9F5D88486F6C}"/>
    <dgm:cxn modelId="{79620E62-B620-401A-8D4C-79254281AD3D}" type="presOf" srcId="{76F20C35-35FE-4CBC-9952-B4C28012D92A}" destId="{0D7D50C1-8BC0-4A33-9EAF-3D4C6F2BCC48}" srcOrd="1" destOrd="0" presId="urn:microsoft.com/office/officeart/2008/layout/HorizontalMultiLevelHierarchy"/>
    <dgm:cxn modelId="{9296F164-1811-4892-85C6-56AD9BDF78E0}" type="presOf" srcId="{1828D319-4F27-471D-A5B9-D81547060E08}" destId="{50325182-A5D8-4A2F-AE52-11D372083BF3}" srcOrd="0" destOrd="0" presId="urn:microsoft.com/office/officeart/2008/layout/HorizontalMultiLevelHierarchy"/>
    <dgm:cxn modelId="{0F450945-344B-47CA-B449-59CC164B6C17}" type="presOf" srcId="{1C6FAB09-D442-4CF7-9BB7-316488C98C2F}" destId="{C9F80543-85F3-464A-ABD2-F254BDBDE5DE}" srcOrd="0" destOrd="0" presId="urn:microsoft.com/office/officeart/2008/layout/HorizontalMultiLevelHierarchy"/>
    <dgm:cxn modelId="{5750C347-0DD8-4E79-8400-CBE31665016C}" type="presOf" srcId="{D1DD4B43-D5B7-4E98-B11F-7FDC798F0AAF}" destId="{AAC08CC3-13BC-4ECB-B70A-5B574DC6661E}" srcOrd="0" destOrd="0" presId="urn:microsoft.com/office/officeart/2008/layout/HorizontalMultiLevelHierarchy"/>
    <dgm:cxn modelId="{CBABF947-3205-4F3B-9D39-A25385FA3673}" type="presOf" srcId="{D70035C0-F064-465F-84AB-0D43AC27D554}" destId="{013744C0-FD19-4699-867B-7733CD470D8A}" srcOrd="1" destOrd="0" presId="urn:microsoft.com/office/officeart/2008/layout/HorizontalMultiLevelHierarchy"/>
    <dgm:cxn modelId="{CCD1334B-DE0E-413B-970C-2EF7422DFE4B}" type="presOf" srcId="{DC94C9B1-D81D-40D7-830B-A2CBB8EDFAF6}" destId="{4ABCBF56-666B-4A11-B07E-C1B96E6CDD44}" srcOrd="0" destOrd="0" presId="urn:microsoft.com/office/officeart/2008/layout/HorizontalMultiLevelHierarchy"/>
    <dgm:cxn modelId="{56EB216C-7B56-455D-95D3-5951C560CDC6}" srcId="{A8D43A77-EAA9-400A-A80A-07CDCDA93CA1}" destId="{D76E3352-8D1B-4AA6-A038-BE47D84C6599}" srcOrd="1" destOrd="0" parTransId="{DC94C9B1-D81D-40D7-830B-A2CBB8EDFAF6}" sibTransId="{3C98E2F9-357E-4D5A-9863-9ED4C5AAAAF7}"/>
    <dgm:cxn modelId="{E942454C-85A7-4EE7-8411-2BE13A4EA6C6}" type="presOf" srcId="{582605C1-0FA0-4038-AD5B-F47E8057EF4E}" destId="{612173D3-C4DD-4F38-83FC-CBE13753676E}" srcOrd="1" destOrd="0" presId="urn:microsoft.com/office/officeart/2008/layout/HorizontalMultiLevelHierarchy"/>
    <dgm:cxn modelId="{9DDE366D-43BC-4E1E-B303-F799D5CBBAE1}" type="presOf" srcId="{060F8B98-6F6A-4B57-BA28-B7842DB4A7F3}" destId="{0621B0D7-8990-4E20-9755-47D41D4B187A}" srcOrd="0" destOrd="0" presId="urn:microsoft.com/office/officeart/2008/layout/HorizontalMultiLevelHierarchy"/>
    <dgm:cxn modelId="{388C696E-D59D-4AB2-BD35-97BECF49616D}" type="presOf" srcId="{DC3E57CE-5796-458C-BC1E-0A478904FF04}" destId="{AA87E0F4-4FB4-4477-BDE7-1184AEE6B5B5}" srcOrd="0" destOrd="0" presId="urn:microsoft.com/office/officeart/2008/layout/HorizontalMultiLevelHierarchy"/>
    <dgm:cxn modelId="{3893D450-B317-4C4C-987C-55532921E4F6}" type="presOf" srcId="{582605C1-0FA0-4038-AD5B-F47E8057EF4E}" destId="{489EDCE5-0E25-4AE1-8BD7-EC2986045178}" srcOrd="0" destOrd="0" presId="urn:microsoft.com/office/officeart/2008/layout/HorizontalMultiLevelHierarchy"/>
    <dgm:cxn modelId="{A16DA353-5EF7-40C9-91F7-D37A7DC9BC28}" type="presOf" srcId="{B37EA016-E40C-4AB3-97F2-430090C40DB0}" destId="{1C3F3486-0180-4374-8CE9-9A0C29496245}" srcOrd="0" destOrd="0" presId="urn:microsoft.com/office/officeart/2008/layout/HorizontalMultiLevelHierarchy"/>
    <dgm:cxn modelId="{C9869675-0D83-4952-8111-D245D15DA0AC}" type="presOf" srcId="{CCB2DAFD-C2A1-4791-B817-D12F9A734DB8}" destId="{969BE9A5-DD39-45A0-A985-1372466FBA3C}" srcOrd="1" destOrd="0" presId="urn:microsoft.com/office/officeart/2008/layout/HorizontalMultiLevelHierarchy"/>
    <dgm:cxn modelId="{9A48D655-217E-4F67-8D05-ED3FFD07FAFF}" type="presOf" srcId="{348D7D29-FB5D-434C-8838-56F362CFA1E5}" destId="{0D4F05BB-A8BF-4CFC-832D-F2ED85146AD8}" srcOrd="1" destOrd="0" presId="urn:microsoft.com/office/officeart/2008/layout/HorizontalMultiLevelHierarchy"/>
    <dgm:cxn modelId="{0E915256-22FE-4CD5-856D-32B08FC6C7DA}" type="presOf" srcId="{655387B1-40D7-4381-81D6-28CDAEC97C12}" destId="{7EB27080-3C92-470C-B7C8-2A29B118469D}" srcOrd="0" destOrd="0" presId="urn:microsoft.com/office/officeart/2008/layout/HorizontalMultiLevelHierarchy"/>
    <dgm:cxn modelId="{DB50B65A-F9F6-4F99-BD41-F3B08BE96F8A}" srcId="{8F677C79-B9E1-4F8A-AC0E-C6C2E5B21046}" destId="{CF92B0B5-B808-42A5-B3A8-1B8200ED7CFD}" srcOrd="0" destOrd="0" parTransId="{61A90130-2E2A-4AAE-AB2A-E7F7D4BC84FA}" sibTransId="{A3612BD4-42FA-4C76-9ADF-1604A6DAAC79}"/>
    <dgm:cxn modelId="{3DBBE45A-9FD1-49D4-9A2F-B55EDE05E773}" type="presOf" srcId="{CCB2DAFD-C2A1-4791-B817-D12F9A734DB8}" destId="{D8686DCF-8A59-484D-9447-1C8608AA02A5}" srcOrd="0" destOrd="0" presId="urn:microsoft.com/office/officeart/2008/layout/HorizontalMultiLevelHierarchy"/>
    <dgm:cxn modelId="{913EA27C-7CE9-4771-B9C1-9670EC99044B}" type="presOf" srcId="{20DC72DB-A7FB-46C9-BB9C-A09762BBA9AD}" destId="{508E768F-83F8-4F25-9BF9-AFD05EEBA380}" srcOrd="1" destOrd="0" presId="urn:microsoft.com/office/officeart/2008/layout/HorizontalMultiLevelHierarchy"/>
    <dgm:cxn modelId="{D6E3BE7E-A5A7-4B10-99C0-8E740EE0DE30}" srcId="{A8D43A77-EAA9-400A-A80A-07CDCDA93CA1}" destId="{A3A78F04-22CA-418E-B42F-843B952AFE79}" srcOrd="3" destOrd="0" parTransId="{806DEE19-49A2-49EB-ACE5-A4B424C2E881}" sibTransId="{66E89EC2-7275-49C9-93AB-DFBB65C751C6}"/>
    <dgm:cxn modelId="{4A328A81-18E9-4038-A0BA-573AD52629EB}" srcId="{C79F5650-367D-4816-B652-E25D72123B0A}" destId="{5075325A-00A0-4AAE-B28E-4523F8FA704B}" srcOrd="0" destOrd="0" parTransId="{0E284FDB-1992-46A5-8BB4-8E30F6678116}" sibTransId="{7BC7EC1C-66D0-4051-B3B0-591B6FD783A8}"/>
    <dgm:cxn modelId="{54C4F682-90D3-465C-A472-CE6894B175A7}" srcId="{A8D43A77-EAA9-400A-A80A-07CDCDA93CA1}" destId="{1C6FAB09-D442-4CF7-9BB7-316488C98C2F}" srcOrd="6" destOrd="0" parTransId="{D8F0887A-03A2-4E45-A4BF-0A023663936C}" sibTransId="{B7A08C67-6D92-4203-B005-398D96B149A3}"/>
    <dgm:cxn modelId="{FA12088B-502F-4E62-B3B7-26570BD6A0A8}" srcId="{1C6FAB09-D442-4CF7-9BB7-316488C98C2F}" destId="{61401937-288F-441E-8630-FB3D9384A2BF}" srcOrd="0" destOrd="0" parTransId="{5193D069-C3F4-48D9-8612-FF61E6FE171D}" sibTransId="{731B78FA-F909-4F31-B3E1-134D00D8DB2A}"/>
    <dgm:cxn modelId="{D630B18B-0ADE-4252-AE67-BF4347F32931}" type="presOf" srcId="{8CC008BA-C3AA-4A87-9D77-7FA8802141FD}" destId="{F4BEF1C1-B95C-4DDF-BAE5-795170D2E4DE}" srcOrd="0" destOrd="0" presId="urn:microsoft.com/office/officeart/2008/layout/HorizontalMultiLevelHierarchy"/>
    <dgm:cxn modelId="{7BA9AC93-187D-4124-9BD8-C31BCCE6D43E}" type="presOf" srcId="{CF92B0B5-B808-42A5-B3A8-1B8200ED7CFD}" destId="{1621F2F7-9F37-402F-BD4C-D1F90A7C7BB5}" srcOrd="0" destOrd="0" presId="urn:microsoft.com/office/officeart/2008/layout/HorizontalMultiLevelHierarchy"/>
    <dgm:cxn modelId="{F8DFA495-1277-4340-98C5-3B81AC4455D2}" type="presOf" srcId="{40CEADD4-0E44-4F74-AF52-FCF35080356A}" destId="{B48DA665-58FE-4C67-B777-1A4DFB00B2E3}" srcOrd="0" destOrd="0" presId="urn:microsoft.com/office/officeart/2008/layout/HorizontalMultiLevelHierarchy"/>
    <dgm:cxn modelId="{C153B298-4CE8-43E4-A189-4EC1290431D3}" type="presOf" srcId="{4311C893-1DA6-477A-BF77-4E3340875CC7}" destId="{3E3A18D0-7A63-4536-965C-227C6B97782B}" srcOrd="0" destOrd="0" presId="urn:microsoft.com/office/officeart/2008/layout/HorizontalMultiLevelHierarchy"/>
    <dgm:cxn modelId="{2AF9A49B-FC21-4634-8510-1FBCDA29BEEC}" type="presOf" srcId="{6DE64CD3-8FE8-4573-80F2-76EBE84C3D9F}" destId="{EB2862FA-050A-4828-AD67-718714C9DE33}" srcOrd="1" destOrd="0" presId="urn:microsoft.com/office/officeart/2008/layout/HorizontalMultiLevelHierarchy"/>
    <dgm:cxn modelId="{A9A2019F-3DC9-4AEB-8688-FC28BC277C57}" type="presOf" srcId="{C79F5650-367D-4816-B652-E25D72123B0A}" destId="{17DAB77F-5AC6-4F7B-BC6A-CCD362A2E123}" srcOrd="0" destOrd="0" presId="urn:microsoft.com/office/officeart/2008/layout/HorizontalMultiLevelHierarchy"/>
    <dgm:cxn modelId="{3B3B5DA4-84D8-44D4-B773-6C694D7042E5}" type="presOf" srcId="{8F677C79-B9E1-4F8A-AC0E-C6C2E5B21046}" destId="{97127A2A-3371-4345-A41D-EBD938764741}" srcOrd="0" destOrd="0" presId="urn:microsoft.com/office/officeart/2008/layout/HorizontalMultiLevelHierarchy"/>
    <dgm:cxn modelId="{33374FA7-92B0-4120-ADE9-A1D566826CD3}" type="presOf" srcId="{DC94C9B1-D81D-40D7-830B-A2CBB8EDFAF6}" destId="{59D2C904-F3FE-40B7-8700-383B1C54A5A4}" srcOrd="1" destOrd="0" presId="urn:microsoft.com/office/officeart/2008/layout/HorizontalMultiLevelHierarchy"/>
    <dgm:cxn modelId="{679486A9-0BC3-40F5-A902-3AD2515E902B}" type="presOf" srcId="{20DC72DB-A7FB-46C9-BB9C-A09762BBA9AD}" destId="{79DACC4D-C8D8-4CA7-99C8-9FF6DCB6FA73}" srcOrd="0" destOrd="0" presId="urn:microsoft.com/office/officeart/2008/layout/HorizontalMultiLevelHierarchy"/>
    <dgm:cxn modelId="{FD0F76AC-4C7F-429C-BEE5-D97EA4F769C1}" type="presOf" srcId="{D065537F-4110-4F69-AFA1-05D0CC20B183}" destId="{0F8042BC-1157-4224-9FB3-3DC0C9D831E1}" srcOrd="0" destOrd="0" presId="urn:microsoft.com/office/officeart/2008/layout/HorizontalMultiLevelHierarchy"/>
    <dgm:cxn modelId="{5BA62FAD-AB19-4714-B2F9-B532DD28F6C4}" type="presOf" srcId="{5075325A-00A0-4AAE-B28E-4523F8FA704B}" destId="{4B732F42-275A-450D-A66F-F138B2DA5661}" srcOrd="0" destOrd="0" presId="urn:microsoft.com/office/officeart/2008/layout/HorizontalMultiLevelHierarchy"/>
    <dgm:cxn modelId="{184B1EAE-6167-46EB-9B7C-D73EFABC80C2}" srcId="{A8D43A77-EAA9-400A-A80A-07CDCDA93CA1}" destId="{B47779DF-8271-436F-A818-B52479E565F6}" srcOrd="4" destOrd="0" parTransId="{CCB2DAFD-C2A1-4791-B817-D12F9A734DB8}" sibTransId="{B462C5B3-52CA-407E-A7D8-34C2527770DE}"/>
    <dgm:cxn modelId="{A3ED31AE-ED04-4730-8C8E-39973F42A91A}" type="presOf" srcId="{D76E3352-8D1B-4AA6-A038-BE47D84C6599}" destId="{4CA9F218-D28F-4DE5-8B0C-4AD7AA194788}" srcOrd="0" destOrd="0" presId="urn:microsoft.com/office/officeart/2008/layout/HorizontalMultiLevelHierarchy"/>
    <dgm:cxn modelId="{AEE540AE-DFE2-4C7B-92DD-FC7F6C98E373}" type="presOf" srcId="{61401937-288F-441E-8630-FB3D9384A2BF}" destId="{F93FEF7B-77D4-41D2-9542-B1FBA9EA1C78}" srcOrd="0" destOrd="0" presId="urn:microsoft.com/office/officeart/2008/layout/HorizontalMultiLevelHierarchy"/>
    <dgm:cxn modelId="{D52F5EAE-7B69-4C7D-8ED3-6B6D1989AF31}" type="presOf" srcId="{D1DD4B43-D5B7-4E98-B11F-7FDC798F0AAF}" destId="{51F11B61-7249-4F15-9BC3-F825B1112297}" srcOrd="1" destOrd="0" presId="urn:microsoft.com/office/officeart/2008/layout/HorizontalMultiLevelHierarchy"/>
    <dgm:cxn modelId="{25663AB6-EAC0-406F-AEC2-41F22D2B95D1}" srcId="{F6F53F4C-5E82-4F88-AB71-5B6CA5171827}" destId="{B03AD5E1-EA24-4A0C-8C79-BBA7D824F733}" srcOrd="0" destOrd="0" parTransId="{20DC72DB-A7FB-46C9-BB9C-A09762BBA9AD}" sibTransId="{68AA2F7A-3789-48DF-8C41-4DFE61F559EB}"/>
    <dgm:cxn modelId="{B098B5B8-6704-4B7F-A1C1-B7652E80FF5E}" type="presOf" srcId="{348D7D29-FB5D-434C-8838-56F362CFA1E5}" destId="{4018C2A9-1D57-4238-AC20-21676AD49A32}" srcOrd="0" destOrd="0" presId="urn:microsoft.com/office/officeart/2008/layout/HorizontalMultiLevelHierarchy"/>
    <dgm:cxn modelId="{259796C2-7681-419F-B044-8E60DB44B4D6}" type="presOf" srcId="{5402D2BE-6DC6-4B09-95E7-122DB332FC04}" destId="{C906826F-8DA5-4E45-9809-11E9F0B9881C}" srcOrd="0" destOrd="0" presId="urn:microsoft.com/office/officeart/2008/layout/HorizontalMultiLevelHierarchy"/>
    <dgm:cxn modelId="{09291BC3-CC13-4E49-B9BF-5751FA5FA94F}" type="presOf" srcId="{3C11A627-9C5F-45BD-A163-9F39F50597A9}" destId="{301918AC-8732-42D1-854D-E4EC18BBC33F}" srcOrd="0" destOrd="0" presId="urn:microsoft.com/office/officeart/2008/layout/HorizontalMultiLevelHierarchy"/>
    <dgm:cxn modelId="{CD28D6C3-5E58-4E9D-ACA4-AC0F62C0B29F}" type="presOf" srcId="{76F20C35-35FE-4CBC-9952-B4C28012D92A}" destId="{7BD5E2E7-F85E-4BB4-90B9-1CB3984D2DD3}" srcOrd="0" destOrd="0" presId="urn:microsoft.com/office/officeart/2008/layout/HorizontalMultiLevelHierarchy"/>
    <dgm:cxn modelId="{A966E6C4-F080-41AB-A09B-A9827737015C}" type="presOf" srcId="{B584B8A8-C126-4EE9-A580-84EFA4C9B9A8}" destId="{4A68EC99-A754-48DE-A5A1-76985C7CD46A}" srcOrd="0" destOrd="0" presId="urn:microsoft.com/office/officeart/2008/layout/HorizontalMultiLevelHierarchy"/>
    <dgm:cxn modelId="{8A5073C5-25DB-43D2-99CD-E27016EA417A}" srcId="{B47779DF-8271-436F-A818-B52479E565F6}" destId="{4311C893-1DA6-477A-BF77-4E3340875CC7}" srcOrd="1" destOrd="0" parTransId="{5402D2BE-6DC6-4B09-95E7-122DB332FC04}" sibTransId="{D186E653-5521-457D-B096-ABA8E30F556C}"/>
    <dgm:cxn modelId="{901D91C6-F330-40E1-868F-AB600D60DE9E}" srcId="{A3A78F04-22CA-418E-B42F-843B952AFE79}" destId="{D065537F-4110-4F69-AFA1-05D0CC20B183}" srcOrd="0" destOrd="0" parTransId="{D1DD4B43-D5B7-4E98-B11F-7FDC798F0AAF}" sibTransId="{78BADD9C-BE42-4B25-89F0-871FFD522FB4}"/>
    <dgm:cxn modelId="{FCB4EDC7-0890-4FA3-8795-9B9E49C11971}" type="presOf" srcId="{A87BD027-15FE-494F-A9F2-C52AF57862A6}" destId="{C3F443BF-1AA0-4199-A53B-D4273856DAD5}" srcOrd="0" destOrd="0" presId="urn:microsoft.com/office/officeart/2008/layout/HorizontalMultiLevelHierarchy"/>
    <dgm:cxn modelId="{AECB03C8-47C2-45AA-AA61-1F9A1A5F460B}" type="presOf" srcId="{D8F0887A-03A2-4E45-A4BF-0A023663936C}" destId="{B4A5AD51-EFC2-4324-B41B-F4ECD2D75784}" srcOrd="0" destOrd="0" presId="urn:microsoft.com/office/officeart/2008/layout/HorizontalMultiLevelHierarchy"/>
    <dgm:cxn modelId="{DCE9A8C9-7CF2-46B1-B7B8-18A9045CCF21}" type="presOf" srcId="{E361B204-B6B7-4F5F-90FC-F60B33FBB2AA}" destId="{4BC994E6-9887-4E4D-9311-DB1E26D45E87}" srcOrd="0" destOrd="0" presId="urn:microsoft.com/office/officeart/2008/layout/HorizontalMultiLevelHierarchy"/>
    <dgm:cxn modelId="{7217F0CD-3B27-4994-8368-48AFF07EF592}" type="presOf" srcId="{91E3C868-6EF6-4EF7-A569-FC927C0014D1}" destId="{0B85047B-EAA2-4E5A-B691-752ED1181633}" srcOrd="0" destOrd="0" presId="urn:microsoft.com/office/officeart/2008/layout/HorizontalMultiLevelHierarchy"/>
    <dgm:cxn modelId="{5B0766CF-A5E5-4B7C-AE47-8CAC2E99F4AD}" srcId="{31DF6121-08D2-4D75-A2C0-3546A8DB2FA7}" destId="{A8D43A77-EAA9-400A-A80A-07CDCDA93CA1}" srcOrd="0" destOrd="0" parTransId="{EE62AD82-74E6-4640-B061-481CC1C14EE0}" sibTransId="{25EC5172-7443-429F-B00D-1563FB22583F}"/>
    <dgm:cxn modelId="{88B26CD0-EC76-4D52-A550-4809ACB0217B}" type="presOf" srcId="{6879E468-5544-4073-970D-118B41FB1A63}" destId="{8E453F43-19BD-4350-9D50-EC5908DD3B6A}" srcOrd="1" destOrd="0" presId="urn:microsoft.com/office/officeart/2008/layout/HorizontalMultiLevelHierarchy"/>
    <dgm:cxn modelId="{2D424DD1-455B-4372-BA8C-FFE17C49972C}" type="presOf" srcId="{0E284FDB-1992-46A5-8BB4-8E30F6678116}" destId="{70FE453F-AA4B-40FA-AE10-1F5BDA17B094}" srcOrd="0" destOrd="0" presId="urn:microsoft.com/office/officeart/2008/layout/HorizontalMultiLevelHierarchy"/>
    <dgm:cxn modelId="{240FABD9-9FB4-465E-859B-0D835DCE5686}" type="presOf" srcId="{806DEE19-49A2-49EB-ACE5-A4B424C2E881}" destId="{5E022BC1-2D15-4BE4-8F77-415D94241177}" srcOrd="0" destOrd="0" presId="urn:microsoft.com/office/officeart/2008/layout/HorizontalMultiLevelHierarchy"/>
    <dgm:cxn modelId="{B7F66CDA-412F-4BE3-90C3-7523DEDD4E8F}" srcId="{A3A78F04-22CA-418E-B42F-843B952AFE79}" destId="{78D79F72-4779-485F-AE8C-A969682D5AC5}" srcOrd="1" destOrd="0" parTransId="{B584B8A8-C126-4EE9-A580-84EFA4C9B9A8}" sibTransId="{5928ABC8-38D1-469C-8612-968D4E4C6E8C}"/>
    <dgm:cxn modelId="{F56678DB-B72D-47C4-8C45-47085A334E3C}" type="presOf" srcId="{6879E468-5544-4073-970D-118B41FB1A63}" destId="{708F1F01-A35A-4F1C-A195-5666DE4B0F5B}" srcOrd="0" destOrd="0" presId="urn:microsoft.com/office/officeart/2008/layout/HorizontalMultiLevelHierarchy"/>
    <dgm:cxn modelId="{FB385ADC-1CB4-45F6-A7C5-394A861937CA}" type="presOf" srcId="{CD54BD5C-1458-4F59-ABC3-87E7CDB3E0A2}" destId="{C3C06CFD-5940-48DD-9B0D-9ED22ECA150F}" srcOrd="0" destOrd="0" presId="urn:microsoft.com/office/officeart/2008/layout/HorizontalMultiLevelHierarchy"/>
    <dgm:cxn modelId="{D7DCA3DF-D4C2-4494-95EF-7EFB94139448}" srcId="{D76E3352-8D1B-4AA6-A038-BE47D84C6599}" destId="{40CEADD4-0E44-4F74-AF52-FCF35080356A}" srcOrd="0" destOrd="0" parTransId="{6DE64CD3-8FE8-4573-80F2-76EBE84C3D9F}" sibTransId="{78CFD307-5C9E-438F-B7D9-89FFE88240BC}"/>
    <dgm:cxn modelId="{B20956E4-B11B-4609-B46E-1764EC36478D}" type="presOf" srcId="{B584B8A8-C126-4EE9-A580-84EFA4C9B9A8}" destId="{8CF19C8E-5A26-4200-BA1C-F2F9EDF61B58}" srcOrd="1" destOrd="0" presId="urn:microsoft.com/office/officeart/2008/layout/HorizontalMultiLevelHierarchy"/>
    <dgm:cxn modelId="{15E86AE5-C2F1-4B64-A469-B1641E8AAB31}" type="presOf" srcId="{DC3E57CE-5796-458C-BC1E-0A478904FF04}" destId="{C2681C2D-F6B0-4326-9A2E-88F7C2998A2C}" srcOrd="1" destOrd="0" presId="urn:microsoft.com/office/officeart/2008/layout/HorizontalMultiLevelHierarchy"/>
    <dgm:cxn modelId="{FA70D4E5-13BC-47DD-BF4A-FDD05E442B11}" type="presOf" srcId="{A87BD027-15FE-494F-A9F2-C52AF57862A6}" destId="{D6AC60B8-3A4C-4438-BD5C-DFBAD233ECD6}" srcOrd="1" destOrd="0" presId="urn:microsoft.com/office/officeart/2008/layout/HorizontalMultiLevelHierarchy"/>
    <dgm:cxn modelId="{34863AE8-36AE-43D2-BF5F-6CBC64B48B38}" srcId="{C79F5650-367D-4816-B652-E25D72123B0A}" destId="{B37EA016-E40C-4AB3-97F2-430090C40DB0}" srcOrd="1" destOrd="0" parTransId="{C1D204C8-25A5-41BC-9FC6-406B1836D508}" sibTransId="{F6A9D29E-6728-4EEA-9A0D-49314B24191C}"/>
    <dgm:cxn modelId="{34265FE8-1EF2-4167-88DC-1613DD0E1E0D}" srcId="{1C6FAB09-D442-4CF7-9BB7-316488C98C2F}" destId="{E361B204-B6B7-4F5F-90FC-F60B33FBB2AA}" srcOrd="1" destOrd="0" parTransId="{76F20C35-35FE-4CBC-9952-B4C28012D92A}" sibTransId="{EB62D994-D0C5-45B6-AAFF-F70710A439B6}"/>
    <dgm:cxn modelId="{7BE4DFED-C761-40E0-B032-F6FAC2981AAC}" type="presOf" srcId="{A8D43A77-EAA9-400A-A80A-07CDCDA93CA1}" destId="{FCDB7F4D-938C-42E6-B885-A036B9094DD9}" srcOrd="0" destOrd="0" presId="urn:microsoft.com/office/officeart/2008/layout/HorizontalMultiLevelHierarchy"/>
    <dgm:cxn modelId="{BA084EEE-03EF-40B5-8D56-FFCCC7ECB4BF}" srcId="{C79F5650-367D-4816-B652-E25D72123B0A}" destId="{060F8B98-6F6A-4B57-BA28-B7842DB4A7F3}" srcOrd="2" destOrd="0" parTransId="{6879E468-5544-4073-970D-118B41FB1A63}" sibTransId="{B9D720EA-810B-4BE2-B39F-66E46529C989}"/>
    <dgm:cxn modelId="{5AB414F0-C78C-47F3-8C9D-FDDAF6A4FEDB}" type="presOf" srcId="{F6F53F4C-5E82-4F88-AB71-5B6CA5171827}" destId="{DA3CBF8B-F197-406A-AA38-B3BE45CB8D6F}" srcOrd="0" destOrd="0" presId="urn:microsoft.com/office/officeart/2008/layout/HorizontalMultiLevelHierarchy"/>
    <dgm:cxn modelId="{7F560CF1-36E8-485D-8229-74634B8CEF96}" type="presOf" srcId="{D8F0887A-03A2-4E45-A4BF-0A023663936C}" destId="{10C7453A-C98D-4728-9573-1B013E984199}" srcOrd="1" destOrd="0" presId="urn:microsoft.com/office/officeart/2008/layout/HorizontalMultiLevelHierarchy"/>
    <dgm:cxn modelId="{6DE57BF4-396F-4267-BF33-49B0F657FB65}" type="presOf" srcId="{4081D80F-A5A6-44E9-95C7-60F6B195DF89}" destId="{98773A43-CEA0-4A6A-A972-28A346FC8A52}" srcOrd="0" destOrd="0" presId="urn:microsoft.com/office/officeart/2008/layout/HorizontalMultiLevelHierarchy"/>
    <dgm:cxn modelId="{31FBF5F4-651F-4F45-B05D-D8EE15CCC83A}" srcId="{A8D43A77-EAA9-400A-A80A-07CDCDA93CA1}" destId="{F6F53F4C-5E82-4F88-AB71-5B6CA5171827}" srcOrd="2" destOrd="0" parTransId="{D70035C0-F064-465F-84AB-0D43AC27D554}" sibTransId="{17D6DA75-0E98-45DE-8B84-324D423863DE}"/>
    <dgm:cxn modelId="{01FE24F5-B3FD-417F-BCBF-40F34DF62A72}" srcId="{8F677C79-B9E1-4F8A-AC0E-C6C2E5B21046}" destId="{4081D80F-A5A6-44E9-95C7-60F6B195DF89}" srcOrd="1" destOrd="0" parTransId="{582605C1-0FA0-4038-AD5B-F47E8057EF4E}" sibTransId="{A78E58FC-7266-4C8F-B8E6-593958744F90}"/>
    <dgm:cxn modelId="{E077B6F7-CAF6-44BD-94C2-91A5ACF649F6}" type="presOf" srcId="{B47779DF-8271-436F-A818-B52479E565F6}" destId="{0AE11400-471A-4CE7-B165-C8C785424BD4}" srcOrd="0" destOrd="0" presId="urn:microsoft.com/office/officeart/2008/layout/HorizontalMultiLevelHierarchy"/>
    <dgm:cxn modelId="{7BA170F8-2DBD-4B5C-8EC7-3E06F940ED6B}" type="presOf" srcId="{B03AD5E1-EA24-4A0C-8C79-BBA7D824F733}" destId="{37869CBF-223F-422C-847C-091760D5F344}" srcOrd="0" destOrd="0" presId="urn:microsoft.com/office/officeart/2008/layout/HorizontalMultiLevelHierarchy"/>
    <dgm:cxn modelId="{D525E8FA-B9E8-431B-B02C-FB54FE23D6E3}" srcId="{A8D43A77-EAA9-400A-A80A-07CDCDA93CA1}" destId="{C79F5650-367D-4816-B652-E25D72123B0A}" srcOrd="5" destOrd="0" parTransId="{348D7D29-FB5D-434C-8838-56F362CFA1E5}" sibTransId="{2220CBE2-C8F8-4739-887D-A2536DFD8835}"/>
    <dgm:cxn modelId="{14052AFE-CAF1-45D8-8BD8-AF3B57BB011F}" srcId="{F6F53F4C-5E82-4F88-AB71-5B6CA5171827}" destId="{655387B1-40D7-4381-81D6-28CDAEC97C12}" srcOrd="1" destOrd="0" parTransId="{3C11A627-9C5F-45BD-A163-9F39F50597A9}" sibTransId="{36F5EE9F-9898-486B-A44E-92EA0A9C5947}"/>
    <dgm:cxn modelId="{83A588FF-CFC5-40F7-9D62-8785512272A3}" type="presOf" srcId="{C1D204C8-25A5-41BC-9FC6-406B1836D508}" destId="{6C3453EF-F95D-4390-9213-A486530657EB}" srcOrd="1" destOrd="0" presId="urn:microsoft.com/office/officeart/2008/layout/HorizontalMultiLevelHierarchy"/>
    <dgm:cxn modelId="{CCE376C0-34E0-4A47-BD15-04AC8533ADA4}" type="presParOf" srcId="{1491BFD4-8965-47EF-97D9-404E3720823C}" destId="{9E2BADB3-3543-4E3F-BA38-74E1F4DA7ABE}" srcOrd="0" destOrd="0" presId="urn:microsoft.com/office/officeart/2008/layout/HorizontalMultiLevelHierarchy"/>
    <dgm:cxn modelId="{69E1E8FE-95C7-47FC-A68B-8D4A9316A4A7}" type="presParOf" srcId="{9E2BADB3-3543-4E3F-BA38-74E1F4DA7ABE}" destId="{FCDB7F4D-938C-42E6-B885-A036B9094DD9}" srcOrd="0" destOrd="0" presId="urn:microsoft.com/office/officeart/2008/layout/HorizontalMultiLevelHierarchy"/>
    <dgm:cxn modelId="{AAE96A50-0F91-4FAB-A883-F839817EBE40}" type="presParOf" srcId="{9E2BADB3-3543-4E3F-BA38-74E1F4DA7ABE}" destId="{950F2253-1E76-46A8-BBDA-9257E249EC5A}" srcOrd="1" destOrd="0" presId="urn:microsoft.com/office/officeart/2008/layout/HorizontalMultiLevelHierarchy"/>
    <dgm:cxn modelId="{3A184EF8-EDB6-4630-B252-B5A3F96BBBEC}" type="presParOf" srcId="{950F2253-1E76-46A8-BBDA-9257E249EC5A}" destId="{AA87E0F4-4FB4-4477-BDE7-1184AEE6B5B5}" srcOrd="0" destOrd="0" presId="urn:microsoft.com/office/officeart/2008/layout/HorizontalMultiLevelHierarchy"/>
    <dgm:cxn modelId="{8AAF18B0-F26E-4944-B143-68F1689CCB24}" type="presParOf" srcId="{AA87E0F4-4FB4-4477-BDE7-1184AEE6B5B5}" destId="{C2681C2D-F6B0-4326-9A2E-88F7C2998A2C}" srcOrd="0" destOrd="0" presId="urn:microsoft.com/office/officeart/2008/layout/HorizontalMultiLevelHierarchy"/>
    <dgm:cxn modelId="{9CFF4D37-1596-4090-8496-5B111825CF37}" type="presParOf" srcId="{950F2253-1E76-46A8-BBDA-9257E249EC5A}" destId="{F542FB6F-A7B8-4B2A-9014-076E48586673}" srcOrd="1" destOrd="0" presId="urn:microsoft.com/office/officeart/2008/layout/HorizontalMultiLevelHierarchy"/>
    <dgm:cxn modelId="{957E4F33-4C24-4986-84D5-C90AA9566AF5}" type="presParOf" srcId="{F542FB6F-A7B8-4B2A-9014-076E48586673}" destId="{97127A2A-3371-4345-A41D-EBD938764741}" srcOrd="0" destOrd="0" presId="urn:microsoft.com/office/officeart/2008/layout/HorizontalMultiLevelHierarchy"/>
    <dgm:cxn modelId="{675C2760-BB6C-4162-9FF4-20A6059C4A42}" type="presParOf" srcId="{F542FB6F-A7B8-4B2A-9014-076E48586673}" destId="{756348AB-FF58-4750-B1EE-452275052E96}" srcOrd="1" destOrd="0" presId="urn:microsoft.com/office/officeart/2008/layout/HorizontalMultiLevelHierarchy"/>
    <dgm:cxn modelId="{3F5ED218-740B-4F1B-98C7-4F8031842078}" type="presParOf" srcId="{756348AB-FF58-4750-B1EE-452275052E96}" destId="{DF76A3AA-AED5-4E86-87D0-4305EBC025F7}" srcOrd="0" destOrd="0" presId="urn:microsoft.com/office/officeart/2008/layout/HorizontalMultiLevelHierarchy"/>
    <dgm:cxn modelId="{3FCEB430-7717-4F0F-9736-CC71F5F62B20}" type="presParOf" srcId="{DF76A3AA-AED5-4E86-87D0-4305EBC025F7}" destId="{7818EF07-94A4-408B-98EC-5F5A880F7F01}" srcOrd="0" destOrd="0" presId="urn:microsoft.com/office/officeart/2008/layout/HorizontalMultiLevelHierarchy"/>
    <dgm:cxn modelId="{293A440C-36F0-44FC-9F29-BAE87E073672}" type="presParOf" srcId="{756348AB-FF58-4750-B1EE-452275052E96}" destId="{8DC10C57-99A6-4B4F-AD46-DB601E6B37D6}" srcOrd="1" destOrd="0" presId="urn:microsoft.com/office/officeart/2008/layout/HorizontalMultiLevelHierarchy"/>
    <dgm:cxn modelId="{10EB48BA-8DB7-4318-8EFE-A7961EB8E79D}" type="presParOf" srcId="{8DC10C57-99A6-4B4F-AD46-DB601E6B37D6}" destId="{1621F2F7-9F37-402F-BD4C-D1F90A7C7BB5}" srcOrd="0" destOrd="0" presId="urn:microsoft.com/office/officeart/2008/layout/HorizontalMultiLevelHierarchy"/>
    <dgm:cxn modelId="{115F2E1D-5968-4169-A5AB-4A8E7BD52681}" type="presParOf" srcId="{8DC10C57-99A6-4B4F-AD46-DB601E6B37D6}" destId="{1CD56E27-A6BC-48CB-B736-33FB9195D65F}" srcOrd="1" destOrd="0" presId="urn:microsoft.com/office/officeart/2008/layout/HorizontalMultiLevelHierarchy"/>
    <dgm:cxn modelId="{C5443A06-DEAA-4D39-B59B-F23485E5F00E}" type="presParOf" srcId="{756348AB-FF58-4750-B1EE-452275052E96}" destId="{489EDCE5-0E25-4AE1-8BD7-EC2986045178}" srcOrd="2" destOrd="0" presId="urn:microsoft.com/office/officeart/2008/layout/HorizontalMultiLevelHierarchy"/>
    <dgm:cxn modelId="{E4DA51C5-5426-41CD-A754-190D83165A64}" type="presParOf" srcId="{489EDCE5-0E25-4AE1-8BD7-EC2986045178}" destId="{612173D3-C4DD-4F38-83FC-CBE13753676E}" srcOrd="0" destOrd="0" presId="urn:microsoft.com/office/officeart/2008/layout/HorizontalMultiLevelHierarchy"/>
    <dgm:cxn modelId="{05396B2F-CE80-4384-A22F-74FC0D872459}" type="presParOf" srcId="{756348AB-FF58-4750-B1EE-452275052E96}" destId="{BA56F09F-320C-4850-95DA-464058B46EC9}" srcOrd="3" destOrd="0" presId="urn:microsoft.com/office/officeart/2008/layout/HorizontalMultiLevelHierarchy"/>
    <dgm:cxn modelId="{3DFAB6EB-6A44-40C7-96ED-EF6BDA4C6C89}" type="presParOf" srcId="{BA56F09F-320C-4850-95DA-464058B46EC9}" destId="{98773A43-CEA0-4A6A-A972-28A346FC8A52}" srcOrd="0" destOrd="0" presId="urn:microsoft.com/office/officeart/2008/layout/HorizontalMultiLevelHierarchy"/>
    <dgm:cxn modelId="{67161DAE-3899-4864-97BB-4084DF83B468}" type="presParOf" srcId="{BA56F09F-320C-4850-95DA-464058B46EC9}" destId="{F54D273B-52D2-42E7-9438-1C87F8393189}" srcOrd="1" destOrd="0" presId="urn:microsoft.com/office/officeart/2008/layout/HorizontalMultiLevelHierarchy"/>
    <dgm:cxn modelId="{AB335797-3A0B-440C-A95D-3249D1D2BECC}" type="presParOf" srcId="{950F2253-1E76-46A8-BBDA-9257E249EC5A}" destId="{4ABCBF56-666B-4A11-B07E-C1B96E6CDD44}" srcOrd="2" destOrd="0" presId="urn:microsoft.com/office/officeart/2008/layout/HorizontalMultiLevelHierarchy"/>
    <dgm:cxn modelId="{8952BEFD-8DBE-4BD5-88BA-8D4566C81502}" type="presParOf" srcId="{4ABCBF56-666B-4A11-B07E-C1B96E6CDD44}" destId="{59D2C904-F3FE-40B7-8700-383B1C54A5A4}" srcOrd="0" destOrd="0" presId="urn:microsoft.com/office/officeart/2008/layout/HorizontalMultiLevelHierarchy"/>
    <dgm:cxn modelId="{5AF1B179-E927-425E-8EAD-7CD6A12132D7}" type="presParOf" srcId="{950F2253-1E76-46A8-BBDA-9257E249EC5A}" destId="{FB69A48F-11F0-4E1F-8924-E13290E40739}" srcOrd="3" destOrd="0" presId="urn:microsoft.com/office/officeart/2008/layout/HorizontalMultiLevelHierarchy"/>
    <dgm:cxn modelId="{65457BD6-C3FB-43E2-A2A0-E1CBF2339078}" type="presParOf" srcId="{FB69A48F-11F0-4E1F-8924-E13290E40739}" destId="{4CA9F218-D28F-4DE5-8B0C-4AD7AA194788}" srcOrd="0" destOrd="0" presId="urn:microsoft.com/office/officeart/2008/layout/HorizontalMultiLevelHierarchy"/>
    <dgm:cxn modelId="{3A42CE9B-73CE-4C62-8326-6B35F950DE74}" type="presParOf" srcId="{FB69A48F-11F0-4E1F-8924-E13290E40739}" destId="{AB55B10A-B203-41E6-A83D-C2477222580A}" srcOrd="1" destOrd="0" presId="urn:microsoft.com/office/officeart/2008/layout/HorizontalMultiLevelHierarchy"/>
    <dgm:cxn modelId="{C1D3342B-94CD-4CE9-B4FA-8AB737624996}" type="presParOf" srcId="{AB55B10A-B203-41E6-A83D-C2477222580A}" destId="{E01EA0E8-97E5-4F73-A439-7FE9C4B86E1B}" srcOrd="0" destOrd="0" presId="urn:microsoft.com/office/officeart/2008/layout/HorizontalMultiLevelHierarchy"/>
    <dgm:cxn modelId="{BE9734EC-C6BE-412F-8A05-74913453D85D}" type="presParOf" srcId="{E01EA0E8-97E5-4F73-A439-7FE9C4B86E1B}" destId="{EB2862FA-050A-4828-AD67-718714C9DE33}" srcOrd="0" destOrd="0" presId="urn:microsoft.com/office/officeart/2008/layout/HorizontalMultiLevelHierarchy"/>
    <dgm:cxn modelId="{E0513133-2CE7-401D-A17E-F6A8F982D80F}" type="presParOf" srcId="{AB55B10A-B203-41E6-A83D-C2477222580A}" destId="{C1FE01BA-7746-43D0-A07E-26DDD0044E3E}" srcOrd="1" destOrd="0" presId="urn:microsoft.com/office/officeart/2008/layout/HorizontalMultiLevelHierarchy"/>
    <dgm:cxn modelId="{E803EF57-D42D-410C-94EB-5121EDAC8326}" type="presParOf" srcId="{C1FE01BA-7746-43D0-A07E-26DDD0044E3E}" destId="{B48DA665-58FE-4C67-B777-1A4DFB00B2E3}" srcOrd="0" destOrd="0" presId="urn:microsoft.com/office/officeart/2008/layout/HorizontalMultiLevelHierarchy"/>
    <dgm:cxn modelId="{F6620C6A-4517-4878-84AD-5DB7FD8B765D}" type="presParOf" srcId="{C1FE01BA-7746-43D0-A07E-26DDD0044E3E}" destId="{0DD64E2B-3705-4E27-B65A-8AA73882B6A0}" srcOrd="1" destOrd="0" presId="urn:microsoft.com/office/officeart/2008/layout/HorizontalMultiLevelHierarchy"/>
    <dgm:cxn modelId="{24E809C5-9209-438C-B79D-0DD55C6EEFFB}" type="presParOf" srcId="{AB55B10A-B203-41E6-A83D-C2477222580A}" destId="{F4BEF1C1-B95C-4DDF-BAE5-795170D2E4DE}" srcOrd="2" destOrd="0" presId="urn:microsoft.com/office/officeart/2008/layout/HorizontalMultiLevelHierarchy"/>
    <dgm:cxn modelId="{C410F77A-1758-4C4E-B9F3-4337FAA87751}" type="presParOf" srcId="{F4BEF1C1-B95C-4DDF-BAE5-795170D2E4DE}" destId="{51DB8182-1813-49A3-B745-C950B1FB24E8}" srcOrd="0" destOrd="0" presId="urn:microsoft.com/office/officeart/2008/layout/HorizontalMultiLevelHierarchy"/>
    <dgm:cxn modelId="{A5CE1A1E-9041-436E-AFEB-3F5F0AF156E1}" type="presParOf" srcId="{AB55B10A-B203-41E6-A83D-C2477222580A}" destId="{51E929FA-63A2-4A47-80B9-DAD61B247E1D}" srcOrd="3" destOrd="0" presId="urn:microsoft.com/office/officeart/2008/layout/HorizontalMultiLevelHierarchy"/>
    <dgm:cxn modelId="{47581565-5E70-416B-98BD-4337C39F49ED}" type="presParOf" srcId="{51E929FA-63A2-4A47-80B9-DAD61B247E1D}" destId="{AFBCDE23-9852-4A49-A450-20285DCCBBA6}" srcOrd="0" destOrd="0" presId="urn:microsoft.com/office/officeart/2008/layout/HorizontalMultiLevelHierarchy"/>
    <dgm:cxn modelId="{9F2944F3-21E1-4CF6-9B16-1C54199F625C}" type="presParOf" srcId="{51E929FA-63A2-4A47-80B9-DAD61B247E1D}" destId="{3BA44E26-D457-44E8-A259-FDF263EC0334}" srcOrd="1" destOrd="0" presId="urn:microsoft.com/office/officeart/2008/layout/HorizontalMultiLevelHierarchy"/>
    <dgm:cxn modelId="{9664D999-0DCE-4712-9D11-A8970E9ECFFA}" type="presParOf" srcId="{950F2253-1E76-46A8-BBDA-9257E249EC5A}" destId="{AE35679C-3A24-4E05-8F82-CF5F27A638F3}" srcOrd="4" destOrd="0" presId="urn:microsoft.com/office/officeart/2008/layout/HorizontalMultiLevelHierarchy"/>
    <dgm:cxn modelId="{0323F18B-709C-4E8B-A2B3-86DE3F2CBCD2}" type="presParOf" srcId="{AE35679C-3A24-4E05-8F82-CF5F27A638F3}" destId="{013744C0-FD19-4699-867B-7733CD470D8A}" srcOrd="0" destOrd="0" presId="urn:microsoft.com/office/officeart/2008/layout/HorizontalMultiLevelHierarchy"/>
    <dgm:cxn modelId="{CEF6E467-B1C7-4D1D-BFF0-81DD5088387F}" type="presParOf" srcId="{950F2253-1E76-46A8-BBDA-9257E249EC5A}" destId="{5791DE89-D09E-47CC-87EA-A768AEA4A11B}" srcOrd="5" destOrd="0" presId="urn:microsoft.com/office/officeart/2008/layout/HorizontalMultiLevelHierarchy"/>
    <dgm:cxn modelId="{817BC010-E692-4478-A6D4-ABC45ACC0AC3}" type="presParOf" srcId="{5791DE89-D09E-47CC-87EA-A768AEA4A11B}" destId="{DA3CBF8B-F197-406A-AA38-B3BE45CB8D6F}" srcOrd="0" destOrd="0" presId="urn:microsoft.com/office/officeart/2008/layout/HorizontalMultiLevelHierarchy"/>
    <dgm:cxn modelId="{C1A6C115-CD7E-4CE6-A0C1-B84C4187B91C}" type="presParOf" srcId="{5791DE89-D09E-47CC-87EA-A768AEA4A11B}" destId="{9DA9984A-AC10-460C-9291-EFECE264ADE6}" srcOrd="1" destOrd="0" presId="urn:microsoft.com/office/officeart/2008/layout/HorizontalMultiLevelHierarchy"/>
    <dgm:cxn modelId="{E6085744-DCB8-4B52-B569-64C4BF2B10EB}" type="presParOf" srcId="{9DA9984A-AC10-460C-9291-EFECE264ADE6}" destId="{79DACC4D-C8D8-4CA7-99C8-9FF6DCB6FA73}" srcOrd="0" destOrd="0" presId="urn:microsoft.com/office/officeart/2008/layout/HorizontalMultiLevelHierarchy"/>
    <dgm:cxn modelId="{653FEB69-6BD8-4136-B90E-71F129243C93}" type="presParOf" srcId="{79DACC4D-C8D8-4CA7-99C8-9FF6DCB6FA73}" destId="{508E768F-83F8-4F25-9BF9-AFD05EEBA380}" srcOrd="0" destOrd="0" presId="urn:microsoft.com/office/officeart/2008/layout/HorizontalMultiLevelHierarchy"/>
    <dgm:cxn modelId="{DE675E45-B57A-41F7-8267-978F49E12213}" type="presParOf" srcId="{9DA9984A-AC10-460C-9291-EFECE264ADE6}" destId="{F411EAC7-A826-47E2-8729-F8D7D83D5E64}" srcOrd="1" destOrd="0" presId="urn:microsoft.com/office/officeart/2008/layout/HorizontalMultiLevelHierarchy"/>
    <dgm:cxn modelId="{73EFB289-969D-4BB7-B2C3-B482418A3788}" type="presParOf" srcId="{F411EAC7-A826-47E2-8729-F8D7D83D5E64}" destId="{37869CBF-223F-422C-847C-091760D5F344}" srcOrd="0" destOrd="0" presId="urn:microsoft.com/office/officeart/2008/layout/HorizontalMultiLevelHierarchy"/>
    <dgm:cxn modelId="{C415D8AC-A3AA-4F9E-A729-D2C3B42EF914}" type="presParOf" srcId="{F411EAC7-A826-47E2-8729-F8D7D83D5E64}" destId="{CDE1B7AE-77BE-4E34-8439-9D2010C80D3F}" srcOrd="1" destOrd="0" presId="urn:microsoft.com/office/officeart/2008/layout/HorizontalMultiLevelHierarchy"/>
    <dgm:cxn modelId="{1BDF9498-56B4-463F-AF2C-EEE551720055}" type="presParOf" srcId="{9DA9984A-AC10-460C-9291-EFECE264ADE6}" destId="{301918AC-8732-42D1-854D-E4EC18BBC33F}" srcOrd="2" destOrd="0" presId="urn:microsoft.com/office/officeart/2008/layout/HorizontalMultiLevelHierarchy"/>
    <dgm:cxn modelId="{56941549-FB52-4145-AAF7-39C49452F87C}" type="presParOf" srcId="{301918AC-8732-42D1-854D-E4EC18BBC33F}" destId="{B93220EB-7864-4782-94D2-C35663D921D2}" srcOrd="0" destOrd="0" presId="urn:microsoft.com/office/officeart/2008/layout/HorizontalMultiLevelHierarchy"/>
    <dgm:cxn modelId="{F4B654F9-E7AC-4599-A00B-2F0176CF43BD}" type="presParOf" srcId="{9DA9984A-AC10-460C-9291-EFECE264ADE6}" destId="{7CF669E4-522A-4041-BBE5-4C52525F808D}" srcOrd="3" destOrd="0" presId="urn:microsoft.com/office/officeart/2008/layout/HorizontalMultiLevelHierarchy"/>
    <dgm:cxn modelId="{418E88E5-95BA-41BA-893C-F0E0FDC6BFE9}" type="presParOf" srcId="{7CF669E4-522A-4041-BBE5-4C52525F808D}" destId="{7EB27080-3C92-470C-B7C8-2A29B118469D}" srcOrd="0" destOrd="0" presId="urn:microsoft.com/office/officeart/2008/layout/HorizontalMultiLevelHierarchy"/>
    <dgm:cxn modelId="{318F2E6F-1D95-445E-A887-60A523F7A6A3}" type="presParOf" srcId="{7CF669E4-522A-4041-BBE5-4C52525F808D}" destId="{E477C072-D3BC-43C6-A4E7-B13C7EAAFE46}" srcOrd="1" destOrd="0" presId="urn:microsoft.com/office/officeart/2008/layout/HorizontalMultiLevelHierarchy"/>
    <dgm:cxn modelId="{01AA026F-1AF1-4EF5-ABE8-6A93321F1463}" type="presParOf" srcId="{950F2253-1E76-46A8-BBDA-9257E249EC5A}" destId="{5E022BC1-2D15-4BE4-8F77-415D94241177}" srcOrd="6" destOrd="0" presId="urn:microsoft.com/office/officeart/2008/layout/HorizontalMultiLevelHierarchy"/>
    <dgm:cxn modelId="{EE4D5FCA-0305-4A4B-A4A1-4FEC611024F6}" type="presParOf" srcId="{5E022BC1-2D15-4BE4-8F77-415D94241177}" destId="{8451F027-71FF-4AB9-A23A-DBB8D0930B7B}" srcOrd="0" destOrd="0" presId="urn:microsoft.com/office/officeart/2008/layout/HorizontalMultiLevelHierarchy"/>
    <dgm:cxn modelId="{171D4897-BD8D-409D-AEE6-6ED0F5854C5A}" type="presParOf" srcId="{950F2253-1E76-46A8-BBDA-9257E249EC5A}" destId="{BB47FC09-F484-4E76-8944-D054703CFB6D}" srcOrd="7" destOrd="0" presId="urn:microsoft.com/office/officeart/2008/layout/HorizontalMultiLevelHierarchy"/>
    <dgm:cxn modelId="{003E7693-B94A-4A78-A634-21E27FE49D03}" type="presParOf" srcId="{BB47FC09-F484-4E76-8944-D054703CFB6D}" destId="{36CDF11F-E4A8-4BFD-BEFE-BB82B8893884}" srcOrd="0" destOrd="0" presId="urn:microsoft.com/office/officeart/2008/layout/HorizontalMultiLevelHierarchy"/>
    <dgm:cxn modelId="{34E492A3-07AA-45E5-BEC4-E2AA13C0CAD4}" type="presParOf" srcId="{BB47FC09-F484-4E76-8944-D054703CFB6D}" destId="{9E137488-0C47-4B06-8491-F37942C94C1B}" srcOrd="1" destOrd="0" presId="urn:microsoft.com/office/officeart/2008/layout/HorizontalMultiLevelHierarchy"/>
    <dgm:cxn modelId="{4119CC98-A646-4D0E-B693-471CBB2140E1}" type="presParOf" srcId="{9E137488-0C47-4B06-8491-F37942C94C1B}" destId="{AAC08CC3-13BC-4ECB-B70A-5B574DC6661E}" srcOrd="0" destOrd="0" presId="urn:microsoft.com/office/officeart/2008/layout/HorizontalMultiLevelHierarchy"/>
    <dgm:cxn modelId="{0453BCEA-2973-4FBE-B7D0-290404A43ADF}" type="presParOf" srcId="{AAC08CC3-13BC-4ECB-B70A-5B574DC6661E}" destId="{51F11B61-7249-4F15-9BC3-F825B1112297}" srcOrd="0" destOrd="0" presId="urn:microsoft.com/office/officeart/2008/layout/HorizontalMultiLevelHierarchy"/>
    <dgm:cxn modelId="{30C6CB51-2031-439D-8602-A2C6C7EF183D}" type="presParOf" srcId="{9E137488-0C47-4B06-8491-F37942C94C1B}" destId="{B8FB98B5-0491-439B-BAAE-DE5F62DDA02A}" srcOrd="1" destOrd="0" presId="urn:microsoft.com/office/officeart/2008/layout/HorizontalMultiLevelHierarchy"/>
    <dgm:cxn modelId="{2A690CBD-1055-43C2-A087-E401193E6C9F}" type="presParOf" srcId="{B8FB98B5-0491-439B-BAAE-DE5F62DDA02A}" destId="{0F8042BC-1157-4224-9FB3-3DC0C9D831E1}" srcOrd="0" destOrd="0" presId="urn:microsoft.com/office/officeart/2008/layout/HorizontalMultiLevelHierarchy"/>
    <dgm:cxn modelId="{7EE049E4-6DC0-4CFA-8EFD-C66E7DE39A17}" type="presParOf" srcId="{B8FB98B5-0491-439B-BAAE-DE5F62DDA02A}" destId="{446FED52-2F8B-4B75-8AB2-36ADD7F62C37}" srcOrd="1" destOrd="0" presId="urn:microsoft.com/office/officeart/2008/layout/HorizontalMultiLevelHierarchy"/>
    <dgm:cxn modelId="{9E65F94E-83CE-436B-BE71-AF6A30C31994}" type="presParOf" srcId="{9E137488-0C47-4B06-8491-F37942C94C1B}" destId="{4A68EC99-A754-48DE-A5A1-76985C7CD46A}" srcOrd="2" destOrd="0" presId="urn:microsoft.com/office/officeart/2008/layout/HorizontalMultiLevelHierarchy"/>
    <dgm:cxn modelId="{633E868C-72E2-46FB-8453-1BDB76B3C5E8}" type="presParOf" srcId="{4A68EC99-A754-48DE-A5A1-76985C7CD46A}" destId="{8CF19C8E-5A26-4200-BA1C-F2F9EDF61B58}" srcOrd="0" destOrd="0" presId="urn:microsoft.com/office/officeart/2008/layout/HorizontalMultiLevelHierarchy"/>
    <dgm:cxn modelId="{6EFA64E5-B547-40CE-B909-419D7431EB82}" type="presParOf" srcId="{9E137488-0C47-4B06-8491-F37942C94C1B}" destId="{AE1FB864-A6C0-4807-8A24-6C3F142DDBBB}" srcOrd="3" destOrd="0" presId="urn:microsoft.com/office/officeart/2008/layout/HorizontalMultiLevelHierarchy"/>
    <dgm:cxn modelId="{786E5DE8-3F29-41C3-863D-942C09E09774}" type="presParOf" srcId="{AE1FB864-A6C0-4807-8A24-6C3F142DDBBB}" destId="{A9699FE4-FB98-4E74-88E6-4112CC22AF98}" srcOrd="0" destOrd="0" presId="urn:microsoft.com/office/officeart/2008/layout/HorizontalMultiLevelHierarchy"/>
    <dgm:cxn modelId="{C88C51C3-61EB-4678-9433-602FD9F30B23}" type="presParOf" srcId="{AE1FB864-A6C0-4807-8A24-6C3F142DDBBB}" destId="{3AF5E13F-437D-4923-A8A1-7F61CC3A7676}" srcOrd="1" destOrd="0" presId="urn:microsoft.com/office/officeart/2008/layout/HorizontalMultiLevelHierarchy"/>
    <dgm:cxn modelId="{375BD612-B015-4B42-8967-D4E72E32A977}" type="presParOf" srcId="{950F2253-1E76-46A8-BBDA-9257E249EC5A}" destId="{D8686DCF-8A59-484D-9447-1C8608AA02A5}" srcOrd="8" destOrd="0" presId="urn:microsoft.com/office/officeart/2008/layout/HorizontalMultiLevelHierarchy"/>
    <dgm:cxn modelId="{88CE2AA6-BC3C-473F-96D0-8FEAE56A7396}" type="presParOf" srcId="{D8686DCF-8A59-484D-9447-1C8608AA02A5}" destId="{969BE9A5-DD39-45A0-A985-1372466FBA3C}" srcOrd="0" destOrd="0" presId="urn:microsoft.com/office/officeart/2008/layout/HorizontalMultiLevelHierarchy"/>
    <dgm:cxn modelId="{99D78C37-986B-4486-B9E3-65DB2D74A92E}" type="presParOf" srcId="{950F2253-1E76-46A8-BBDA-9257E249EC5A}" destId="{5D3CD071-9D3D-4474-9CDB-F21592CE401A}" srcOrd="9" destOrd="0" presId="urn:microsoft.com/office/officeart/2008/layout/HorizontalMultiLevelHierarchy"/>
    <dgm:cxn modelId="{1CE78562-C0E1-4361-BE5E-0D30F654A433}" type="presParOf" srcId="{5D3CD071-9D3D-4474-9CDB-F21592CE401A}" destId="{0AE11400-471A-4CE7-B165-C8C785424BD4}" srcOrd="0" destOrd="0" presId="urn:microsoft.com/office/officeart/2008/layout/HorizontalMultiLevelHierarchy"/>
    <dgm:cxn modelId="{F6FAF09E-CC14-4D0D-A040-A786E9732F92}" type="presParOf" srcId="{5D3CD071-9D3D-4474-9CDB-F21592CE401A}" destId="{F65E402C-25B8-4B39-81D6-FDE99DC92C6F}" srcOrd="1" destOrd="0" presId="urn:microsoft.com/office/officeart/2008/layout/HorizontalMultiLevelHierarchy"/>
    <dgm:cxn modelId="{33D6BCB0-300E-4842-9ED8-8D02DF4E11D4}" type="presParOf" srcId="{F65E402C-25B8-4B39-81D6-FDE99DC92C6F}" destId="{C3F443BF-1AA0-4199-A53B-D4273856DAD5}" srcOrd="0" destOrd="0" presId="urn:microsoft.com/office/officeart/2008/layout/HorizontalMultiLevelHierarchy"/>
    <dgm:cxn modelId="{926DB1B5-3F43-4F1B-9531-21BCB591D6F5}" type="presParOf" srcId="{C3F443BF-1AA0-4199-A53B-D4273856DAD5}" destId="{D6AC60B8-3A4C-4438-BD5C-DFBAD233ECD6}" srcOrd="0" destOrd="0" presId="urn:microsoft.com/office/officeart/2008/layout/HorizontalMultiLevelHierarchy"/>
    <dgm:cxn modelId="{7E78BF69-D50D-489B-A2B0-CBEAE0F29151}" type="presParOf" srcId="{F65E402C-25B8-4B39-81D6-FDE99DC92C6F}" destId="{6B495495-F34D-41BE-838D-5F3662979F76}" srcOrd="1" destOrd="0" presId="urn:microsoft.com/office/officeart/2008/layout/HorizontalMultiLevelHierarchy"/>
    <dgm:cxn modelId="{9A2DC190-CAA4-43AC-8F5B-A52F40446D11}" type="presParOf" srcId="{6B495495-F34D-41BE-838D-5F3662979F76}" destId="{50325182-A5D8-4A2F-AE52-11D372083BF3}" srcOrd="0" destOrd="0" presId="urn:microsoft.com/office/officeart/2008/layout/HorizontalMultiLevelHierarchy"/>
    <dgm:cxn modelId="{14E7E8A0-84D5-42F9-8953-07BD31034A6E}" type="presParOf" srcId="{6B495495-F34D-41BE-838D-5F3662979F76}" destId="{9DB81131-8ABE-4452-92E7-8AA848CD863E}" srcOrd="1" destOrd="0" presId="urn:microsoft.com/office/officeart/2008/layout/HorizontalMultiLevelHierarchy"/>
    <dgm:cxn modelId="{418CE252-2E6F-4ADF-95F9-AA89118D2549}" type="presParOf" srcId="{F65E402C-25B8-4B39-81D6-FDE99DC92C6F}" destId="{C906826F-8DA5-4E45-9809-11E9F0B9881C}" srcOrd="2" destOrd="0" presId="urn:microsoft.com/office/officeart/2008/layout/HorizontalMultiLevelHierarchy"/>
    <dgm:cxn modelId="{9D013192-4665-413F-8468-1EE32E8050B4}" type="presParOf" srcId="{C906826F-8DA5-4E45-9809-11E9F0B9881C}" destId="{A2F635B2-9746-44A0-80C0-B554F5846B4E}" srcOrd="0" destOrd="0" presId="urn:microsoft.com/office/officeart/2008/layout/HorizontalMultiLevelHierarchy"/>
    <dgm:cxn modelId="{90CE618C-9BD4-45C5-A7B1-D3D29B1542D4}" type="presParOf" srcId="{F65E402C-25B8-4B39-81D6-FDE99DC92C6F}" destId="{55FFF2AC-7940-4AB9-AA28-FAB53944B4A1}" srcOrd="3" destOrd="0" presId="urn:microsoft.com/office/officeart/2008/layout/HorizontalMultiLevelHierarchy"/>
    <dgm:cxn modelId="{41E83D63-83F6-42C3-AA3E-51900E50702B}" type="presParOf" srcId="{55FFF2AC-7940-4AB9-AA28-FAB53944B4A1}" destId="{3E3A18D0-7A63-4536-965C-227C6B97782B}" srcOrd="0" destOrd="0" presId="urn:microsoft.com/office/officeart/2008/layout/HorizontalMultiLevelHierarchy"/>
    <dgm:cxn modelId="{5A1FCC00-9590-4BF0-854D-E1CF10129420}" type="presParOf" srcId="{55FFF2AC-7940-4AB9-AA28-FAB53944B4A1}" destId="{9ED61970-2E21-4918-A20B-F3B9061FF659}" srcOrd="1" destOrd="0" presId="urn:microsoft.com/office/officeart/2008/layout/HorizontalMultiLevelHierarchy"/>
    <dgm:cxn modelId="{3CBF23FA-6A3D-4B3A-91B1-8BD372E4DB61}" type="presParOf" srcId="{F65E402C-25B8-4B39-81D6-FDE99DC92C6F}" destId="{C3C06CFD-5940-48DD-9B0D-9ED22ECA150F}" srcOrd="4" destOrd="0" presId="urn:microsoft.com/office/officeart/2008/layout/HorizontalMultiLevelHierarchy"/>
    <dgm:cxn modelId="{C50432A4-1A42-4424-9A69-45F196C7E580}" type="presParOf" srcId="{C3C06CFD-5940-48DD-9B0D-9ED22ECA150F}" destId="{8220AE3F-D94D-49D0-90E4-EF28F7AFE6DD}" srcOrd="0" destOrd="0" presId="urn:microsoft.com/office/officeart/2008/layout/HorizontalMultiLevelHierarchy"/>
    <dgm:cxn modelId="{011E5357-AA8B-4BEC-8D40-26FC897586A2}" type="presParOf" srcId="{F65E402C-25B8-4B39-81D6-FDE99DC92C6F}" destId="{92A4CE79-2117-4ADB-BAD4-56A101F93386}" srcOrd="5" destOrd="0" presId="urn:microsoft.com/office/officeart/2008/layout/HorizontalMultiLevelHierarchy"/>
    <dgm:cxn modelId="{71566A17-3F5C-4C7F-B0D8-FC57C59D489A}" type="presParOf" srcId="{92A4CE79-2117-4ADB-BAD4-56A101F93386}" destId="{0B85047B-EAA2-4E5A-B691-752ED1181633}" srcOrd="0" destOrd="0" presId="urn:microsoft.com/office/officeart/2008/layout/HorizontalMultiLevelHierarchy"/>
    <dgm:cxn modelId="{1305CAB8-C3C9-4866-8F81-22CF2BC24FA3}" type="presParOf" srcId="{92A4CE79-2117-4ADB-BAD4-56A101F93386}" destId="{FCC1C295-2632-418F-A53D-A770A2554F32}" srcOrd="1" destOrd="0" presId="urn:microsoft.com/office/officeart/2008/layout/HorizontalMultiLevelHierarchy"/>
    <dgm:cxn modelId="{839B7303-A406-45F7-97D3-2943D14068FC}" type="presParOf" srcId="{950F2253-1E76-46A8-BBDA-9257E249EC5A}" destId="{4018C2A9-1D57-4238-AC20-21676AD49A32}" srcOrd="10" destOrd="0" presId="urn:microsoft.com/office/officeart/2008/layout/HorizontalMultiLevelHierarchy"/>
    <dgm:cxn modelId="{8FBF7BD8-A0E0-44F6-B233-82853740502F}" type="presParOf" srcId="{4018C2A9-1D57-4238-AC20-21676AD49A32}" destId="{0D4F05BB-A8BF-4CFC-832D-F2ED85146AD8}" srcOrd="0" destOrd="0" presId="urn:microsoft.com/office/officeart/2008/layout/HorizontalMultiLevelHierarchy"/>
    <dgm:cxn modelId="{DEC338F0-FB13-4DB0-B54C-97C40F64C9F7}" type="presParOf" srcId="{950F2253-1E76-46A8-BBDA-9257E249EC5A}" destId="{A5899413-74A7-4E50-83AD-AF11AC44A831}" srcOrd="11" destOrd="0" presId="urn:microsoft.com/office/officeart/2008/layout/HorizontalMultiLevelHierarchy"/>
    <dgm:cxn modelId="{F87A45A9-24B8-4880-BA50-89AB6E5ACB65}" type="presParOf" srcId="{A5899413-74A7-4E50-83AD-AF11AC44A831}" destId="{17DAB77F-5AC6-4F7B-BC6A-CCD362A2E123}" srcOrd="0" destOrd="0" presId="urn:microsoft.com/office/officeart/2008/layout/HorizontalMultiLevelHierarchy"/>
    <dgm:cxn modelId="{D3C0D820-68E2-43D1-A4E9-D2819A35774A}" type="presParOf" srcId="{A5899413-74A7-4E50-83AD-AF11AC44A831}" destId="{0FAF81E0-3685-44F2-B6A1-AD3F4B440EF7}" srcOrd="1" destOrd="0" presId="urn:microsoft.com/office/officeart/2008/layout/HorizontalMultiLevelHierarchy"/>
    <dgm:cxn modelId="{AD8AB79D-38A5-4837-ABBF-C297B4C371E1}" type="presParOf" srcId="{0FAF81E0-3685-44F2-B6A1-AD3F4B440EF7}" destId="{70FE453F-AA4B-40FA-AE10-1F5BDA17B094}" srcOrd="0" destOrd="0" presId="urn:microsoft.com/office/officeart/2008/layout/HorizontalMultiLevelHierarchy"/>
    <dgm:cxn modelId="{50EB5838-6FCC-4376-908F-57970A7E6FB9}" type="presParOf" srcId="{70FE453F-AA4B-40FA-AE10-1F5BDA17B094}" destId="{3DC0C854-A498-4DA0-80C1-C0B1AB2919F8}" srcOrd="0" destOrd="0" presId="urn:microsoft.com/office/officeart/2008/layout/HorizontalMultiLevelHierarchy"/>
    <dgm:cxn modelId="{5A0ACC32-D104-461E-A993-66969880F8C1}" type="presParOf" srcId="{0FAF81E0-3685-44F2-B6A1-AD3F4B440EF7}" destId="{3257463D-4A23-4FD0-A735-771678D12828}" srcOrd="1" destOrd="0" presId="urn:microsoft.com/office/officeart/2008/layout/HorizontalMultiLevelHierarchy"/>
    <dgm:cxn modelId="{FAB563C3-9C2C-4959-9A74-28C790E6E122}" type="presParOf" srcId="{3257463D-4A23-4FD0-A735-771678D12828}" destId="{4B732F42-275A-450D-A66F-F138B2DA5661}" srcOrd="0" destOrd="0" presId="urn:microsoft.com/office/officeart/2008/layout/HorizontalMultiLevelHierarchy"/>
    <dgm:cxn modelId="{A5A8EDA0-4A0D-4F45-BD9B-900BACD7B08A}" type="presParOf" srcId="{3257463D-4A23-4FD0-A735-771678D12828}" destId="{FC535620-28E1-4C8C-B7E0-DBC463771D81}" srcOrd="1" destOrd="0" presId="urn:microsoft.com/office/officeart/2008/layout/HorizontalMultiLevelHierarchy"/>
    <dgm:cxn modelId="{546294CC-12C9-4D9E-85EA-08ABC25687DC}" type="presParOf" srcId="{0FAF81E0-3685-44F2-B6A1-AD3F4B440EF7}" destId="{56AAD178-36D9-4C80-9751-ADD7B8ADFF10}" srcOrd="2" destOrd="0" presId="urn:microsoft.com/office/officeart/2008/layout/HorizontalMultiLevelHierarchy"/>
    <dgm:cxn modelId="{B89469C5-D8FB-4427-9000-D27E9EFE5954}" type="presParOf" srcId="{56AAD178-36D9-4C80-9751-ADD7B8ADFF10}" destId="{6C3453EF-F95D-4390-9213-A486530657EB}" srcOrd="0" destOrd="0" presId="urn:microsoft.com/office/officeart/2008/layout/HorizontalMultiLevelHierarchy"/>
    <dgm:cxn modelId="{DC3EC3F7-9830-4406-9647-DAE4B4C26186}" type="presParOf" srcId="{0FAF81E0-3685-44F2-B6A1-AD3F4B440EF7}" destId="{44DCA817-6A9F-42D5-A06E-4B5ED17FCEB7}" srcOrd="3" destOrd="0" presId="urn:microsoft.com/office/officeart/2008/layout/HorizontalMultiLevelHierarchy"/>
    <dgm:cxn modelId="{575A2EBC-6F23-43C8-BA18-278C47894D49}" type="presParOf" srcId="{44DCA817-6A9F-42D5-A06E-4B5ED17FCEB7}" destId="{1C3F3486-0180-4374-8CE9-9A0C29496245}" srcOrd="0" destOrd="0" presId="urn:microsoft.com/office/officeart/2008/layout/HorizontalMultiLevelHierarchy"/>
    <dgm:cxn modelId="{5E3FDDFB-38A7-408A-8F7D-AEC8AC755D84}" type="presParOf" srcId="{44DCA817-6A9F-42D5-A06E-4B5ED17FCEB7}" destId="{77EBD5D9-006D-4FA2-AC05-EFD7AE73EA10}" srcOrd="1" destOrd="0" presId="urn:microsoft.com/office/officeart/2008/layout/HorizontalMultiLevelHierarchy"/>
    <dgm:cxn modelId="{50AD137A-FFC2-4F37-B8B5-43D4EF1636C3}" type="presParOf" srcId="{0FAF81E0-3685-44F2-B6A1-AD3F4B440EF7}" destId="{708F1F01-A35A-4F1C-A195-5666DE4B0F5B}" srcOrd="4" destOrd="0" presId="urn:microsoft.com/office/officeart/2008/layout/HorizontalMultiLevelHierarchy"/>
    <dgm:cxn modelId="{60CDCDA3-E4D4-41DF-B818-324CD720614D}" type="presParOf" srcId="{708F1F01-A35A-4F1C-A195-5666DE4B0F5B}" destId="{8E453F43-19BD-4350-9D50-EC5908DD3B6A}" srcOrd="0" destOrd="0" presId="urn:microsoft.com/office/officeart/2008/layout/HorizontalMultiLevelHierarchy"/>
    <dgm:cxn modelId="{111BD8B3-A35A-4A06-8A30-E3FCED60958C}" type="presParOf" srcId="{0FAF81E0-3685-44F2-B6A1-AD3F4B440EF7}" destId="{07B524CA-F871-48D6-A226-C012E4B80847}" srcOrd="5" destOrd="0" presId="urn:microsoft.com/office/officeart/2008/layout/HorizontalMultiLevelHierarchy"/>
    <dgm:cxn modelId="{87C6777E-4ABA-4756-8B1C-8C9CCACC4394}" type="presParOf" srcId="{07B524CA-F871-48D6-A226-C012E4B80847}" destId="{0621B0D7-8990-4E20-9755-47D41D4B187A}" srcOrd="0" destOrd="0" presId="urn:microsoft.com/office/officeart/2008/layout/HorizontalMultiLevelHierarchy"/>
    <dgm:cxn modelId="{330C8534-3A9A-4A8E-AD2D-BFBF9BF0D459}" type="presParOf" srcId="{07B524CA-F871-48D6-A226-C012E4B80847}" destId="{B1F036F8-F35C-454F-8AB5-C0941A89F7E8}" srcOrd="1" destOrd="0" presId="urn:microsoft.com/office/officeart/2008/layout/HorizontalMultiLevelHierarchy"/>
    <dgm:cxn modelId="{4C999CAE-E340-4FCC-9DA8-718954CBB3A6}" type="presParOf" srcId="{950F2253-1E76-46A8-BBDA-9257E249EC5A}" destId="{B4A5AD51-EFC2-4324-B41B-F4ECD2D75784}" srcOrd="12" destOrd="0" presId="urn:microsoft.com/office/officeart/2008/layout/HorizontalMultiLevelHierarchy"/>
    <dgm:cxn modelId="{423842EB-506E-4CF6-AB09-A321E3D08C62}" type="presParOf" srcId="{B4A5AD51-EFC2-4324-B41B-F4ECD2D75784}" destId="{10C7453A-C98D-4728-9573-1B013E984199}" srcOrd="0" destOrd="0" presId="urn:microsoft.com/office/officeart/2008/layout/HorizontalMultiLevelHierarchy"/>
    <dgm:cxn modelId="{E2288F42-5EA4-4A42-AACB-78F07FB0E6E6}" type="presParOf" srcId="{950F2253-1E76-46A8-BBDA-9257E249EC5A}" destId="{6A20E526-CFF2-42C1-A2D3-68E5FE0337F6}" srcOrd="13" destOrd="0" presId="urn:microsoft.com/office/officeart/2008/layout/HorizontalMultiLevelHierarchy"/>
    <dgm:cxn modelId="{58AC6F83-B3B0-4203-9682-50E54D4ABA44}" type="presParOf" srcId="{6A20E526-CFF2-42C1-A2D3-68E5FE0337F6}" destId="{C9F80543-85F3-464A-ABD2-F254BDBDE5DE}" srcOrd="0" destOrd="0" presId="urn:microsoft.com/office/officeart/2008/layout/HorizontalMultiLevelHierarchy"/>
    <dgm:cxn modelId="{38669E8E-A862-412B-8EB6-0DF659E9B29D}" type="presParOf" srcId="{6A20E526-CFF2-42C1-A2D3-68E5FE0337F6}" destId="{303ED229-CC9C-438C-A8B0-D806326A89CD}" srcOrd="1" destOrd="0" presId="urn:microsoft.com/office/officeart/2008/layout/HorizontalMultiLevelHierarchy"/>
    <dgm:cxn modelId="{0F47E328-8782-4AAA-9E16-6B3D4ACC00E0}" type="presParOf" srcId="{303ED229-CC9C-438C-A8B0-D806326A89CD}" destId="{EE083B5E-4F87-48D3-A20F-F409D4A16A60}" srcOrd="0" destOrd="0" presId="urn:microsoft.com/office/officeart/2008/layout/HorizontalMultiLevelHierarchy"/>
    <dgm:cxn modelId="{21822551-3AA3-4686-9225-45D6804D9505}" type="presParOf" srcId="{EE083B5E-4F87-48D3-A20F-F409D4A16A60}" destId="{40004AD7-5D99-441C-94AB-CB4F2DC5AC74}" srcOrd="0" destOrd="0" presId="urn:microsoft.com/office/officeart/2008/layout/HorizontalMultiLevelHierarchy"/>
    <dgm:cxn modelId="{990FF3D3-C69F-4320-B315-E093A1945185}" type="presParOf" srcId="{303ED229-CC9C-438C-A8B0-D806326A89CD}" destId="{4BBF366D-61C5-402F-A979-82CA3656E1DE}" srcOrd="1" destOrd="0" presId="urn:microsoft.com/office/officeart/2008/layout/HorizontalMultiLevelHierarchy"/>
    <dgm:cxn modelId="{DB6EC44F-4037-4169-A825-61A5FE4A8587}" type="presParOf" srcId="{4BBF366D-61C5-402F-A979-82CA3656E1DE}" destId="{F93FEF7B-77D4-41D2-9542-B1FBA9EA1C78}" srcOrd="0" destOrd="0" presId="urn:microsoft.com/office/officeart/2008/layout/HorizontalMultiLevelHierarchy"/>
    <dgm:cxn modelId="{82E21635-EE81-402A-AF33-352ADAF7081A}" type="presParOf" srcId="{4BBF366D-61C5-402F-A979-82CA3656E1DE}" destId="{6A9828C7-7F7A-4CAB-B6A1-CB27941016AA}" srcOrd="1" destOrd="0" presId="urn:microsoft.com/office/officeart/2008/layout/HorizontalMultiLevelHierarchy"/>
    <dgm:cxn modelId="{CA5B42D0-731A-474D-9055-60F70C42B9FE}" type="presParOf" srcId="{303ED229-CC9C-438C-A8B0-D806326A89CD}" destId="{7BD5E2E7-F85E-4BB4-90B9-1CB3984D2DD3}" srcOrd="2" destOrd="0" presId="urn:microsoft.com/office/officeart/2008/layout/HorizontalMultiLevelHierarchy"/>
    <dgm:cxn modelId="{ED98CFDD-E8A7-4783-9BD4-EDE953DB8CBC}" type="presParOf" srcId="{7BD5E2E7-F85E-4BB4-90B9-1CB3984D2DD3}" destId="{0D7D50C1-8BC0-4A33-9EAF-3D4C6F2BCC48}" srcOrd="0" destOrd="0" presId="urn:microsoft.com/office/officeart/2008/layout/HorizontalMultiLevelHierarchy"/>
    <dgm:cxn modelId="{3FBB4E52-E338-47D2-AE46-BD9D8FAE6D9C}" type="presParOf" srcId="{303ED229-CC9C-438C-A8B0-D806326A89CD}" destId="{E2EF05D6-488C-413D-80BA-919209374148}" srcOrd="3" destOrd="0" presId="urn:microsoft.com/office/officeart/2008/layout/HorizontalMultiLevelHierarchy"/>
    <dgm:cxn modelId="{32953AC2-E348-427B-A56C-3073C0DE1BA8}" type="presParOf" srcId="{E2EF05D6-488C-413D-80BA-919209374148}" destId="{4BC994E6-9887-4E4D-9311-DB1E26D45E87}" srcOrd="0" destOrd="0" presId="urn:microsoft.com/office/officeart/2008/layout/HorizontalMultiLevelHierarchy"/>
    <dgm:cxn modelId="{9B89AF93-FC03-4CF6-821D-935D1280359F}" type="presParOf" srcId="{E2EF05D6-488C-413D-80BA-919209374148}" destId="{B0F9D7FD-3CF6-4679-8A51-50C6706C8B4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38472F-E031-412C-900C-83FE9D8E59C5}" type="doc">
      <dgm:prSet loTypeId="urn:microsoft.com/office/officeart/2005/8/layout/hierarchy2" loCatId="hierarchy" qsTypeId="urn:microsoft.com/office/officeart/2005/8/quickstyle/simple1" qsCatId="simple" csTypeId="urn:microsoft.com/office/officeart/2005/8/colors/colorful4" csCatId="colorful" phldr="1"/>
      <dgm:spPr/>
      <dgm:t>
        <a:bodyPr/>
        <a:lstStyle/>
        <a:p>
          <a:endParaRPr lang="en-US"/>
        </a:p>
      </dgm:t>
    </dgm:pt>
    <dgm:pt modelId="{ABE4B1C0-BE2F-4D54-BA07-BA354C50B712}">
      <dgm:prSet phldrT="[Text]" custT="1"/>
      <dgm:spPr/>
      <dgm:t>
        <a:bodyPr/>
        <a:lstStyle/>
        <a:p>
          <a:pPr algn="ctr"/>
          <a:r>
            <a:rPr lang="en-US" sz="1600" b="1" dirty="0" err="1"/>
            <a:t>Dữ</a:t>
          </a:r>
          <a:r>
            <a:rPr lang="en-US" sz="1600" b="1" dirty="0"/>
            <a:t> </a:t>
          </a:r>
          <a:r>
            <a:rPr lang="en-US" sz="1600" b="1" dirty="0" err="1"/>
            <a:t>liệu</a:t>
          </a:r>
          <a:r>
            <a:rPr lang="en-US" sz="1600" b="1" dirty="0"/>
            <a:t> PII</a:t>
          </a:r>
        </a:p>
      </dgm:t>
    </dgm:pt>
    <dgm:pt modelId="{1DFD59F2-BAA7-4832-9750-527D9CB55CD9}" type="parTrans" cxnId="{B54D3C97-EFA5-42B6-BE73-721940902EA6}">
      <dgm:prSet/>
      <dgm:spPr/>
      <dgm:t>
        <a:bodyPr/>
        <a:lstStyle/>
        <a:p>
          <a:pPr algn="ctr"/>
          <a:endParaRPr lang="en-US" sz="1200" b="1"/>
        </a:p>
      </dgm:t>
    </dgm:pt>
    <dgm:pt modelId="{8AEE3283-CD45-47D9-A2ED-6F2723F7BDBF}" type="sibTrans" cxnId="{B54D3C97-EFA5-42B6-BE73-721940902EA6}">
      <dgm:prSet/>
      <dgm:spPr/>
      <dgm:t>
        <a:bodyPr/>
        <a:lstStyle/>
        <a:p>
          <a:pPr algn="ctr"/>
          <a:endParaRPr lang="en-US" sz="1200" b="1"/>
        </a:p>
      </dgm:t>
    </dgm:pt>
    <dgm:pt modelId="{35F92318-E956-4C2E-A281-436D5CBBA72F}">
      <dgm:prSet phldrT="[Text]" custT="1"/>
      <dgm:spPr/>
      <dgm:t>
        <a:bodyPr/>
        <a:lstStyle/>
        <a:p>
          <a:pPr algn="ctr"/>
          <a:r>
            <a:rPr lang="en-US" sz="1200" b="1" dirty="0" err="1"/>
            <a:t>Nguồn</a:t>
          </a:r>
          <a:r>
            <a:rPr lang="en-US" sz="1200" b="1" dirty="0"/>
            <a:t> </a:t>
          </a:r>
          <a:r>
            <a:rPr lang="en-US" sz="1200" b="1" dirty="0" err="1"/>
            <a:t>thứ</a:t>
          </a:r>
          <a:r>
            <a:rPr lang="en-US" sz="1200" b="1" dirty="0"/>
            <a:t> </a:t>
          </a:r>
          <a:r>
            <a:rPr lang="en-US" sz="1200" b="1" dirty="0" err="1"/>
            <a:t>cấp</a:t>
          </a:r>
          <a:r>
            <a:rPr lang="en-US" sz="1200" b="1" dirty="0"/>
            <a:t> </a:t>
          </a:r>
          <a:r>
            <a:rPr lang="en-US" sz="1200" b="1" dirty="0" err="1"/>
            <a:t>từ</a:t>
          </a:r>
          <a:r>
            <a:rPr lang="en-US" sz="1200" b="1" dirty="0"/>
            <a:t> </a:t>
          </a:r>
          <a:r>
            <a:rPr lang="en-US" sz="1200" b="1" dirty="0" err="1"/>
            <a:t>các</a:t>
          </a:r>
          <a:r>
            <a:rPr lang="en-US" sz="1200" b="1" dirty="0"/>
            <a:t> </a:t>
          </a:r>
          <a:r>
            <a:rPr lang="en-US" sz="1200" b="1" dirty="0" err="1"/>
            <a:t>cơ</a:t>
          </a:r>
          <a:r>
            <a:rPr lang="en-US" sz="1200" b="1" dirty="0"/>
            <a:t> </a:t>
          </a:r>
          <a:r>
            <a:rPr lang="en-US" sz="1200" b="1" dirty="0" err="1"/>
            <a:t>quan</a:t>
          </a:r>
          <a:r>
            <a:rPr lang="en-US" sz="1200" b="1" dirty="0"/>
            <a:t>, </a:t>
          </a:r>
          <a:r>
            <a:rPr lang="en-US" sz="1200" b="1" dirty="0" err="1"/>
            <a:t>tổ</a:t>
          </a:r>
          <a:r>
            <a:rPr lang="en-US" sz="1200" b="1" dirty="0"/>
            <a:t> </a:t>
          </a:r>
          <a:r>
            <a:rPr lang="en-US" sz="1200" b="1" dirty="0" err="1"/>
            <a:t>chức</a:t>
          </a:r>
          <a:r>
            <a:rPr lang="en-US" sz="1200" b="1" dirty="0"/>
            <a:t> ở </a:t>
          </a:r>
          <a:r>
            <a:rPr lang="en-US" sz="1200" b="1" dirty="0" err="1"/>
            <a:t>trung</a:t>
          </a:r>
          <a:r>
            <a:rPr lang="en-US" sz="1200" b="1" dirty="0"/>
            <a:t> </a:t>
          </a:r>
          <a:r>
            <a:rPr lang="en-US" sz="1200" b="1" dirty="0" err="1"/>
            <a:t>ương</a:t>
          </a:r>
          <a:r>
            <a:rPr lang="en-US" sz="1200" b="1" dirty="0"/>
            <a:t>: 39 </a:t>
          </a:r>
          <a:r>
            <a:rPr lang="en-US" sz="1200" b="1" dirty="0" err="1"/>
            <a:t>chỉ</a:t>
          </a:r>
          <a:r>
            <a:rPr lang="en-US" sz="1200" b="1" dirty="0"/>
            <a:t> </a:t>
          </a:r>
          <a:r>
            <a:rPr lang="en-US" sz="1200" b="1" dirty="0" err="1"/>
            <a:t>số</a:t>
          </a:r>
          <a:endParaRPr lang="en-US" sz="1200" b="1" dirty="0"/>
        </a:p>
      </dgm:t>
    </dgm:pt>
    <dgm:pt modelId="{A8CB2C78-86E2-4A07-B418-1EA6E115E59A}" type="parTrans" cxnId="{9ECF37CC-1608-4FE2-99DA-78693A7EBCC0}">
      <dgm:prSet custT="1"/>
      <dgm:spPr/>
      <dgm:t>
        <a:bodyPr/>
        <a:lstStyle/>
        <a:p>
          <a:pPr algn="ctr"/>
          <a:endParaRPr lang="en-US" sz="1200" b="1"/>
        </a:p>
      </dgm:t>
    </dgm:pt>
    <dgm:pt modelId="{CCE8A36B-D5DC-4027-BB3C-342DB50AF85F}" type="sibTrans" cxnId="{9ECF37CC-1608-4FE2-99DA-78693A7EBCC0}">
      <dgm:prSet/>
      <dgm:spPr/>
      <dgm:t>
        <a:bodyPr/>
        <a:lstStyle/>
        <a:p>
          <a:pPr algn="ctr"/>
          <a:endParaRPr lang="en-US" sz="1200" b="1"/>
        </a:p>
      </dgm:t>
    </dgm:pt>
    <dgm:pt modelId="{96255CA9-1D66-41DB-B289-0601A0093D53}">
      <dgm:prSet phldrT="[Text]" custT="1"/>
      <dgm:spPr/>
      <dgm:t>
        <a:bodyPr/>
        <a:lstStyle/>
        <a:p>
          <a:pPr algn="ctr"/>
          <a:r>
            <a:rPr lang="en-US" sz="1200" b="1" dirty="0" err="1"/>
            <a:t>Nguồn</a:t>
          </a:r>
          <a:r>
            <a:rPr lang="en-US" sz="1200" b="1" dirty="0"/>
            <a:t> </a:t>
          </a:r>
          <a:r>
            <a:rPr lang="en-US" sz="1200" b="1" dirty="0" err="1"/>
            <a:t>thứ</a:t>
          </a:r>
          <a:r>
            <a:rPr lang="en-US" sz="1200" b="1" dirty="0"/>
            <a:t> </a:t>
          </a:r>
          <a:r>
            <a:rPr lang="en-US" sz="1200" b="1" dirty="0" err="1"/>
            <a:t>cấp</a:t>
          </a:r>
          <a:r>
            <a:rPr lang="en-US" sz="1200" b="1" dirty="0"/>
            <a:t> do </a:t>
          </a:r>
          <a:r>
            <a:rPr lang="en-US" sz="1200" b="1" dirty="0" err="1"/>
            <a:t>các</a:t>
          </a:r>
          <a:r>
            <a:rPr lang="en-US" sz="1200" b="1" dirty="0"/>
            <a:t> </a:t>
          </a:r>
          <a:r>
            <a:rPr lang="en-US" sz="1200" b="1" dirty="0" err="1"/>
            <a:t>địa</a:t>
          </a:r>
          <a:r>
            <a:rPr lang="en-US" sz="1200" b="1" dirty="0"/>
            <a:t> </a:t>
          </a:r>
          <a:r>
            <a:rPr lang="en-US" sz="1200" b="1" dirty="0" err="1"/>
            <a:t>phương</a:t>
          </a:r>
          <a:r>
            <a:rPr lang="en-US" sz="1200" b="1" dirty="0"/>
            <a:t> </a:t>
          </a:r>
          <a:r>
            <a:rPr lang="en-US" sz="1200" b="1" dirty="0" err="1"/>
            <a:t>cung</a:t>
          </a:r>
          <a:r>
            <a:rPr lang="en-US" sz="1200" b="1" dirty="0"/>
            <a:t> </a:t>
          </a:r>
          <a:r>
            <a:rPr lang="en-US" sz="1200" b="1" dirty="0" err="1"/>
            <a:t>cấp</a:t>
          </a:r>
          <a:r>
            <a:rPr lang="en-US" sz="1200" b="1" dirty="0"/>
            <a:t>: 13 </a:t>
          </a:r>
          <a:r>
            <a:rPr lang="en-US" sz="1200" b="1" dirty="0" err="1"/>
            <a:t>chỉ</a:t>
          </a:r>
          <a:r>
            <a:rPr lang="en-US" sz="1200" b="1" dirty="0"/>
            <a:t> </a:t>
          </a:r>
          <a:r>
            <a:rPr lang="en-US" sz="1200" b="1" dirty="0" err="1"/>
            <a:t>số</a:t>
          </a:r>
          <a:endParaRPr lang="en-US" sz="1200" b="1" dirty="0"/>
        </a:p>
      </dgm:t>
    </dgm:pt>
    <dgm:pt modelId="{FAAE8752-004B-4239-86C8-5F3480AA9633}" type="parTrans" cxnId="{506E0816-1443-44F9-A049-DD6247AC6241}">
      <dgm:prSet custT="1"/>
      <dgm:spPr/>
      <dgm:t>
        <a:bodyPr/>
        <a:lstStyle/>
        <a:p>
          <a:pPr algn="ctr"/>
          <a:endParaRPr lang="en-US" sz="1200" b="1"/>
        </a:p>
      </dgm:t>
    </dgm:pt>
    <dgm:pt modelId="{4AC0367D-0F56-4933-8D32-C3EFDB2DC559}" type="sibTrans" cxnId="{506E0816-1443-44F9-A049-DD6247AC6241}">
      <dgm:prSet/>
      <dgm:spPr/>
      <dgm:t>
        <a:bodyPr/>
        <a:lstStyle/>
        <a:p>
          <a:pPr algn="ctr"/>
          <a:endParaRPr lang="en-US" sz="1200" b="1"/>
        </a:p>
      </dgm:t>
    </dgm:pt>
    <dgm:pt modelId="{70817571-928B-4815-8197-F60C469E580B}">
      <dgm:prSet custT="1"/>
      <dgm:spPr>
        <a:solidFill>
          <a:schemeClr val="accent5">
            <a:lumMod val="75000"/>
            <a:lumOff val="25000"/>
          </a:schemeClr>
        </a:solidFill>
      </dgm:spPr>
      <dgm:t>
        <a:bodyPr/>
        <a:lstStyle/>
        <a:p>
          <a:r>
            <a:rPr lang="en-US" sz="1200" b="1" dirty="0"/>
            <a:t>VCCI-PCI</a:t>
          </a:r>
        </a:p>
      </dgm:t>
    </dgm:pt>
    <dgm:pt modelId="{1460A951-C49F-4E5A-80C0-B472706D9590}" type="parTrans" cxnId="{4CA964B2-DF0D-48D2-A045-0A3F08A7A259}">
      <dgm:prSet custT="1"/>
      <dgm:spPr/>
      <dgm:t>
        <a:bodyPr/>
        <a:lstStyle/>
        <a:p>
          <a:endParaRPr lang="en-US" sz="1200" b="1"/>
        </a:p>
      </dgm:t>
    </dgm:pt>
    <dgm:pt modelId="{726CCF3C-6056-42DB-A9AD-DA7F615D2E24}" type="sibTrans" cxnId="{4CA964B2-DF0D-48D2-A045-0A3F08A7A259}">
      <dgm:prSet/>
      <dgm:spPr/>
      <dgm:t>
        <a:bodyPr/>
        <a:lstStyle/>
        <a:p>
          <a:endParaRPr lang="en-US" sz="1200" b="1"/>
        </a:p>
      </dgm:t>
    </dgm:pt>
    <dgm:pt modelId="{D2400CC4-D05F-4D56-A216-FC8DF7D94D45}">
      <dgm:prSet custT="1"/>
      <dgm:spPr>
        <a:solidFill>
          <a:schemeClr val="accent5">
            <a:lumMod val="75000"/>
            <a:lumOff val="25000"/>
          </a:schemeClr>
        </a:solidFill>
      </dgm:spPr>
      <dgm:t>
        <a:bodyPr/>
        <a:lstStyle/>
        <a:p>
          <a:r>
            <a:rPr lang="en-US" sz="1200" b="1"/>
            <a:t>CCHC - Bộ Nội vụ</a:t>
          </a:r>
        </a:p>
      </dgm:t>
    </dgm:pt>
    <dgm:pt modelId="{D37B78C9-5F98-4E86-9558-C0302FC99485}" type="parTrans" cxnId="{5A4318C0-16E4-4402-8DFC-407A2A3DF81B}">
      <dgm:prSet custT="1"/>
      <dgm:spPr/>
      <dgm:t>
        <a:bodyPr/>
        <a:lstStyle/>
        <a:p>
          <a:endParaRPr lang="en-US" sz="1200" b="1"/>
        </a:p>
      </dgm:t>
    </dgm:pt>
    <dgm:pt modelId="{E3AB6AFB-FE0C-46E4-A92F-021B779D6A2D}" type="sibTrans" cxnId="{5A4318C0-16E4-4402-8DFC-407A2A3DF81B}">
      <dgm:prSet/>
      <dgm:spPr/>
      <dgm:t>
        <a:bodyPr/>
        <a:lstStyle/>
        <a:p>
          <a:endParaRPr lang="en-US" sz="1200" b="1"/>
        </a:p>
      </dgm:t>
    </dgm:pt>
    <dgm:pt modelId="{B240D3C3-0AAE-4B3E-BF23-B1D6994C844F}">
      <dgm:prSet custT="1"/>
      <dgm:spPr>
        <a:solidFill>
          <a:schemeClr val="accent5">
            <a:lumMod val="75000"/>
            <a:lumOff val="25000"/>
          </a:schemeClr>
        </a:solidFill>
      </dgm:spPr>
      <dgm:t>
        <a:bodyPr/>
        <a:lstStyle/>
        <a:p>
          <a:r>
            <a:rPr lang="en-US" sz="1200" b="1"/>
            <a:t>DTI - Bộ TT&amp;TT</a:t>
          </a:r>
        </a:p>
      </dgm:t>
    </dgm:pt>
    <dgm:pt modelId="{918C44D9-E043-4BE0-AF78-CE97716A69C3}" type="parTrans" cxnId="{F450519C-0E22-49A7-B6A5-96137E375CD2}">
      <dgm:prSet custT="1"/>
      <dgm:spPr/>
      <dgm:t>
        <a:bodyPr/>
        <a:lstStyle/>
        <a:p>
          <a:endParaRPr lang="en-US" sz="1200" b="1"/>
        </a:p>
      </dgm:t>
    </dgm:pt>
    <dgm:pt modelId="{9491D49A-232E-40B7-9984-33C205774CCE}" type="sibTrans" cxnId="{F450519C-0E22-49A7-B6A5-96137E375CD2}">
      <dgm:prSet/>
      <dgm:spPr/>
      <dgm:t>
        <a:bodyPr/>
        <a:lstStyle/>
        <a:p>
          <a:endParaRPr lang="en-US" sz="1200" b="1"/>
        </a:p>
      </dgm:t>
    </dgm:pt>
    <dgm:pt modelId="{935156EE-A54F-4DD4-8F41-FE05D44F5E32}">
      <dgm:prSet custT="1"/>
      <dgm:spPr>
        <a:solidFill>
          <a:schemeClr val="accent5">
            <a:lumMod val="75000"/>
            <a:lumOff val="25000"/>
          </a:schemeClr>
        </a:solidFill>
      </dgm:spPr>
      <dgm:t>
        <a:bodyPr/>
        <a:lstStyle/>
        <a:p>
          <a:pPr>
            <a:spcAft>
              <a:spcPts val="0"/>
            </a:spcAft>
          </a:pPr>
          <a:r>
            <a:rPr lang="en-US" sz="1200" b="1"/>
            <a:t>PAPI - UNDP</a:t>
          </a:r>
        </a:p>
      </dgm:t>
    </dgm:pt>
    <dgm:pt modelId="{4215499A-56BE-4CC3-96DA-FC70062894CC}" type="parTrans" cxnId="{BEABD862-D0F3-47F3-8DDB-6CA31B655B83}">
      <dgm:prSet custT="1"/>
      <dgm:spPr/>
      <dgm:t>
        <a:bodyPr/>
        <a:lstStyle/>
        <a:p>
          <a:endParaRPr lang="en-US" sz="1200" b="1"/>
        </a:p>
      </dgm:t>
    </dgm:pt>
    <dgm:pt modelId="{C3A10200-B4B1-421D-B3D6-666CC076DC7A}" type="sibTrans" cxnId="{BEABD862-D0F3-47F3-8DDB-6CA31B655B83}">
      <dgm:prSet/>
      <dgm:spPr/>
      <dgm:t>
        <a:bodyPr/>
        <a:lstStyle/>
        <a:p>
          <a:endParaRPr lang="en-US" sz="1200" b="1"/>
        </a:p>
      </dgm:t>
    </dgm:pt>
    <dgm:pt modelId="{64D6E09B-BBF3-4B9E-A7D4-28F9AB4A64BB}">
      <dgm:prSet custT="1"/>
      <dgm:spPr>
        <a:solidFill>
          <a:schemeClr val="accent5">
            <a:lumMod val="75000"/>
            <a:lumOff val="25000"/>
          </a:schemeClr>
        </a:solidFill>
      </dgm:spPr>
      <dgm:t>
        <a:bodyPr/>
        <a:lstStyle/>
        <a:p>
          <a:pPr>
            <a:spcAft>
              <a:spcPts val="0"/>
            </a:spcAft>
          </a:pPr>
          <a:r>
            <a:rPr lang="en-US" sz="1200" b="1" dirty="0" err="1"/>
            <a:t>Cục</a:t>
          </a:r>
          <a:r>
            <a:rPr lang="en-US" sz="1200" b="1" dirty="0"/>
            <a:t> </a:t>
          </a:r>
          <a:r>
            <a:rPr lang="en-US" sz="1200" b="1" dirty="0" err="1"/>
            <a:t>thống</a:t>
          </a:r>
          <a:r>
            <a:rPr lang="en-US" sz="1200" b="1" dirty="0"/>
            <a:t> </a:t>
          </a:r>
          <a:r>
            <a:rPr lang="en-US" sz="1200" b="1" dirty="0" err="1"/>
            <a:t>kê</a:t>
          </a:r>
          <a:endParaRPr lang="en-US" sz="1200" b="1" dirty="0"/>
        </a:p>
      </dgm:t>
    </dgm:pt>
    <dgm:pt modelId="{4018FCC5-98EB-4E0D-B9B1-3A38C82CEBF6}" type="parTrans" cxnId="{59825F59-77D1-41B1-AEFF-5D4A1B3FDFC1}">
      <dgm:prSet custT="1"/>
      <dgm:spPr/>
      <dgm:t>
        <a:bodyPr/>
        <a:lstStyle/>
        <a:p>
          <a:endParaRPr lang="en-US" sz="1200" b="1"/>
        </a:p>
      </dgm:t>
    </dgm:pt>
    <dgm:pt modelId="{70DAC3E1-E2EF-4E00-9084-565752575744}" type="sibTrans" cxnId="{59825F59-77D1-41B1-AEFF-5D4A1B3FDFC1}">
      <dgm:prSet/>
      <dgm:spPr/>
      <dgm:t>
        <a:bodyPr/>
        <a:lstStyle/>
        <a:p>
          <a:endParaRPr lang="en-US" sz="1200" b="1"/>
        </a:p>
      </dgm:t>
    </dgm:pt>
    <dgm:pt modelId="{4AE7C799-1E38-4D3E-8178-217540C97365}">
      <dgm:prSet custT="1"/>
      <dgm:spPr>
        <a:solidFill>
          <a:schemeClr val="accent5">
            <a:lumMod val="75000"/>
            <a:lumOff val="25000"/>
          </a:schemeClr>
        </a:solidFill>
      </dgm:spPr>
      <dgm:t>
        <a:bodyPr/>
        <a:lstStyle/>
        <a:p>
          <a:pPr>
            <a:spcAft>
              <a:spcPts val="0"/>
            </a:spcAft>
          </a:pPr>
          <a:r>
            <a:rPr lang="en-US" sz="1200" b="1"/>
            <a:t>Ngân hàng NNVN</a:t>
          </a:r>
        </a:p>
      </dgm:t>
    </dgm:pt>
    <dgm:pt modelId="{DD2A3109-A829-4107-8C1B-EF3AEEDD19AF}" type="parTrans" cxnId="{F98FAB5A-C5E8-4E3F-B18C-ACB0A7CDAB6F}">
      <dgm:prSet custT="1"/>
      <dgm:spPr/>
      <dgm:t>
        <a:bodyPr/>
        <a:lstStyle/>
        <a:p>
          <a:endParaRPr lang="en-US" sz="1200" b="1"/>
        </a:p>
      </dgm:t>
    </dgm:pt>
    <dgm:pt modelId="{43A391FF-3D65-4EE8-9F03-E6742A221710}" type="sibTrans" cxnId="{F98FAB5A-C5E8-4E3F-B18C-ACB0A7CDAB6F}">
      <dgm:prSet/>
      <dgm:spPr/>
      <dgm:t>
        <a:bodyPr/>
        <a:lstStyle/>
        <a:p>
          <a:endParaRPr lang="en-US" sz="1200" b="1"/>
        </a:p>
      </dgm:t>
    </dgm:pt>
    <dgm:pt modelId="{50CA2327-ABFA-4B79-AECE-951C6F6A7A95}">
      <dgm:prSet custT="1"/>
      <dgm:spPr>
        <a:solidFill>
          <a:schemeClr val="accent5">
            <a:lumMod val="75000"/>
            <a:lumOff val="25000"/>
          </a:schemeClr>
        </a:solidFill>
      </dgm:spPr>
      <dgm:t>
        <a:bodyPr/>
        <a:lstStyle/>
        <a:p>
          <a:r>
            <a:rPr lang="en-US" sz="1200" b="1"/>
            <a:t>Bộ KH&amp;CN</a:t>
          </a:r>
        </a:p>
      </dgm:t>
    </dgm:pt>
    <dgm:pt modelId="{7AF5A1FD-9DA1-4DB2-8F93-894C901C2AEE}" type="parTrans" cxnId="{9B1231FD-4503-4234-814B-D37B5E4345B6}">
      <dgm:prSet custT="1"/>
      <dgm:spPr/>
      <dgm:t>
        <a:bodyPr/>
        <a:lstStyle/>
        <a:p>
          <a:endParaRPr lang="en-US" sz="1200" b="1"/>
        </a:p>
      </dgm:t>
    </dgm:pt>
    <dgm:pt modelId="{8D2001C3-AB3B-42E5-9640-04B9C9518814}" type="sibTrans" cxnId="{9B1231FD-4503-4234-814B-D37B5E4345B6}">
      <dgm:prSet/>
      <dgm:spPr/>
      <dgm:t>
        <a:bodyPr/>
        <a:lstStyle/>
        <a:p>
          <a:endParaRPr lang="en-US" sz="1200" b="1"/>
        </a:p>
      </dgm:t>
    </dgm:pt>
    <dgm:pt modelId="{A56CEC4A-4A2C-4070-A5A9-6EE7B0A57F7B}">
      <dgm:prSet custT="1"/>
      <dgm:spPr>
        <a:solidFill>
          <a:srgbClr val="FFC000"/>
        </a:solidFill>
      </dgm:spPr>
      <dgm:t>
        <a:bodyPr/>
        <a:lstStyle/>
        <a:p>
          <a:r>
            <a:rPr lang="en-US" sz="1200" b="1" dirty="0" err="1"/>
            <a:t>Cục</a:t>
          </a:r>
          <a:r>
            <a:rPr lang="en-US" sz="1200" b="1" dirty="0"/>
            <a:t> SHTT</a:t>
          </a:r>
        </a:p>
      </dgm:t>
    </dgm:pt>
    <dgm:pt modelId="{8E0AEC83-555D-46D9-8E51-75C478E3519A}" type="parTrans" cxnId="{48EBE76B-0FA2-4BAE-AF6C-33D614D8511C}">
      <dgm:prSet custT="1"/>
      <dgm:spPr/>
      <dgm:t>
        <a:bodyPr/>
        <a:lstStyle/>
        <a:p>
          <a:endParaRPr lang="en-US" sz="1200" b="1"/>
        </a:p>
      </dgm:t>
    </dgm:pt>
    <dgm:pt modelId="{CFAFF0F1-CA69-4894-81B1-7E0EA8719B2B}" type="sibTrans" cxnId="{48EBE76B-0FA2-4BAE-AF6C-33D614D8511C}">
      <dgm:prSet/>
      <dgm:spPr/>
      <dgm:t>
        <a:bodyPr/>
        <a:lstStyle/>
        <a:p>
          <a:endParaRPr lang="en-US" sz="1200" b="1"/>
        </a:p>
      </dgm:t>
    </dgm:pt>
    <dgm:pt modelId="{81CFDA1F-78B8-49F5-9004-17C3E0C93BF5}">
      <dgm:prSet custT="1"/>
      <dgm:spPr>
        <a:solidFill>
          <a:srgbClr val="FFC000"/>
        </a:solidFill>
      </dgm:spPr>
      <dgm:t>
        <a:bodyPr/>
        <a:lstStyle/>
        <a:p>
          <a:r>
            <a:rPr lang="en-US" sz="1200" b="1" dirty="0" err="1"/>
            <a:t>Cục</a:t>
          </a:r>
          <a:r>
            <a:rPr lang="en-US" sz="1200" b="1" dirty="0"/>
            <a:t> TTTK</a:t>
          </a:r>
        </a:p>
      </dgm:t>
    </dgm:pt>
    <dgm:pt modelId="{922F255A-2FD1-4E47-AF4A-A6B7871DB218}" type="parTrans" cxnId="{182727D5-0451-4807-A2C0-0978D4410467}">
      <dgm:prSet custT="1"/>
      <dgm:spPr/>
      <dgm:t>
        <a:bodyPr/>
        <a:lstStyle/>
        <a:p>
          <a:endParaRPr lang="en-US" sz="1200" b="1"/>
        </a:p>
      </dgm:t>
    </dgm:pt>
    <dgm:pt modelId="{18A1ADB6-1EC7-41C7-A9F5-C2E4665C07DF}" type="sibTrans" cxnId="{182727D5-0451-4807-A2C0-0978D4410467}">
      <dgm:prSet/>
      <dgm:spPr/>
      <dgm:t>
        <a:bodyPr/>
        <a:lstStyle/>
        <a:p>
          <a:endParaRPr lang="en-US" sz="1200" b="1"/>
        </a:p>
      </dgm:t>
    </dgm:pt>
    <dgm:pt modelId="{68B31915-538A-4A2B-9EDE-DE3E003059F1}">
      <dgm:prSet custT="1"/>
      <dgm:spPr>
        <a:solidFill>
          <a:srgbClr val="FFC000"/>
        </a:solidFill>
      </dgm:spPr>
      <dgm:t>
        <a:bodyPr/>
        <a:lstStyle/>
        <a:p>
          <a:pPr>
            <a:spcAft>
              <a:spcPts val="0"/>
            </a:spcAft>
          </a:pPr>
          <a:r>
            <a:rPr lang="en-US" sz="1200" b="1" dirty="0"/>
            <a:t>UBTĐC</a:t>
          </a:r>
        </a:p>
      </dgm:t>
    </dgm:pt>
    <dgm:pt modelId="{C8A0C767-2E64-49BE-BC9D-3CD1BEE2602F}" type="parTrans" cxnId="{DD78F660-AC7F-4633-8867-7ACFD2B50DF8}">
      <dgm:prSet custT="1"/>
      <dgm:spPr/>
      <dgm:t>
        <a:bodyPr/>
        <a:lstStyle/>
        <a:p>
          <a:endParaRPr lang="en-US" sz="1200" b="1"/>
        </a:p>
      </dgm:t>
    </dgm:pt>
    <dgm:pt modelId="{03A9E6C9-D3EB-4357-B4A6-0F69AEB37505}" type="sibTrans" cxnId="{DD78F660-AC7F-4633-8867-7ACFD2B50DF8}">
      <dgm:prSet/>
      <dgm:spPr/>
      <dgm:t>
        <a:bodyPr/>
        <a:lstStyle/>
        <a:p>
          <a:endParaRPr lang="en-US" sz="1200" b="1"/>
        </a:p>
      </dgm:t>
    </dgm:pt>
    <dgm:pt modelId="{98070B00-C4CF-4460-B208-B5C51F37F69C}">
      <dgm:prSet custT="1"/>
      <dgm:spPr>
        <a:solidFill>
          <a:schemeClr val="accent5">
            <a:lumMod val="75000"/>
            <a:lumOff val="25000"/>
          </a:schemeClr>
        </a:solidFill>
      </dgm:spPr>
      <dgm:t>
        <a:bodyPr/>
        <a:lstStyle/>
        <a:p>
          <a:r>
            <a:rPr lang="en-US" sz="1200" b="1" dirty="0" err="1"/>
            <a:t>Sở</a:t>
          </a:r>
          <a:r>
            <a:rPr lang="en-US" sz="1200" b="1" dirty="0"/>
            <a:t> KH&amp;CN</a:t>
          </a:r>
        </a:p>
      </dgm:t>
    </dgm:pt>
    <dgm:pt modelId="{F80F4424-C9A6-4052-A75C-04923E160F42}" type="parTrans" cxnId="{F11AD99A-67EE-49CA-ABF7-5058C376A59C}">
      <dgm:prSet custT="1"/>
      <dgm:spPr/>
      <dgm:t>
        <a:bodyPr/>
        <a:lstStyle/>
        <a:p>
          <a:endParaRPr lang="en-US" sz="1200" b="1"/>
        </a:p>
      </dgm:t>
    </dgm:pt>
    <dgm:pt modelId="{7CDD1D2C-A74A-47BD-83DD-7F443A5489B1}" type="sibTrans" cxnId="{F11AD99A-67EE-49CA-ABF7-5058C376A59C}">
      <dgm:prSet/>
      <dgm:spPr/>
      <dgm:t>
        <a:bodyPr/>
        <a:lstStyle/>
        <a:p>
          <a:endParaRPr lang="en-US" sz="1200" b="1"/>
        </a:p>
      </dgm:t>
    </dgm:pt>
    <dgm:pt modelId="{20E2207D-4E09-41FD-8877-DA2F724C98F8}">
      <dgm:prSet custT="1"/>
      <dgm:spPr>
        <a:solidFill>
          <a:srgbClr val="FFC000"/>
        </a:solidFill>
      </dgm:spPr>
      <dgm:t>
        <a:bodyPr/>
        <a:lstStyle/>
        <a:p>
          <a:r>
            <a:rPr lang="en-US" sz="1200" b="1"/>
            <a:t>Các sở ban ngành khác</a:t>
          </a:r>
        </a:p>
      </dgm:t>
    </dgm:pt>
    <dgm:pt modelId="{3AA20408-EB0B-4388-AF5E-F915FFF70EB8}" type="parTrans" cxnId="{C3A645E6-E756-4C83-9C09-6B48A376207E}">
      <dgm:prSet custT="1"/>
      <dgm:spPr/>
      <dgm:t>
        <a:bodyPr/>
        <a:lstStyle/>
        <a:p>
          <a:endParaRPr lang="en-US" sz="1200" b="1"/>
        </a:p>
      </dgm:t>
    </dgm:pt>
    <dgm:pt modelId="{E190BA15-8370-4674-AFC2-44A4FCADDAC6}" type="sibTrans" cxnId="{C3A645E6-E756-4C83-9C09-6B48A376207E}">
      <dgm:prSet/>
      <dgm:spPr/>
      <dgm:t>
        <a:bodyPr/>
        <a:lstStyle/>
        <a:p>
          <a:endParaRPr lang="en-US" sz="1200" b="1"/>
        </a:p>
      </dgm:t>
    </dgm:pt>
    <dgm:pt modelId="{96328D8A-5AAB-4CF2-8BD4-DC76F20E05A4}">
      <dgm:prSet custT="1"/>
      <dgm:spPr>
        <a:solidFill>
          <a:schemeClr val="accent5">
            <a:lumMod val="75000"/>
            <a:lumOff val="25000"/>
          </a:schemeClr>
        </a:solidFill>
      </dgm:spPr>
      <dgm:t>
        <a:bodyPr/>
        <a:lstStyle/>
        <a:p>
          <a:r>
            <a:rPr lang="en-US" sz="1200" b="1" dirty="0" err="1"/>
            <a:t>Cục</a:t>
          </a:r>
          <a:r>
            <a:rPr lang="en-US" sz="1200" b="1" dirty="0"/>
            <a:t> </a:t>
          </a:r>
          <a:r>
            <a:rPr lang="en-US" sz="1200" b="1" dirty="0" err="1"/>
            <a:t>Hải</a:t>
          </a:r>
          <a:r>
            <a:rPr lang="en-US" sz="1200" b="1" dirty="0"/>
            <a:t> </a:t>
          </a:r>
          <a:r>
            <a:rPr lang="en-US" sz="1200" b="1" dirty="0" err="1"/>
            <a:t>quan</a:t>
          </a:r>
          <a:endParaRPr lang="en-US" sz="1200" b="1" dirty="0"/>
        </a:p>
      </dgm:t>
    </dgm:pt>
    <dgm:pt modelId="{291E364B-9221-4E71-9501-FD6D40367B85}" type="parTrans" cxnId="{4BE6B750-A456-4357-9376-8E3720C129C3}">
      <dgm:prSet custT="1"/>
      <dgm:spPr/>
      <dgm:t>
        <a:bodyPr/>
        <a:lstStyle/>
        <a:p>
          <a:endParaRPr lang="en-US" sz="600" b="1"/>
        </a:p>
      </dgm:t>
    </dgm:pt>
    <dgm:pt modelId="{C8B3589D-9EF1-471C-96FA-BD13868AF231}" type="sibTrans" cxnId="{4BE6B750-A456-4357-9376-8E3720C129C3}">
      <dgm:prSet/>
      <dgm:spPr/>
      <dgm:t>
        <a:bodyPr/>
        <a:lstStyle/>
        <a:p>
          <a:endParaRPr lang="en-US" sz="2000" b="1"/>
        </a:p>
      </dgm:t>
    </dgm:pt>
    <dgm:pt modelId="{50D5B8D3-F6A4-42DA-B29E-F8DD7CA27F41}">
      <dgm:prSet custT="1"/>
      <dgm:spPr>
        <a:solidFill>
          <a:schemeClr val="accent5">
            <a:lumMod val="75000"/>
            <a:lumOff val="25000"/>
          </a:schemeClr>
        </a:solidFill>
      </dgm:spPr>
      <dgm:t>
        <a:bodyPr/>
        <a:lstStyle/>
        <a:p>
          <a:r>
            <a:rPr lang="en-GB" sz="1200" b="1" dirty="0" err="1"/>
            <a:t>Ngân</a:t>
          </a:r>
          <a:r>
            <a:rPr lang="en-GB" sz="1200" b="1" dirty="0"/>
            <a:t> </a:t>
          </a:r>
          <a:r>
            <a:rPr lang="en-GB" sz="1200" b="1" dirty="0" err="1"/>
            <a:t>hàng</a:t>
          </a:r>
          <a:r>
            <a:rPr lang="en-GB" sz="1200" b="1" dirty="0"/>
            <a:t> CSXH</a:t>
          </a:r>
        </a:p>
      </dgm:t>
    </dgm:pt>
    <dgm:pt modelId="{F4EF922D-A75D-4E73-8C2C-045E78C4C6AC}" type="parTrans" cxnId="{B3300AA6-C3DD-4591-9810-BD56BEE68A72}">
      <dgm:prSet custT="1"/>
      <dgm:spPr/>
      <dgm:t>
        <a:bodyPr/>
        <a:lstStyle/>
        <a:p>
          <a:endParaRPr lang="en-GB" sz="600" b="1"/>
        </a:p>
      </dgm:t>
    </dgm:pt>
    <dgm:pt modelId="{C8A8AD17-886E-4152-B4AB-165DABEEB9F4}" type="sibTrans" cxnId="{B3300AA6-C3DD-4591-9810-BD56BEE68A72}">
      <dgm:prSet/>
      <dgm:spPr/>
      <dgm:t>
        <a:bodyPr/>
        <a:lstStyle/>
        <a:p>
          <a:endParaRPr lang="en-GB" sz="2000" b="1"/>
        </a:p>
      </dgm:t>
    </dgm:pt>
    <dgm:pt modelId="{6E8BB533-795C-4FDD-907B-2A4A9F858335}">
      <dgm:prSet custT="1"/>
      <dgm:spPr>
        <a:solidFill>
          <a:srgbClr val="FFC000"/>
        </a:solidFill>
      </dgm:spPr>
      <dgm:t>
        <a:bodyPr/>
        <a:lstStyle/>
        <a:p>
          <a:r>
            <a:rPr lang="en-GB" sz="1100" b="1" dirty="0" err="1"/>
            <a:t>Cục</a:t>
          </a:r>
          <a:r>
            <a:rPr lang="en-GB" sz="1100" b="1" dirty="0"/>
            <a:t> CĐSQG</a:t>
          </a:r>
        </a:p>
      </dgm:t>
    </dgm:pt>
    <dgm:pt modelId="{E6B82267-CE3C-4C13-8B2D-732A34CFC91E}" type="parTrans" cxnId="{F9F04226-DAB0-4F50-A0FF-94CF52852304}">
      <dgm:prSet custT="1"/>
      <dgm:spPr/>
      <dgm:t>
        <a:bodyPr/>
        <a:lstStyle/>
        <a:p>
          <a:endParaRPr lang="en-GB" sz="600" b="1"/>
        </a:p>
      </dgm:t>
    </dgm:pt>
    <dgm:pt modelId="{DEFD8C80-4D6C-4044-BB67-7CB3CB2EA933}" type="sibTrans" cxnId="{F9F04226-DAB0-4F50-A0FF-94CF52852304}">
      <dgm:prSet/>
      <dgm:spPr/>
      <dgm:t>
        <a:bodyPr/>
        <a:lstStyle/>
        <a:p>
          <a:endParaRPr lang="en-GB" sz="2000" b="1"/>
        </a:p>
      </dgm:t>
    </dgm:pt>
    <dgm:pt modelId="{111DF8AD-CCDB-48C6-ABD4-846D522A623C}">
      <dgm:prSet custT="1"/>
      <dgm:spPr>
        <a:solidFill>
          <a:srgbClr val="FFC000"/>
        </a:solidFill>
      </dgm:spPr>
      <dgm:t>
        <a:bodyPr/>
        <a:lstStyle/>
        <a:p>
          <a:r>
            <a:rPr lang="en-GB" sz="1200" b="1" dirty="0" err="1"/>
            <a:t>Cục</a:t>
          </a:r>
          <a:r>
            <a:rPr lang="en-GB" sz="1200" b="1" dirty="0"/>
            <a:t> KN</a:t>
          </a:r>
        </a:p>
      </dgm:t>
    </dgm:pt>
    <dgm:pt modelId="{9A099557-5277-4B7F-BD99-5C698A89630B}" type="parTrans" cxnId="{3A2570F9-4F98-4092-894E-914A38CE4802}">
      <dgm:prSet custT="1"/>
      <dgm:spPr/>
      <dgm:t>
        <a:bodyPr/>
        <a:lstStyle/>
        <a:p>
          <a:endParaRPr lang="en-GB" sz="600" b="1"/>
        </a:p>
      </dgm:t>
    </dgm:pt>
    <dgm:pt modelId="{E4F72C8A-8A00-40A5-92BF-A3C0D1781C90}" type="sibTrans" cxnId="{3A2570F9-4F98-4092-894E-914A38CE4802}">
      <dgm:prSet/>
      <dgm:spPr/>
      <dgm:t>
        <a:bodyPr/>
        <a:lstStyle/>
        <a:p>
          <a:endParaRPr lang="en-GB" sz="2000" b="1"/>
        </a:p>
      </dgm:t>
    </dgm:pt>
    <dgm:pt modelId="{6381EC5B-0498-4598-A0F8-832416423EC4}">
      <dgm:prSet custT="1"/>
      <dgm:spPr>
        <a:solidFill>
          <a:schemeClr val="accent5">
            <a:lumMod val="75000"/>
            <a:lumOff val="25000"/>
          </a:schemeClr>
        </a:solidFill>
      </dgm:spPr>
      <dgm:t>
        <a:bodyPr/>
        <a:lstStyle/>
        <a:p>
          <a:r>
            <a:rPr lang="en-US" sz="1400" b="1" dirty="0" err="1"/>
            <a:t>Bộ</a:t>
          </a:r>
          <a:r>
            <a:rPr lang="en-US" sz="1400" b="1" dirty="0"/>
            <a:t> GD&amp;ĐT</a:t>
          </a:r>
          <a:endParaRPr lang="vi-VN" sz="1400" b="1" dirty="0"/>
        </a:p>
      </dgm:t>
    </dgm:pt>
    <dgm:pt modelId="{B25D82F5-C526-4B4C-B343-D87B23CEAEA8}" type="parTrans" cxnId="{92B35117-2F2F-4E1A-8DB4-2CEEC532E830}">
      <dgm:prSet custT="1"/>
      <dgm:spPr/>
      <dgm:t>
        <a:bodyPr/>
        <a:lstStyle/>
        <a:p>
          <a:endParaRPr lang="vi-VN" sz="500" b="1"/>
        </a:p>
      </dgm:t>
    </dgm:pt>
    <dgm:pt modelId="{43B6A21E-ECE9-43E8-9C7A-2FDEF3CBFD2F}" type="sibTrans" cxnId="{92B35117-2F2F-4E1A-8DB4-2CEEC532E830}">
      <dgm:prSet/>
      <dgm:spPr/>
      <dgm:t>
        <a:bodyPr/>
        <a:lstStyle/>
        <a:p>
          <a:endParaRPr lang="vi-VN" sz="1800" b="1"/>
        </a:p>
      </dgm:t>
    </dgm:pt>
    <dgm:pt modelId="{20B6792E-CEAD-42A5-9111-E7C4BCFC9D13}">
      <dgm:prSet custT="1"/>
      <dgm:spPr>
        <a:solidFill>
          <a:schemeClr val="accent5">
            <a:lumMod val="75000"/>
            <a:lumOff val="25000"/>
          </a:schemeClr>
        </a:solidFill>
      </dgm:spPr>
      <dgm:t>
        <a:bodyPr/>
        <a:lstStyle/>
        <a:p>
          <a:r>
            <a:rPr lang="en-US" sz="1100" b="1" dirty="0" err="1"/>
            <a:t>Bộ</a:t>
          </a:r>
          <a:r>
            <a:rPr lang="en-US" sz="1100" b="1" dirty="0"/>
            <a:t> Tài </a:t>
          </a:r>
          <a:r>
            <a:rPr lang="en-US" sz="1100" b="1" dirty="0" err="1"/>
            <a:t>chính</a:t>
          </a:r>
          <a:endParaRPr lang="vi-VN" sz="1100" b="1" dirty="0"/>
        </a:p>
      </dgm:t>
    </dgm:pt>
    <dgm:pt modelId="{239E617E-80C4-4B00-AB52-CA4C09DD7C5C}" type="parTrans" cxnId="{AEFA1D9C-80A8-445B-928D-55E7DDC91F5D}">
      <dgm:prSet custT="1"/>
      <dgm:spPr/>
      <dgm:t>
        <a:bodyPr/>
        <a:lstStyle/>
        <a:p>
          <a:endParaRPr lang="vi-VN" sz="500" b="1"/>
        </a:p>
      </dgm:t>
    </dgm:pt>
    <dgm:pt modelId="{42D6CA01-2CD7-4591-A103-0660A7A70C62}" type="sibTrans" cxnId="{AEFA1D9C-80A8-445B-928D-55E7DDC91F5D}">
      <dgm:prSet/>
      <dgm:spPr/>
      <dgm:t>
        <a:bodyPr/>
        <a:lstStyle/>
        <a:p>
          <a:endParaRPr lang="vi-VN" sz="1800" b="1"/>
        </a:p>
      </dgm:t>
    </dgm:pt>
    <dgm:pt modelId="{34CD3C51-B9CE-49E2-80F8-3E5455C90293}">
      <dgm:prSet custT="1"/>
      <dgm:spPr>
        <a:solidFill>
          <a:schemeClr val="accent5">
            <a:lumMod val="75000"/>
            <a:lumOff val="25000"/>
          </a:schemeClr>
        </a:solidFill>
      </dgm:spPr>
      <dgm:t>
        <a:bodyPr/>
        <a:lstStyle/>
        <a:p>
          <a:r>
            <a:rPr lang="en-US" sz="1100" b="1" dirty="0" err="1"/>
            <a:t>Bộ</a:t>
          </a:r>
          <a:r>
            <a:rPr lang="en-US" sz="1100" b="1" dirty="0"/>
            <a:t> Công </a:t>
          </a:r>
          <a:r>
            <a:rPr lang="en-US" sz="1100" b="1" dirty="0" err="1"/>
            <a:t>thương</a:t>
          </a:r>
          <a:endParaRPr lang="vi-VN" sz="1100" b="1" dirty="0"/>
        </a:p>
      </dgm:t>
    </dgm:pt>
    <dgm:pt modelId="{4CF9DB25-0E74-4700-BD58-B95E16627769}" type="parTrans" cxnId="{4A09A53B-CB89-46EC-BABA-70DCDF591B10}">
      <dgm:prSet custT="1"/>
      <dgm:spPr/>
      <dgm:t>
        <a:bodyPr/>
        <a:lstStyle/>
        <a:p>
          <a:endParaRPr lang="vi-VN" sz="500" b="1"/>
        </a:p>
      </dgm:t>
    </dgm:pt>
    <dgm:pt modelId="{9332384A-5382-458C-B58A-EE6F6F54FBA0}" type="sibTrans" cxnId="{4A09A53B-CB89-46EC-BABA-70DCDF591B10}">
      <dgm:prSet/>
      <dgm:spPr/>
      <dgm:t>
        <a:bodyPr/>
        <a:lstStyle/>
        <a:p>
          <a:endParaRPr lang="vi-VN" sz="1800" b="1"/>
        </a:p>
      </dgm:t>
    </dgm:pt>
    <dgm:pt modelId="{06533498-6EAC-4463-BE38-2B9896D4E46F}" type="pres">
      <dgm:prSet presAssocID="{6A38472F-E031-412C-900C-83FE9D8E59C5}" presName="diagram" presStyleCnt="0">
        <dgm:presLayoutVars>
          <dgm:chPref val="1"/>
          <dgm:dir/>
          <dgm:animOne val="branch"/>
          <dgm:animLvl val="lvl"/>
          <dgm:resizeHandles val="exact"/>
        </dgm:presLayoutVars>
      </dgm:prSet>
      <dgm:spPr/>
    </dgm:pt>
    <dgm:pt modelId="{0F34D7BE-D8BC-4137-B011-C7A169E49072}" type="pres">
      <dgm:prSet presAssocID="{ABE4B1C0-BE2F-4D54-BA07-BA354C50B712}" presName="root1" presStyleCnt="0"/>
      <dgm:spPr/>
    </dgm:pt>
    <dgm:pt modelId="{3F6D0FCA-08ED-4CE3-894C-C61FA9527233}" type="pres">
      <dgm:prSet presAssocID="{ABE4B1C0-BE2F-4D54-BA07-BA354C50B712}" presName="LevelOneTextNode" presStyleLbl="node0" presStyleIdx="0" presStyleCnt="1" custScaleX="255954" custScaleY="181039" custLinFactX="-92518" custLinFactY="-26188" custLinFactNeighborX="-100000" custLinFactNeighborY="-100000">
        <dgm:presLayoutVars>
          <dgm:chPref val="3"/>
        </dgm:presLayoutVars>
      </dgm:prSet>
      <dgm:spPr/>
    </dgm:pt>
    <dgm:pt modelId="{A41ECDD2-43A2-4773-9152-0DDFFD4016F0}" type="pres">
      <dgm:prSet presAssocID="{ABE4B1C0-BE2F-4D54-BA07-BA354C50B712}" presName="level2hierChild" presStyleCnt="0"/>
      <dgm:spPr/>
    </dgm:pt>
    <dgm:pt modelId="{DB513DCB-2C44-438C-848B-7947BA02FBDB}" type="pres">
      <dgm:prSet presAssocID="{A8CB2C78-86E2-4A07-B418-1EA6E115E59A}" presName="conn2-1" presStyleLbl="parChTrans1D2" presStyleIdx="0" presStyleCnt="2"/>
      <dgm:spPr/>
    </dgm:pt>
    <dgm:pt modelId="{92F99E02-F797-4168-937D-059899F2EA3E}" type="pres">
      <dgm:prSet presAssocID="{A8CB2C78-86E2-4A07-B418-1EA6E115E59A}" presName="connTx" presStyleLbl="parChTrans1D2" presStyleIdx="0" presStyleCnt="2"/>
      <dgm:spPr/>
    </dgm:pt>
    <dgm:pt modelId="{028D66E0-B5B2-4348-B38E-47D790DAA7BC}" type="pres">
      <dgm:prSet presAssocID="{35F92318-E956-4C2E-A281-436D5CBBA72F}" presName="root2" presStyleCnt="0"/>
      <dgm:spPr/>
    </dgm:pt>
    <dgm:pt modelId="{614E9833-ABC6-42E2-8968-E4DFA2649E2C}" type="pres">
      <dgm:prSet presAssocID="{35F92318-E956-4C2E-A281-436D5CBBA72F}" presName="LevelTwoTextNode" presStyleLbl="node2" presStyleIdx="0" presStyleCnt="2" custScaleX="219833" custScaleY="463760">
        <dgm:presLayoutVars>
          <dgm:chPref val="3"/>
        </dgm:presLayoutVars>
      </dgm:prSet>
      <dgm:spPr/>
    </dgm:pt>
    <dgm:pt modelId="{23E45553-53DB-4007-AA84-9AB815E5717A}" type="pres">
      <dgm:prSet presAssocID="{35F92318-E956-4C2E-A281-436D5CBBA72F}" presName="level3hierChild" presStyleCnt="0"/>
      <dgm:spPr/>
    </dgm:pt>
    <dgm:pt modelId="{4A49E766-DB60-440F-AD89-1694DAEE345A}" type="pres">
      <dgm:prSet presAssocID="{1460A951-C49F-4E5A-80C0-B472706D9590}" presName="conn2-1" presStyleLbl="parChTrans1D3" presStyleIdx="0" presStyleCnt="13"/>
      <dgm:spPr/>
    </dgm:pt>
    <dgm:pt modelId="{23BAD340-B303-4CB7-A6B9-67D4B0AF90BC}" type="pres">
      <dgm:prSet presAssocID="{1460A951-C49F-4E5A-80C0-B472706D9590}" presName="connTx" presStyleLbl="parChTrans1D3" presStyleIdx="0" presStyleCnt="13"/>
      <dgm:spPr/>
    </dgm:pt>
    <dgm:pt modelId="{CD7D935E-1185-464A-B889-84E036EBD347}" type="pres">
      <dgm:prSet presAssocID="{70817571-928B-4815-8197-F60C469E580B}" presName="root2" presStyleCnt="0"/>
      <dgm:spPr/>
    </dgm:pt>
    <dgm:pt modelId="{50450C80-F1A6-4CAA-995B-DA621A1EB4F2}" type="pres">
      <dgm:prSet presAssocID="{70817571-928B-4815-8197-F60C469E580B}" presName="LevelTwoTextNode" presStyleLbl="node3" presStyleIdx="0" presStyleCnt="13" custScaleX="355307" custLinFactNeighborX="1480" custLinFactNeighborY="-1286">
        <dgm:presLayoutVars>
          <dgm:chPref val="3"/>
        </dgm:presLayoutVars>
      </dgm:prSet>
      <dgm:spPr/>
    </dgm:pt>
    <dgm:pt modelId="{A9D6C5AD-6507-4D41-94A3-6B8821AC657A}" type="pres">
      <dgm:prSet presAssocID="{70817571-928B-4815-8197-F60C469E580B}" presName="level3hierChild" presStyleCnt="0"/>
      <dgm:spPr/>
    </dgm:pt>
    <dgm:pt modelId="{048B8CA5-26D9-4D5D-A248-8FAAC30D84FE}" type="pres">
      <dgm:prSet presAssocID="{D37B78C9-5F98-4E86-9558-C0302FC99485}" presName="conn2-1" presStyleLbl="parChTrans1D3" presStyleIdx="1" presStyleCnt="13"/>
      <dgm:spPr/>
    </dgm:pt>
    <dgm:pt modelId="{76BFADC6-6F1F-443D-AAA0-2842B96F4DDD}" type="pres">
      <dgm:prSet presAssocID="{D37B78C9-5F98-4E86-9558-C0302FC99485}" presName="connTx" presStyleLbl="parChTrans1D3" presStyleIdx="1" presStyleCnt="13"/>
      <dgm:spPr/>
    </dgm:pt>
    <dgm:pt modelId="{ECD9FA44-26CA-4F55-93DD-B07A41B5BE39}" type="pres">
      <dgm:prSet presAssocID="{D2400CC4-D05F-4D56-A216-FC8DF7D94D45}" presName="root2" presStyleCnt="0"/>
      <dgm:spPr/>
    </dgm:pt>
    <dgm:pt modelId="{7D88E93E-BB3A-434C-89BF-65C5460D195A}" type="pres">
      <dgm:prSet presAssocID="{D2400CC4-D05F-4D56-A216-FC8DF7D94D45}" presName="LevelTwoTextNode" presStyleLbl="node3" presStyleIdx="1" presStyleCnt="13" custScaleX="355307">
        <dgm:presLayoutVars>
          <dgm:chPref val="3"/>
        </dgm:presLayoutVars>
      </dgm:prSet>
      <dgm:spPr/>
    </dgm:pt>
    <dgm:pt modelId="{F836A6E1-A616-4EC5-BABD-C42E93A526AC}" type="pres">
      <dgm:prSet presAssocID="{D2400CC4-D05F-4D56-A216-FC8DF7D94D45}" presName="level3hierChild" presStyleCnt="0"/>
      <dgm:spPr/>
    </dgm:pt>
    <dgm:pt modelId="{175C4AC3-8B24-4B86-A174-C567D2B4FA88}" type="pres">
      <dgm:prSet presAssocID="{918C44D9-E043-4BE0-AF78-CE97716A69C3}" presName="conn2-1" presStyleLbl="parChTrans1D3" presStyleIdx="2" presStyleCnt="13"/>
      <dgm:spPr/>
    </dgm:pt>
    <dgm:pt modelId="{48B3D253-47BC-4880-ADD3-CEFEBD93F53D}" type="pres">
      <dgm:prSet presAssocID="{918C44D9-E043-4BE0-AF78-CE97716A69C3}" presName="connTx" presStyleLbl="parChTrans1D3" presStyleIdx="2" presStyleCnt="13"/>
      <dgm:spPr/>
    </dgm:pt>
    <dgm:pt modelId="{D6CD4F6E-AA6D-44B8-94C9-042F237541A3}" type="pres">
      <dgm:prSet presAssocID="{B240D3C3-0AAE-4B3E-BF23-B1D6994C844F}" presName="root2" presStyleCnt="0"/>
      <dgm:spPr/>
    </dgm:pt>
    <dgm:pt modelId="{5C0CB30C-30DD-49F2-A7FE-059DDF62D07F}" type="pres">
      <dgm:prSet presAssocID="{B240D3C3-0AAE-4B3E-BF23-B1D6994C844F}" presName="LevelTwoTextNode" presStyleLbl="node3" presStyleIdx="2" presStyleCnt="13" custScaleX="355307">
        <dgm:presLayoutVars>
          <dgm:chPref val="3"/>
        </dgm:presLayoutVars>
      </dgm:prSet>
      <dgm:spPr/>
    </dgm:pt>
    <dgm:pt modelId="{C1BBE2C5-51BC-49DA-B7EC-3A0A2B600269}" type="pres">
      <dgm:prSet presAssocID="{B240D3C3-0AAE-4B3E-BF23-B1D6994C844F}" presName="level3hierChild" presStyleCnt="0"/>
      <dgm:spPr/>
    </dgm:pt>
    <dgm:pt modelId="{F1062808-1B55-44A5-8691-852D7B22734B}" type="pres">
      <dgm:prSet presAssocID="{4215499A-56BE-4CC3-96DA-FC70062894CC}" presName="conn2-1" presStyleLbl="parChTrans1D3" presStyleIdx="3" presStyleCnt="13"/>
      <dgm:spPr/>
    </dgm:pt>
    <dgm:pt modelId="{7E442A5F-D7EC-42ED-8D84-CB0EAD02C8AD}" type="pres">
      <dgm:prSet presAssocID="{4215499A-56BE-4CC3-96DA-FC70062894CC}" presName="connTx" presStyleLbl="parChTrans1D3" presStyleIdx="3" presStyleCnt="13"/>
      <dgm:spPr/>
    </dgm:pt>
    <dgm:pt modelId="{9068906F-FBBF-4412-B2EC-AEA08D248902}" type="pres">
      <dgm:prSet presAssocID="{935156EE-A54F-4DD4-8F41-FE05D44F5E32}" presName="root2" presStyleCnt="0"/>
      <dgm:spPr/>
    </dgm:pt>
    <dgm:pt modelId="{97F6D0CD-5666-45B5-AF9D-4C3CFD0E42FA}" type="pres">
      <dgm:prSet presAssocID="{935156EE-A54F-4DD4-8F41-FE05D44F5E32}" presName="LevelTwoTextNode" presStyleLbl="node3" presStyleIdx="3" presStyleCnt="13" custScaleX="355307">
        <dgm:presLayoutVars>
          <dgm:chPref val="3"/>
        </dgm:presLayoutVars>
      </dgm:prSet>
      <dgm:spPr/>
    </dgm:pt>
    <dgm:pt modelId="{FC6346B1-8043-46F1-94EF-0C1DC4CB7341}" type="pres">
      <dgm:prSet presAssocID="{935156EE-A54F-4DD4-8F41-FE05D44F5E32}" presName="level3hierChild" presStyleCnt="0"/>
      <dgm:spPr/>
    </dgm:pt>
    <dgm:pt modelId="{1E651911-79E6-4660-92A4-DE1280949F8D}" type="pres">
      <dgm:prSet presAssocID="{4018FCC5-98EB-4E0D-B9B1-3A38C82CEBF6}" presName="conn2-1" presStyleLbl="parChTrans1D3" presStyleIdx="4" presStyleCnt="13"/>
      <dgm:spPr/>
    </dgm:pt>
    <dgm:pt modelId="{ECDAAE82-1A3B-430F-B74B-FC917E0F1686}" type="pres">
      <dgm:prSet presAssocID="{4018FCC5-98EB-4E0D-B9B1-3A38C82CEBF6}" presName="connTx" presStyleLbl="parChTrans1D3" presStyleIdx="4" presStyleCnt="13"/>
      <dgm:spPr/>
    </dgm:pt>
    <dgm:pt modelId="{029A51AF-49E9-4CE6-A66C-FCC0EDE8620A}" type="pres">
      <dgm:prSet presAssocID="{64D6E09B-BBF3-4B9E-A7D4-28F9AB4A64BB}" presName="root2" presStyleCnt="0"/>
      <dgm:spPr/>
    </dgm:pt>
    <dgm:pt modelId="{E91041D8-BB7C-43AC-913A-95CF85D75F3E}" type="pres">
      <dgm:prSet presAssocID="{64D6E09B-BBF3-4B9E-A7D4-28F9AB4A64BB}" presName="LevelTwoTextNode" presStyleLbl="node3" presStyleIdx="4" presStyleCnt="13" custScaleX="355307">
        <dgm:presLayoutVars>
          <dgm:chPref val="3"/>
        </dgm:presLayoutVars>
      </dgm:prSet>
      <dgm:spPr/>
    </dgm:pt>
    <dgm:pt modelId="{2CE6EEE7-29DC-48D5-9CE9-CBA904387276}" type="pres">
      <dgm:prSet presAssocID="{64D6E09B-BBF3-4B9E-A7D4-28F9AB4A64BB}" presName="level3hierChild" presStyleCnt="0"/>
      <dgm:spPr/>
    </dgm:pt>
    <dgm:pt modelId="{51B308B7-D08F-498F-A9C0-C3153A53ECCE}" type="pres">
      <dgm:prSet presAssocID="{DD2A3109-A829-4107-8C1B-EF3AEEDD19AF}" presName="conn2-1" presStyleLbl="parChTrans1D3" presStyleIdx="5" presStyleCnt="13"/>
      <dgm:spPr/>
    </dgm:pt>
    <dgm:pt modelId="{D6BF357D-0064-4DEF-8C71-837FD20E439C}" type="pres">
      <dgm:prSet presAssocID="{DD2A3109-A829-4107-8C1B-EF3AEEDD19AF}" presName="connTx" presStyleLbl="parChTrans1D3" presStyleIdx="5" presStyleCnt="13"/>
      <dgm:spPr/>
    </dgm:pt>
    <dgm:pt modelId="{94288D9B-E31C-4DB1-9E76-910A27B1E962}" type="pres">
      <dgm:prSet presAssocID="{4AE7C799-1E38-4D3E-8178-217540C97365}" presName="root2" presStyleCnt="0"/>
      <dgm:spPr/>
    </dgm:pt>
    <dgm:pt modelId="{3E7084CE-84BA-4119-A884-92BCE32D3A88}" type="pres">
      <dgm:prSet presAssocID="{4AE7C799-1E38-4D3E-8178-217540C97365}" presName="LevelTwoTextNode" presStyleLbl="node3" presStyleIdx="5" presStyleCnt="13" custScaleX="355307">
        <dgm:presLayoutVars>
          <dgm:chPref val="3"/>
        </dgm:presLayoutVars>
      </dgm:prSet>
      <dgm:spPr/>
    </dgm:pt>
    <dgm:pt modelId="{812782BA-37B4-4AC4-BA8F-0612CCD46845}" type="pres">
      <dgm:prSet presAssocID="{4AE7C799-1E38-4D3E-8178-217540C97365}" presName="level3hierChild" presStyleCnt="0"/>
      <dgm:spPr/>
    </dgm:pt>
    <dgm:pt modelId="{42D256DB-81BA-48AE-AB42-344488A733EA}" type="pres">
      <dgm:prSet presAssocID="{F4EF922D-A75D-4E73-8C2C-045E78C4C6AC}" presName="conn2-1" presStyleLbl="parChTrans1D3" presStyleIdx="6" presStyleCnt="13"/>
      <dgm:spPr/>
    </dgm:pt>
    <dgm:pt modelId="{CFF984D0-D8ED-41C3-907F-8A132C17566A}" type="pres">
      <dgm:prSet presAssocID="{F4EF922D-A75D-4E73-8C2C-045E78C4C6AC}" presName="connTx" presStyleLbl="parChTrans1D3" presStyleIdx="6" presStyleCnt="13"/>
      <dgm:spPr/>
    </dgm:pt>
    <dgm:pt modelId="{EEB7D109-CCC1-4DB1-875B-44B00DE4A6D4}" type="pres">
      <dgm:prSet presAssocID="{50D5B8D3-F6A4-42DA-B29E-F8DD7CA27F41}" presName="root2" presStyleCnt="0"/>
      <dgm:spPr/>
    </dgm:pt>
    <dgm:pt modelId="{59941E05-7CC1-46C0-947F-F72963AFFE76}" type="pres">
      <dgm:prSet presAssocID="{50D5B8D3-F6A4-42DA-B29E-F8DD7CA27F41}" presName="LevelTwoTextNode" presStyleLbl="node3" presStyleIdx="6" presStyleCnt="13" custScaleX="355441">
        <dgm:presLayoutVars>
          <dgm:chPref val="3"/>
        </dgm:presLayoutVars>
      </dgm:prSet>
      <dgm:spPr/>
    </dgm:pt>
    <dgm:pt modelId="{33F0EAC8-71D6-4508-BFCA-18EDAFC06FA0}" type="pres">
      <dgm:prSet presAssocID="{50D5B8D3-F6A4-42DA-B29E-F8DD7CA27F41}" presName="level3hierChild" presStyleCnt="0"/>
      <dgm:spPr/>
    </dgm:pt>
    <dgm:pt modelId="{965D4B2C-1221-4EBD-8ED2-C5EFA8A700C8}" type="pres">
      <dgm:prSet presAssocID="{B25D82F5-C526-4B4C-B343-D87B23CEAEA8}" presName="conn2-1" presStyleLbl="parChTrans1D3" presStyleIdx="7" presStyleCnt="13"/>
      <dgm:spPr/>
    </dgm:pt>
    <dgm:pt modelId="{B9233117-3B2B-47E2-95CD-20632B611225}" type="pres">
      <dgm:prSet presAssocID="{B25D82F5-C526-4B4C-B343-D87B23CEAEA8}" presName="connTx" presStyleLbl="parChTrans1D3" presStyleIdx="7" presStyleCnt="13"/>
      <dgm:spPr/>
    </dgm:pt>
    <dgm:pt modelId="{635EB4D1-AA0B-4C17-B080-D8DB7CAB3CCD}" type="pres">
      <dgm:prSet presAssocID="{6381EC5B-0498-4598-A0F8-832416423EC4}" presName="root2" presStyleCnt="0"/>
      <dgm:spPr/>
    </dgm:pt>
    <dgm:pt modelId="{FFE3B711-44E0-45A9-AE9A-0572DF781702}" type="pres">
      <dgm:prSet presAssocID="{6381EC5B-0498-4598-A0F8-832416423EC4}" presName="LevelTwoTextNode" presStyleLbl="node3" presStyleIdx="7" presStyleCnt="13" custScaleX="355633">
        <dgm:presLayoutVars>
          <dgm:chPref val="3"/>
        </dgm:presLayoutVars>
      </dgm:prSet>
      <dgm:spPr/>
    </dgm:pt>
    <dgm:pt modelId="{DDF3387E-DCB3-48AE-8347-C1C68A7D5E54}" type="pres">
      <dgm:prSet presAssocID="{6381EC5B-0498-4598-A0F8-832416423EC4}" presName="level3hierChild" presStyleCnt="0"/>
      <dgm:spPr/>
    </dgm:pt>
    <dgm:pt modelId="{BE616B28-2493-4F51-A6C9-6206F026180C}" type="pres">
      <dgm:prSet presAssocID="{239E617E-80C4-4B00-AB52-CA4C09DD7C5C}" presName="conn2-1" presStyleLbl="parChTrans1D3" presStyleIdx="8" presStyleCnt="13"/>
      <dgm:spPr/>
    </dgm:pt>
    <dgm:pt modelId="{361F56BC-55A7-4A24-B937-6142AAFEB1B4}" type="pres">
      <dgm:prSet presAssocID="{239E617E-80C4-4B00-AB52-CA4C09DD7C5C}" presName="connTx" presStyleLbl="parChTrans1D3" presStyleIdx="8" presStyleCnt="13"/>
      <dgm:spPr/>
    </dgm:pt>
    <dgm:pt modelId="{10745D90-7AE2-4F02-AACB-F3F0C6CDD095}" type="pres">
      <dgm:prSet presAssocID="{20B6792E-CEAD-42A5-9111-E7C4BCFC9D13}" presName="root2" presStyleCnt="0"/>
      <dgm:spPr/>
    </dgm:pt>
    <dgm:pt modelId="{2489E023-67F1-4C10-A28A-991FBC1B0BB4}" type="pres">
      <dgm:prSet presAssocID="{20B6792E-CEAD-42A5-9111-E7C4BCFC9D13}" presName="LevelTwoTextNode" presStyleLbl="node3" presStyleIdx="8" presStyleCnt="13" custScaleX="355633">
        <dgm:presLayoutVars>
          <dgm:chPref val="3"/>
        </dgm:presLayoutVars>
      </dgm:prSet>
      <dgm:spPr/>
    </dgm:pt>
    <dgm:pt modelId="{B6F9F94D-0864-453E-ADAB-6B47947B2408}" type="pres">
      <dgm:prSet presAssocID="{20B6792E-CEAD-42A5-9111-E7C4BCFC9D13}" presName="level3hierChild" presStyleCnt="0"/>
      <dgm:spPr/>
    </dgm:pt>
    <dgm:pt modelId="{65C6E07D-EF58-4954-8267-67100D425635}" type="pres">
      <dgm:prSet presAssocID="{4CF9DB25-0E74-4700-BD58-B95E16627769}" presName="conn2-1" presStyleLbl="parChTrans1D3" presStyleIdx="9" presStyleCnt="13"/>
      <dgm:spPr/>
    </dgm:pt>
    <dgm:pt modelId="{A615744C-5F87-48E3-9B09-8B7DA7D237BF}" type="pres">
      <dgm:prSet presAssocID="{4CF9DB25-0E74-4700-BD58-B95E16627769}" presName="connTx" presStyleLbl="parChTrans1D3" presStyleIdx="9" presStyleCnt="13"/>
      <dgm:spPr/>
    </dgm:pt>
    <dgm:pt modelId="{6A8C3FD7-F4F5-4995-811D-8743BC365B7E}" type="pres">
      <dgm:prSet presAssocID="{34CD3C51-B9CE-49E2-80F8-3E5455C90293}" presName="root2" presStyleCnt="0"/>
      <dgm:spPr/>
    </dgm:pt>
    <dgm:pt modelId="{025E6F12-42A2-4CBA-AC70-364A187D0F15}" type="pres">
      <dgm:prSet presAssocID="{34CD3C51-B9CE-49E2-80F8-3E5455C90293}" presName="LevelTwoTextNode" presStyleLbl="node3" presStyleIdx="9" presStyleCnt="13" custScaleX="355633">
        <dgm:presLayoutVars>
          <dgm:chPref val="3"/>
        </dgm:presLayoutVars>
      </dgm:prSet>
      <dgm:spPr/>
    </dgm:pt>
    <dgm:pt modelId="{DD3A9DB3-FE2C-431E-81B1-98FBA81E08A2}" type="pres">
      <dgm:prSet presAssocID="{34CD3C51-B9CE-49E2-80F8-3E5455C90293}" presName="level3hierChild" presStyleCnt="0"/>
      <dgm:spPr/>
    </dgm:pt>
    <dgm:pt modelId="{BFDBA22A-4417-4D5D-AB32-5611687F0100}" type="pres">
      <dgm:prSet presAssocID="{291E364B-9221-4E71-9501-FD6D40367B85}" presName="conn2-1" presStyleLbl="parChTrans1D3" presStyleIdx="10" presStyleCnt="13"/>
      <dgm:spPr/>
    </dgm:pt>
    <dgm:pt modelId="{3573E73F-1AB2-4707-915B-2CE266C520A8}" type="pres">
      <dgm:prSet presAssocID="{291E364B-9221-4E71-9501-FD6D40367B85}" presName="connTx" presStyleLbl="parChTrans1D3" presStyleIdx="10" presStyleCnt="13"/>
      <dgm:spPr/>
    </dgm:pt>
    <dgm:pt modelId="{5DD3E108-D97A-4198-BE13-84B990A92BF8}" type="pres">
      <dgm:prSet presAssocID="{96328D8A-5AAB-4CF2-8BD4-DC76F20E05A4}" presName="root2" presStyleCnt="0"/>
      <dgm:spPr/>
    </dgm:pt>
    <dgm:pt modelId="{CE8355C6-C29A-47FE-A5FF-B9E9B3905B36}" type="pres">
      <dgm:prSet presAssocID="{96328D8A-5AAB-4CF2-8BD4-DC76F20E05A4}" presName="LevelTwoTextNode" presStyleLbl="node3" presStyleIdx="10" presStyleCnt="13" custScaleX="355307">
        <dgm:presLayoutVars>
          <dgm:chPref val="3"/>
        </dgm:presLayoutVars>
      </dgm:prSet>
      <dgm:spPr/>
    </dgm:pt>
    <dgm:pt modelId="{394C30EE-37C3-4CCD-B465-BFEB49E1E40E}" type="pres">
      <dgm:prSet presAssocID="{96328D8A-5AAB-4CF2-8BD4-DC76F20E05A4}" presName="level3hierChild" presStyleCnt="0"/>
      <dgm:spPr/>
    </dgm:pt>
    <dgm:pt modelId="{2A57E25A-8EBB-481A-9102-DC02D119F9C3}" type="pres">
      <dgm:prSet presAssocID="{7AF5A1FD-9DA1-4DB2-8F93-894C901C2AEE}" presName="conn2-1" presStyleLbl="parChTrans1D3" presStyleIdx="11" presStyleCnt="13"/>
      <dgm:spPr/>
    </dgm:pt>
    <dgm:pt modelId="{D8A1CDD5-6007-4D34-AC95-DC5981FB86B4}" type="pres">
      <dgm:prSet presAssocID="{7AF5A1FD-9DA1-4DB2-8F93-894C901C2AEE}" presName="connTx" presStyleLbl="parChTrans1D3" presStyleIdx="11" presStyleCnt="13"/>
      <dgm:spPr/>
    </dgm:pt>
    <dgm:pt modelId="{AFE90F3B-DC1A-498A-BA09-5F83043E273A}" type="pres">
      <dgm:prSet presAssocID="{50CA2327-ABFA-4B79-AECE-951C6F6A7A95}" presName="root2" presStyleCnt="0"/>
      <dgm:spPr/>
    </dgm:pt>
    <dgm:pt modelId="{0CECF320-C7F7-4935-961C-3D2A5ED09903}" type="pres">
      <dgm:prSet presAssocID="{50CA2327-ABFA-4B79-AECE-951C6F6A7A95}" presName="LevelTwoTextNode" presStyleLbl="node3" presStyleIdx="11" presStyleCnt="13" custScaleX="355307">
        <dgm:presLayoutVars>
          <dgm:chPref val="3"/>
        </dgm:presLayoutVars>
      </dgm:prSet>
      <dgm:spPr/>
    </dgm:pt>
    <dgm:pt modelId="{A6C5AC3F-76DE-4E9B-A873-E7BEA83D8E84}" type="pres">
      <dgm:prSet presAssocID="{50CA2327-ABFA-4B79-AECE-951C6F6A7A95}" presName="level3hierChild" presStyleCnt="0"/>
      <dgm:spPr/>
    </dgm:pt>
    <dgm:pt modelId="{AC40535E-4E03-4BB1-8B01-09C7B650316A}" type="pres">
      <dgm:prSet presAssocID="{8E0AEC83-555D-46D9-8E51-75C478E3519A}" presName="conn2-1" presStyleLbl="parChTrans1D4" presStyleIdx="0" presStyleCnt="6"/>
      <dgm:spPr/>
    </dgm:pt>
    <dgm:pt modelId="{973FE0C5-C901-4A02-BEF9-FB81B723E223}" type="pres">
      <dgm:prSet presAssocID="{8E0AEC83-555D-46D9-8E51-75C478E3519A}" presName="connTx" presStyleLbl="parChTrans1D4" presStyleIdx="0" presStyleCnt="6"/>
      <dgm:spPr/>
    </dgm:pt>
    <dgm:pt modelId="{AB09EE8A-D9A3-441E-8D58-29A678C0795A}" type="pres">
      <dgm:prSet presAssocID="{A56CEC4A-4A2C-4070-A5A9-6EE7B0A57F7B}" presName="root2" presStyleCnt="0"/>
      <dgm:spPr/>
    </dgm:pt>
    <dgm:pt modelId="{2D4EF1E3-6366-4A76-9DD8-18D9928E6C6A}" type="pres">
      <dgm:prSet presAssocID="{A56CEC4A-4A2C-4070-A5A9-6EE7B0A57F7B}" presName="LevelTwoTextNode" presStyleLbl="node4" presStyleIdx="0" presStyleCnt="6" custScaleX="302663" custScaleY="107972">
        <dgm:presLayoutVars>
          <dgm:chPref val="3"/>
        </dgm:presLayoutVars>
      </dgm:prSet>
      <dgm:spPr/>
    </dgm:pt>
    <dgm:pt modelId="{31770244-B997-403F-A19D-9859BA3333A8}" type="pres">
      <dgm:prSet presAssocID="{A56CEC4A-4A2C-4070-A5A9-6EE7B0A57F7B}" presName="level3hierChild" presStyleCnt="0"/>
      <dgm:spPr/>
    </dgm:pt>
    <dgm:pt modelId="{A49601F6-51C6-407E-AE00-3A41F11307E9}" type="pres">
      <dgm:prSet presAssocID="{922F255A-2FD1-4E47-AF4A-A6B7871DB218}" presName="conn2-1" presStyleLbl="parChTrans1D4" presStyleIdx="1" presStyleCnt="6"/>
      <dgm:spPr/>
    </dgm:pt>
    <dgm:pt modelId="{9CED74E7-3401-4197-9776-F454B66C26C9}" type="pres">
      <dgm:prSet presAssocID="{922F255A-2FD1-4E47-AF4A-A6B7871DB218}" presName="connTx" presStyleLbl="parChTrans1D4" presStyleIdx="1" presStyleCnt="6"/>
      <dgm:spPr/>
    </dgm:pt>
    <dgm:pt modelId="{19004C33-FBA2-4E02-9723-93118719F15E}" type="pres">
      <dgm:prSet presAssocID="{81CFDA1F-78B8-49F5-9004-17C3E0C93BF5}" presName="root2" presStyleCnt="0"/>
      <dgm:spPr/>
    </dgm:pt>
    <dgm:pt modelId="{7A3182E3-0A7D-44AE-8FA3-42217BA1318C}" type="pres">
      <dgm:prSet presAssocID="{81CFDA1F-78B8-49F5-9004-17C3E0C93BF5}" presName="LevelTwoTextNode" presStyleLbl="node4" presStyleIdx="1" presStyleCnt="6" custScaleX="302663" custScaleY="106239" custLinFactNeighborX="-3026" custLinFactNeighborY="3025">
        <dgm:presLayoutVars>
          <dgm:chPref val="3"/>
        </dgm:presLayoutVars>
      </dgm:prSet>
      <dgm:spPr/>
    </dgm:pt>
    <dgm:pt modelId="{5C232422-B3F1-49BC-AB17-885FD0E0F78D}" type="pres">
      <dgm:prSet presAssocID="{81CFDA1F-78B8-49F5-9004-17C3E0C93BF5}" presName="level3hierChild" presStyleCnt="0"/>
      <dgm:spPr/>
    </dgm:pt>
    <dgm:pt modelId="{58DD44D8-E55E-4EAC-A0B1-993917FF8E55}" type="pres">
      <dgm:prSet presAssocID="{C8A0C767-2E64-49BE-BC9D-3CD1BEE2602F}" presName="conn2-1" presStyleLbl="parChTrans1D4" presStyleIdx="2" presStyleCnt="6"/>
      <dgm:spPr/>
    </dgm:pt>
    <dgm:pt modelId="{359A4595-DDA0-43B6-BA9B-2412C5D0D115}" type="pres">
      <dgm:prSet presAssocID="{C8A0C767-2E64-49BE-BC9D-3CD1BEE2602F}" presName="connTx" presStyleLbl="parChTrans1D4" presStyleIdx="2" presStyleCnt="6"/>
      <dgm:spPr/>
    </dgm:pt>
    <dgm:pt modelId="{5C5FE33B-ED49-477F-BD0D-936351F2A579}" type="pres">
      <dgm:prSet presAssocID="{68B31915-538A-4A2B-9EDE-DE3E003059F1}" presName="root2" presStyleCnt="0"/>
      <dgm:spPr/>
    </dgm:pt>
    <dgm:pt modelId="{AF93221C-0E4D-41F6-AD09-F3291CE773E3}" type="pres">
      <dgm:prSet presAssocID="{68B31915-538A-4A2B-9EDE-DE3E003059F1}" presName="LevelTwoTextNode" presStyleLbl="node4" presStyleIdx="2" presStyleCnt="6" custScaleX="302663" custScaleY="104562">
        <dgm:presLayoutVars>
          <dgm:chPref val="3"/>
        </dgm:presLayoutVars>
      </dgm:prSet>
      <dgm:spPr/>
    </dgm:pt>
    <dgm:pt modelId="{E0CAA9E5-11DA-4901-921F-F5CC1186BDB8}" type="pres">
      <dgm:prSet presAssocID="{68B31915-538A-4A2B-9EDE-DE3E003059F1}" presName="level3hierChild" presStyleCnt="0"/>
      <dgm:spPr/>
    </dgm:pt>
    <dgm:pt modelId="{D459FC07-EB6D-495F-802F-5538205B7F6F}" type="pres">
      <dgm:prSet presAssocID="{E6B82267-CE3C-4C13-8B2D-732A34CFC91E}" presName="conn2-1" presStyleLbl="parChTrans1D4" presStyleIdx="3" presStyleCnt="6"/>
      <dgm:spPr/>
    </dgm:pt>
    <dgm:pt modelId="{023EFFA7-E623-4562-8C89-6C7657D73EDC}" type="pres">
      <dgm:prSet presAssocID="{E6B82267-CE3C-4C13-8B2D-732A34CFC91E}" presName="connTx" presStyleLbl="parChTrans1D4" presStyleIdx="3" presStyleCnt="6"/>
      <dgm:spPr/>
    </dgm:pt>
    <dgm:pt modelId="{DF706934-3F0C-44A8-B487-ADEDFA33B478}" type="pres">
      <dgm:prSet presAssocID="{6E8BB533-795C-4FDD-907B-2A4A9F858335}" presName="root2" presStyleCnt="0"/>
      <dgm:spPr/>
    </dgm:pt>
    <dgm:pt modelId="{6A686239-87CA-4099-85DA-EF45C05E3059}" type="pres">
      <dgm:prSet presAssocID="{6E8BB533-795C-4FDD-907B-2A4A9F858335}" presName="LevelTwoTextNode" presStyleLbl="node4" presStyleIdx="3" presStyleCnt="6" custScaleX="302663" custScaleY="118255">
        <dgm:presLayoutVars>
          <dgm:chPref val="3"/>
        </dgm:presLayoutVars>
      </dgm:prSet>
      <dgm:spPr/>
    </dgm:pt>
    <dgm:pt modelId="{67E0D669-77ED-44D2-B60C-9D5FD3A7D144}" type="pres">
      <dgm:prSet presAssocID="{6E8BB533-795C-4FDD-907B-2A4A9F858335}" presName="level3hierChild" presStyleCnt="0"/>
      <dgm:spPr/>
    </dgm:pt>
    <dgm:pt modelId="{65608946-56CD-4CFD-9A41-BD8F3FBF7D50}" type="pres">
      <dgm:prSet presAssocID="{9A099557-5277-4B7F-BD99-5C698A89630B}" presName="conn2-1" presStyleLbl="parChTrans1D4" presStyleIdx="4" presStyleCnt="6"/>
      <dgm:spPr/>
    </dgm:pt>
    <dgm:pt modelId="{51238C83-410E-4BF1-AF28-7F59A8CD8252}" type="pres">
      <dgm:prSet presAssocID="{9A099557-5277-4B7F-BD99-5C698A89630B}" presName="connTx" presStyleLbl="parChTrans1D4" presStyleIdx="4" presStyleCnt="6"/>
      <dgm:spPr/>
    </dgm:pt>
    <dgm:pt modelId="{AD5F0475-E6D9-4ADC-99D3-523D8CDEAE81}" type="pres">
      <dgm:prSet presAssocID="{111DF8AD-CCDB-48C6-ABD4-846D522A623C}" presName="root2" presStyleCnt="0"/>
      <dgm:spPr/>
    </dgm:pt>
    <dgm:pt modelId="{67C7336F-7E06-4BB8-8F73-6E186D45082A}" type="pres">
      <dgm:prSet presAssocID="{111DF8AD-CCDB-48C6-ABD4-846D522A623C}" presName="LevelTwoTextNode" presStyleLbl="node4" presStyleIdx="4" presStyleCnt="6" custScaleX="302107">
        <dgm:presLayoutVars>
          <dgm:chPref val="3"/>
        </dgm:presLayoutVars>
      </dgm:prSet>
      <dgm:spPr/>
    </dgm:pt>
    <dgm:pt modelId="{E2DE7BAE-A6F0-45F1-966D-8CAFFC1B8A02}" type="pres">
      <dgm:prSet presAssocID="{111DF8AD-CCDB-48C6-ABD4-846D522A623C}" presName="level3hierChild" presStyleCnt="0"/>
      <dgm:spPr/>
    </dgm:pt>
    <dgm:pt modelId="{5ECE43F5-2A4F-4D8D-BF50-F3893B205A0D}" type="pres">
      <dgm:prSet presAssocID="{FAAE8752-004B-4239-86C8-5F3480AA9633}" presName="conn2-1" presStyleLbl="parChTrans1D2" presStyleIdx="1" presStyleCnt="2"/>
      <dgm:spPr/>
    </dgm:pt>
    <dgm:pt modelId="{7CA37BA6-D284-4706-90B8-F12327F0588A}" type="pres">
      <dgm:prSet presAssocID="{FAAE8752-004B-4239-86C8-5F3480AA9633}" presName="connTx" presStyleLbl="parChTrans1D2" presStyleIdx="1" presStyleCnt="2"/>
      <dgm:spPr/>
    </dgm:pt>
    <dgm:pt modelId="{D0C305A8-F50C-476A-874F-C5AC452C1DB2}" type="pres">
      <dgm:prSet presAssocID="{96255CA9-1D66-41DB-B289-0601A0093D53}" presName="root2" presStyleCnt="0"/>
      <dgm:spPr/>
    </dgm:pt>
    <dgm:pt modelId="{85BF3289-5296-462D-AA39-845103BAE727}" type="pres">
      <dgm:prSet presAssocID="{96255CA9-1D66-41DB-B289-0601A0093D53}" presName="LevelTwoTextNode" presStyleLbl="node2" presStyleIdx="1" presStyleCnt="2" custScaleX="219833" custScaleY="520903">
        <dgm:presLayoutVars>
          <dgm:chPref val="3"/>
        </dgm:presLayoutVars>
      </dgm:prSet>
      <dgm:spPr/>
    </dgm:pt>
    <dgm:pt modelId="{6CC8E5CF-E65F-4F6E-9422-BD7157E79813}" type="pres">
      <dgm:prSet presAssocID="{96255CA9-1D66-41DB-B289-0601A0093D53}" presName="level3hierChild" presStyleCnt="0"/>
      <dgm:spPr/>
    </dgm:pt>
    <dgm:pt modelId="{6E49EEEC-9463-4E13-9AD5-E8D71D1BA9A5}" type="pres">
      <dgm:prSet presAssocID="{F80F4424-C9A6-4052-A75C-04923E160F42}" presName="conn2-1" presStyleLbl="parChTrans1D3" presStyleIdx="12" presStyleCnt="13"/>
      <dgm:spPr/>
    </dgm:pt>
    <dgm:pt modelId="{95BC66F8-F68C-43D9-8DC2-62E7D3C082C9}" type="pres">
      <dgm:prSet presAssocID="{F80F4424-C9A6-4052-A75C-04923E160F42}" presName="connTx" presStyleLbl="parChTrans1D3" presStyleIdx="12" presStyleCnt="13"/>
      <dgm:spPr/>
    </dgm:pt>
    <dgm:pt modelId="{AA3A472D-64FF-438B-9CE7-A4364FAEFDAD}" type="pres">
      <dgm:prSet presAssocID="{98070B00-C4CF-4460-B208-B5C51F37F69C}" presName="root2" presStyleCnt="0"/>
      <dgm:spPr/>
    </dgm:pt>
    <dgm:pt modelId="{E1DEED45-4C8E-48A7-9CAE-78A313FA7193}" type="pres">
      <dgm:prSet presAssocID="{98070B00-C4CF-4460-B208-B5C51F37F69C}" presName="LevelTwoTextNode" presStyleLbl="node3" presStyleIdx="12" presStyleCnt="13" custScaleX="355307">
        <dgm:presLayoutVars>
          <dgm:chPref val="3"/>
        </dgm:presLayoutVars>
      </dgm:prSet>
      <dgm:spPr/>
    </dgm:pt>
    <dgm:pt modelId="{34E9AE12-4D1C-4332-8940-97955B2A747E}" type="pres">
      <dgm:prSet presAssocID="{98070B00-C4CF-4460-B208-B5C51F37F69C}" presName="level3hierChild" presStyleCnt="0"/>
      <dgm:spPr/>
    </dgm:pt>
    <dgm:pt modelId="{5B2F8A79-005E-40B3-8CF2-9DB15DBFAD3C}" type="pres">
      <dgm:prSet presAssocID="{3AA20408-EB0B-4388-AF5E-F915FFF70EB8}" presName="conn2-1" presStyleLbl="parChTrans1D4" presStyleIdx="5" presStyleCnt="6"/>
      <dgm:spPr/>
    </dgm:pt>
    <dgm:pt modelId="{1A5ABD0B-A774-4FED-8CB5-C9BA74C7D5E6}" type="pres">
      <dgm:prSet presAssocID="{3AA20408-EB0B-4388-AF5E-F915FFF70EB8}" presName="connTx" presStyleLbl="parChTrans1D4" presStyleIdx="5" presStyleCnt="6"/>
      <dgm:spPr/>
    </dgm:pt>
    <dgm:pt modelId="{CE7CE5F4-7EAE-46A6-A91E-0EA05221294C}" type="pres">
      <dgm:prSet presAssocID="{20E2207D-4E09-41FD-8877-DA2F724C98F8}" presName="root2" presStyleCnt="0"/>
      <dgm:spPr/>
    </dgm:pt>
    <dgm:pt modelId="{FAEA5E82-CA9A-45CC-9CBA-BB2C25C87CC7}" type="pres">
      <dgm:prSet presAssocID="{20E2207D-4E09-41FD-8877-DA2F724C98F8}" presName="LevelTwoTextNode" presStyleLbl="node4" presStyleIdx="5" presStyleCnt="6" custScaleX="302663" custScaleY="152418">
        <dgm:presLayoutVars>
          <dgm:chPref val="3"/>
        </dgm:presLayoutVars>
      </dgm:prSet>
      <dgm:spPr/>
    </dgm:pt>
    <dgm:pt modelId="{E488B2A5-0B05-4F18-8259-E608FC546AC9}" type="pres">
      <dgm:prSet presAssocID="{20E2207D-4E09-41FD-8877-DA2F724C98F8}" presName="level3hierChild" presStyleCnt="0"/>
      <dgm:spPr/>
    </dgm:pt>
  </dgm:ptLst>
  <dgm:cxnLst>
    <dgm:cxn modelId="{6D691C06-8F75-4B29-8EB2-98D292B45CEE}" type="presOf" srcId="{4CF9DB25-0E74-4700-BD58-B95E16627769}" destId="{65C6E07D-EF58-4954-8267-67100D425635}" srcOrd="0" destOrd="0" presId="urn:microsoft.com/office/officeart/2005/8/layout/hierarchy2"/>
    <dgm:cxn modelId="{61FCE206-9CA5-454F-88AC-2F909FD24557}" type="presOf" srcId="{50CA2327-ABFA-4B79-AECE-951C6F6A7A95}" destId="{0CECF320-C7F7-4935-961C-3D2A5ED09903}" srcOrd="0" destOrd="0" presId="urn:microsoft.com/office/officeart/2005/8/layout/hierarchy2"/>
    <dgm:cxn modelId="{67BEE107-3C15-4DB0-848A-32877837ABD9}" type="presOf" srcId="{F80F4424-C9A6-4052-A75C-04923E160F42}" destId="{95BC66F8-F68C-43D9-8DC2-62E7D3C082C9}" srcOrd="1" destOrd="0" presId="urn:microsoft.com/office/officeart/2005/8/layout/hierarchy2"/>
    <dgm:cxn modelId="{ADF38C0B-9829-4C37-8B6D-EC154E43162E}" type="presOf" srcId="{E6B82267-CE3C-4C13-8B2D-732A34CFC91E}" destId="{023EFFA7-E623-4562-8C89-6C7657D73EDC}" srcOrd="1" destOrd="0" presId="urn:microsoft.com/office/officeart/2005/8/layout/hierarchy2"/>
    <dgm:cxn modelId="{ABDA7F0C-E8A8-42D9-98B8-B8D650E451B6}" type="presOf" srcId="{4018FCC5-98EB-4E0D-B9B1-3A38C82CEBF6}" destId="{ECDAAE82-1A3B-430F-B74B-FC917E0F1686}" srcOrd="1" destOrd="0" presId="urn:microsoft.com/office/officeart/2005/8/layout/hierarchy2"/>
    <dgm:cxn modelId="{96C80D0D-9224-4D61-AA36-10A7658B67E4}" type="presOf" srcId="{20E2207D-4E09-41FD-8877-DA2F724C98F8}" destId="{FAEA5E82-CA9A-45CC-9CBA-BB2C25C87CC7}" srcOrd="0" destOrd="0" presId="urn:microsoft.com/office/officeart/2005/8/layout/hierarchy2"/>
    <dgm:cxn modelId="{B1CD8915-58E1-40FA-BC8B-C2F64C6F7A14}" type="presOf" srcId="{3AA20408-EB0B-4388-AF5E-F915FFF70EB8}" destId="{5B2F8A79-005E-40B3-8CF2-9DB15DBFAD3C}" srcOrd="0" destOrd="0" presId="urn:microsoft.com/office/officeart/2005/8/layout/hierarchy2"/>
    <dgm:cxn modelId="{506E0816-1443-44F9-A049-DD6247AC6241}" srcId="{ABE4B1C0-BE2F-4D54-BA07-BA354C50B712}" destId="{96255CA9-1D66-41DB-B289-0601A0093D53}" srcOrd="1" destOrd="0" parTransId="{FAAE8752-004B-4239-86C8-5F3480AA9633}" sibTransId="{4AC0367D-0F56-4933-8D32-C3EFDB2DC559}"/>
    <dgm:cxn modelId="{92B35117-2F2F-4E1A-8DB4-2CEEC532E830}" srcId="{35F92318-E956-4C2E-A281-436D5CBBA72F}" destId="{6381EC5B-0498-4598-A0F8-832416423EC4}" srcOrd="7" destOrd="0" parTransId="{B25D82F5-C526-4B4C-B343-D87B23CEAEA8}" sibTransId="{43B6A21E-ECE9-43E8-9C7A-2FDEF3CBFD2F}"/>
    <dgm:cxn modelId="{1F825F19-C9B0-457F-B57F-9D0F995B0568}" type="presOf" srcId="{1460A951-C49F-4E5A-80C0-B472706D9590}" destId="{4A49E766-DB60-440F-AD89-1694DAEE345A}" srcOrd="0" destOrd="0" presId="urn:microsoft.com/office/officeart/2005/8/layout/hierarchy2"/>
    <dgm:cxn modelId="{9AE61F1A-0D71-42A1-96A6-528881253E0C}" type="presOf" srcId="{1460A951-C49F-4E5A-80C0-B472706D9590}" destId="{23BAD340-B303-4CB7-A6B9-67D4B0AF90BC}" srcOrd="1" destOrd="0" presId="urn:microsoft.com/office/officeart/2005/8/layout/hierarchy2"/>
    <dgm:cxn modelId="{BF093E1B-B126-433D-8E53-145B51192B85}" type="presOf" srcId="{239E617E-80C4-4B00-AB52-CA4C09DD7C5C}" destId="{361F56BC-55A7-4A24-B937-6142AAFEB1B4}" srcOrd="1" destOrd="0" presId="urn:microsoft.com/office/officeart/2005/8/layout/hierarchy2"/>
    <dgm:cxn modelId="{A98A911D-EDDB-4645-A8AF-B39BF3E86F2B}" type="presOf" srcId="{4AE7C799-1E38-4D3E-8178-217540C97365}" destId="{3E7084CE-84BA-4119-A884-92BCE32D3A88}" srcOrd="0" destOrd="0" presId="urn:microsoft.com/office/officeart/2005/8/layout/hierarchy2"/>
    <dgm:cxn modelId="{33D3861E-F945-4EC8-A383-23808A1A68A1}" type="presOf" srcId="{F80F4424-C9A6-4052-A75C-04923E160F42}" destId="{6E49EEEC-9463-4E13-9AD5-E8D71D1BA9A5}" srcOrd="0" destOrd="0" presId="urn:microsoft.com/office/officeart/2005/8/layout/hierarchy2"/>
    <dgm:cxn modelId="{EC4BB51E-D435-40D3-820C-E4639C83D39C}" type="presOf" srcId="{50D5B8D3-F6A4-42DA-B29E-F8DD7CA27F41}" destId="{59941E05-7CC1-46C0-947F-F72963AFFE76}" srcOrd="0" destOrd="0" presId="urn:microsoft.com/office/officeart/2005/8/layout/hierarchy2"/>
    <dgm:cxn modelId="{6394BF1E-F910-453D-9418-4044D81F0B97}" type="presOf" srcId="{DD2A3109-A829-4107-8C1B-EF3AEEDD19AF}" destId="{51B308B7-D08F-498F-A9C0-C3153A53ECCE}" srcOrd="0" destOrd="0" presId="urn:microsoft.com/office/officeart/2005/8/layout/hierarchy2"/>
    <dgm:cxn modelId="{91E0061F-172C-46BD-8BD8-7729A645F62D}" type="presOf" srcId="{FAAE8752-004B-4239-86C8-5F3480AA9633}" destId="{7CA37BA6-D284-4706-90B8-F12327F0588A}" srcOrd="1" destOrd="0" presId="urn:microsoft.com/office/officeart/2005/8/layout/hierarchy2"/>
    <dgm:cxn modelId="{8B76521F-C69C-4C5B-8FF2-5E594AAA0034}" type="presOf" srcId="{96328D8A-5AAB-4CF2-8BD4-DC76F20E05A4}" destId="{CE8355C6-C29A-47FE-A5FF-B9E9B3905B36}" srcOrd="0" destOrd="0" presId="urn:microsoft.com/office/officeart/2005/8/layout/hierarchy2"/>
    <dgm:cxn modelId="{DDA2EE1F-E9B7-4686-AA41-835557FCB9C5}" type="presOf" srcId="{239E617E-80C4-4B00-AB52-CA4C09DD7C5C}" destId="{BE616B28-2493-4F51-A6C9-6206F026180C}" srcOrd="0" destOrd="0" presId="urn:microsoft.com/office/officeart/2005/8/layout/hierarchy2"/>
    <dgm:cxn modelId="{F9F04226-DAB0-4F50-A0FF-94CF52852304}" srcId="{50CA2327-ABFA-4B79-AECE-951C6F6A7A95}" destId="{6E8BB533-795C-4FDD-907B-2A4A9F858335}" srcOrd="3" destOrd="0" parTransId="{E6B82267-CE3C-4C13-8B2D-732A34CFC91E}" sibTransId="{DEFD8C80-4D6C-4044-BB67-7CB3CB2EA933}"/>
    <dgm:cxn modelId="{640CFE29-673F-4076-BB38-AF7BC0C0A8FE}" type="presOf" srcId="{D2400CC4-D05F-4D56-A216-FC8DF7D94D45}" destId="{7D88E93E-BB3A-434C-89BF-65C5460D195A}" srcOrd="0" destOrd="0" presId="urn:microsoft.com/office/officeart/2005/8/layout/hierarchy2"/>
    <dgm:cxn modelId="{4A09A53B-CB89-46EC-BABA-70DCDF591B10}" srcId="{35F92318-E956-4C2E-A281-436D5CBBA72F}" destId="{34CD3C51-B9CE-49E2-80F8-3E5455C90293}" srcOrd="9" destOrd="0" parTransId="{4CF9DB25-0E74-4700-BD58-B95E16627769}" sibTransId="{9332384A-5382-458C-B58A-EE6F6F54FBA0}"/>
    <dgm:cxn modelId="{3782D35C-83B0-4032-8A2C-22043727FD57}" type="presOf" srcId="{ABE4B1C0-BE2F-4D54-BA07-BA354C50B712}" destId="{3F6D0FCA-08ED-4CE3-894C-C61FA9527233}" srcOrd="0" destOrd="0" presId="urn:microsoft.com/office/officeart/2005/8/layout/hierarchy2"/>
    <dgm:cxn modelId="{DD78F660-AC7F-4633-8867-7ACFD2B50DF8}" srcId="{50CA2327-ABFA-4B79-AECE-951C6F6A7A95}" destId="{68B31915-538A-4A2B-9EDE-DE3E003059F1}" srcOrd="2" destOrd="0" parTransId="{C8A0C767-2E64-49BE-BC9D-3CD1BEE2602F}" sibTransId="{03A9E6C9-D3EB-4357-B4A6-0F69AEB37505}"/>
    <dgm:cxn modelId="{F4C9D741-B652-46F5-BB9A-0F0C967D11FF}" type="presOf" srcId="{C8A0C767-2E64-49BE-BC9D-3CD1BEE2602F}" destId="{359A4595-DDA0-43B6-BA9B-2412C5D0D115}" srcOrd="1" destOrd="0" presId="urn:microsoft.com/office/officeart/2005/8/layout/hierarchy2"/>
    <dgm:cxn modelId="{0DB92C62-CD87-4D49-93D7-446034596693}" type="presOf" srcId="{291E364B-9221-4E71-9501-FD6D40367B85}" destId="{3573E73F-1AB2-4707-915B-2CE266C520A8}" srcOrd="1" destOrd="0" presId="urn:microsoft.com/office/officeart/2005/8/layout/hierarchy2"/>
    <dgm:cxn modelId="{16B73842-996F-4752-A846-CE766691B988}" type="presOf" srcId="{DD2A3109-A829-4107-8C1B-EF3AEEDD19AF}" destId="{D6BF357D-0064-4DEF-8C71-837FD20E439C}" srcOrd="1" destOrd="0" presId="urn:microsoft.com/office/officeart/2005/8/layout/hierarchy2"/>
    <dgm:cxn modelId="{BEABD862-D0F3-47F3-8DDB-6CA31B655B83}" srcId="{35F92318-E956-4C2E-A281-436D5CBBA72F}" destId="{935156EE-A54F-4DD4-8F41-FE05D44F5E32}" srcOrd="3" destOrd="0" parTransId="{4215499A-56BE-4CC3-96DA-FC70062894CC}" sibTransId="{C3A10200-B4B1-421D-B3D6-666CC076DC7A}"/>
    <dgm:cxn modelId="{AC457244-684F-4819-890B-BDE6473E7EC2}" type="presOf" srcId="{FAAE8752-004B-4239-86C8-5F3480AA9633}" destId="{5ECE43F5-2A4F-4D8D-BF50-F3893B205A0D}" srcOrd="0" destOrd="0" presId="urn:microsoft.com/office/officeart/2005/8/layout/hierarchy2"/>
    <dgm:cxn modelId="{3D9A5944-5593-4840-A34C-18EAB4FC85DD}" type="presOf" srcId="{B240D3C3-0AAE-4B3E-BF23-B1D6994C844F}" destId="{5C0CB30C-30DD-49F2-A7FE-059DDF62D07F}" srcOrd="0" destOrd="0" presId="urn:microsoft.com/office/officeart/2005/8/layout/hierarchy2"/>
    <dgm:cxn modelId="{EDE7BD65-558B-4222-BAFA-63BEC0677DF6}" type="presOf" srcId="{B25D82F5-C526-4B4C-B343-D87B23CEAEA8}" destId="{965D4B2C-1221-4EBD-8ED2-C5EFA8A700C8}" srcOrd="0" destOrd="0" presId="urn:microsoft.com/office/officeart/2005/8/layout/hierarchy2"/>
    <dgm:cxn modelId="{723C664A-0886-4B48-8976-20816FD25036}" type="presOf" srcId="{6381EC5B-0498-4598-A0F8-832416423EC4}" destId="{FFE3B711-44E0-45A9-AE9A-0572DF781702}" srcOrd="0" destOrd="0" presId="urn:microsoft.com/office/officeart/2005/8/layout/hierarchy2"/>
    <dgm:cxn modelId="{E1A7CA4B-B4A0-4065-B8AC-62E233F42A66}" type="presOf" srcId="{A8CB2C78-86E2-4A07-B418-1EA6E115E59A}" destId="{92F99E02-F797-4168-937D-059899F2EA3E}" srcOrd="1" destOrd="0" presId="urn:microsoft.com/office/officeart/2005/8/layout/hierarchy2"/>
    <dgm:cxn modelId="{48EBE76B-0FA2-4BAE-AF6C-33D614D8511C}" srcId="{50CA2327-ABFA-4B79-AECE-951C6F6A7A95}" destId="{A56CEC4A-4A2C-4070-A5A9-6EE7B0A57F7B}" srcOrd="0" destOrd="0" parTransId="{8E0AEC83-555D-46D9-8E51-75C478E3519A}" sibTransId="{CFAFF0F1-CA69-4894-81B1-7E0EA8719B2B}"/>
    <dgm:cxn modelId="{1A4F5C6D-358B-4573-B7DB-7CB272E1F49B}" type="presOf" srcId="{9A099557-5277-4B7F-BD99-5C698A89630B}" destId="{51238C83-410E-4BF1-AF28-7F59A8CD8252}" srcOrd="1" destOrd="0" presId="urn:microsoft.com/office/officeart/2005/8/layout/hierarchy2"/>
    <dgm:cxn modelId="{69275C4E-04CD-4137-A41B-AAFF6E753F5C}" type="presOf" srcId="{96255CA9-1D66-41DB-B289-0601A0093D53}" destId="{85BF3289-5296-462D-AA39-845103BAE727}" srcOrd="0" destOrd="0" presId="urn:microsoft.com/office/officeart/2005/8/layout/hierarchy2"/>
    <dgm:cxn modelId="{4BE6B750-A456-4357-9376-8E3720C129C3}" srcId="{35F92318-E956-4C2E-A281-436D5CBBA72F}" destId="{96328D8A-5AAB-4CF2-8BD4-DC76F20E05A4}" srcOrd="10" destOrd="0" parTransId="{291E364B-9221-4E71-9501-FD6D40367B85}" sibTransId="{C8B3589D-9EF1-471C-96FA-BD13868AF231}"/>
    <dgm:cxn modelId="{3DB58577-6431-4DF2-B39D-F021779C1EDA}" type="presOf" srcId="{111DF8AD-CCDB-48C6-ABD4-846D522A623C}" destId="{67C7336F-7E06-4BB8-8F73-6E186D45082A}" srcOrd="0" destOrd="0" presId="urn:microsoft.com/office/officeart/2005/8/layout/hierarchy2"/>
    <dgm:cxn modelId="{59825F59-77D1-41B1-AEFF-5D4A1B3FDFC1}" srcId="{35F92318-E956-4C2E-A281-436D5CBBA72F}" destId="{64D6E09B-BBF3-4B9E-A7D4-28F9AB4A64BB}" srcOrd="4" destOrd="0" parTransId="{4018FCC5-98EB-4E0D-B9B1-3A38C82CEBF6}" sibTransId="{70DAC3E1-E2EF-4E00-9084-565752575744}"/>
    <dgm:cxn modelId="{F1875D7A-808E-4123-B4C4-7F2AF6675D47}" type="presOf" srcId="{C8A0C767-2E64-49BE-BC9D-3CD1BEE2602F}" destId="{58DD44D8-E55E-4EAC-A0B1-993917FF8E55}" srcOrd="0" destOrd="0" presId="urn:microsoft.com/office/officeart/2005/8/layout/hierarchy2"/>
    <dgm:cxn modelId="{F98FAB5A-C5E8-4E3F-B18C-ACB0A7CDAB6F}" srcId="{35F92318-E956-4C2E-A281-436D5CBBA72F}" destId="{4AE7C799-1E38-4D3E-8178-217540C97365}" srcOrd="5" destOrd="0" parTransId="{DD2A3109-A829-4107-8C1B-EF3AEEDD19AF}" sibTransId="{43A391FF-3D65-4EE8-9F03-E6742A221710}"/>
    <dgm:cxn modelId="{140E227C-D74D-4E7D-8E6A-CE496692DD03}" type="presOf" srcId="{E6B82267-CE3C-4C13-8B2D-732A34CFC91E}" destId="{D459FC07-EB6D-495F-802F-5538205B7F6F}" srcOrd="0" destOrd="0" presId="urn:microsoft.com/office/officeart/2005/8/layout/hierarchy2"/>
    <dgm:cxn modelId="{3E319B7D-D96C-478D-934F-E5F60EAF2561}" type="presOf" srcId="{9A099557-5277-4B7F-BD99-5C698A89630B}" destId="{65608946-56CD-4CFD-9A41-BD8F3FBF7D50}" srcOrd="0" destOrd="0" presId="urn:microsoft.com/office/officeart/2005/8/layout/hierarchy2"/>
    <dgm:cxn modelId="{34179183-D73C-4903-98F3-AFC6AFF13689}" type="presOf" srcId="{4215499A-56BE-4CC3-96DA-FC70062894CC}" destId="{7E442A5F-D7EC-42ED-8D84-CB0EAD02C8AD}" srcOrd="1" destOrd="0" presId="urn:microsoft.com/office/officeart/2005/8/layout/hierarchy2"/>
    <dgm:cxn modelId="{0FCB2E87-6CCA-4E34-8450-6EEF51D2CC05}" type="presOf" srcId="{6E8BB533-795C-4FDD-907B-2A4A9F858335}" destId="{6A686239-87CA-4099-85DA-EF45C05E3059}" srcOrd="0" destOrd="0" presId="urn:microsoft.com/office/officeart/2005/8/layout/hierarchy2"/>
    <dgm:cxn modelId="{AC47F888-9DE1-4C76-96BB-21EA474B568F}" type="presOf" srcId="{70817571-928B-4815-8197-F60C469E580B}" destId="{50450C80-F1A6-4CAA-995B-DA621A1EB4F2}" srcOrd="0" destOrd="0" presId="urn:microsoft.com/office/officeart/2005/8/layout/hierarchy2"/>
    <dgm:cxn modelId="{3E94118A-A7B7-439A-BCBE-BCD253058FF1}" type="presOf" srcId="{918C44D9-E043-4BE0-AF78-CE97716A69C3}" destId="{48B3D253-47BC-4880-ADD3-CEFEBD93F53D}" srcOrd="1" destOrd="0" presId="urn:microsoft.com/office/officeart/2005/8/layout/hierarchy2"/>
    <dgm:cxn modelId="{B66CA48B-D45B-4741-8B2D-7008545AF43E}" type="presOf" srcId="{918C44D9-E043-4BE0-AF78-CE97716A69C3}" destId="{175C4AC3-8B24-4B86-A174-C567D2B4FA88}" srcOrd="0" destOrd="0" presId="urn:microsoft.com/office/officeart/2005/8/layout/hierarchy2"/>
    <dgm:cxn modelId="{CD39E490-CA1B-420E-89D8-EFE59EE2CCA5}" type="presOf" srcId="{D37B78C9-5F98-4E86-9558-C0302FC99485}" destId="{048B8CA5-26D9-4D5D-A248-8FAAC30D84FE}" srcOrd="0" destOrd="0" presId="urn:microsoft.com/office/officeart/2005/8/layout/hierarchy2"/>
    <dgm:cxn modelId="{A2159091-B10F-4BA4-B7D8-94B9B114A60D}" type="presOf" srcId="{A8CB2C78-86E2-4A07-B418-1EA6E115E59A}" destId="{DB513DCB-2C44-438C-848B-7947BA02FBDB}" srcOrd="0" destOrd="0" presId="urn:microsoft.com/office/officeart/2005/8/layout/hierarchy2"/>
    <dgm:cxn modelId="{C5D38E92-8719-4D80-ADD3-19535C45ED7E}" type="presOf" srcId="{A56CEC4A-4A2C-4070-A5A9-6EE7B0A57F7B}" destId="{2D4EF1E3-6366-4A76-9DD8-18D9928E6C6A}" srcOrd="0" destOrd="0" presId="urn:microsoft.com/office/officeart/2005/8/layout/hierarchy2"/>
    <dgm:cxn modelId="{DEB84393-9956-4032-80FE-D1F3BDE6AE30}" type="presOf" srcId="{4215499A-56BE-4CC3-96DA-FC70062894CC}" destId="{F1062808-1B55-44A5-8691-852D7B22734B}" srcOrd="0" destOrd="0" presId="urn:microsoft.com/office/officeart/2005/8/layout/hierarchy2"/>
    <dgm:cxn modelId="{B54D3C97-EFA5-42B6-BE73-721940902EA6}" srcId="{6A38472F-E031-412C-900C-83FE9D8E59C5}" destId="{ABE4B1C0-BE2F-4D54-BA07-BA354C50B712}" srcOrd="0" destOrd="0" parTransId="{1DFD59F2-BAA7-4832-9750-527D9CB55CD9}" sibTransId="{8AEE3283-CD45-47D9-A2ED-6F2723F7BDBF}"/>
    <dgm:cxn modelId="{F11AD99A-67EE-49CA-ABF7-5058C376A59C}" srcId="{96255CA9-1D66-41DB-B289-0601A0093D53}" destId="{98070B00-C4CF-4460-B208-B5C51F37F69C}" srcOrd="0" destOrd="0" parTransId="{F80F4424-C9A6-4052-A75C-04923E160F42}" sibTransId="{7CDD1D2C-A74A-47BD-83DD-7F443A5489B1}"/>
    <dgm:cxn modelId="{AEFA1D9C-80A8-445B-928D-55E7DDC91F5D}" srcId="{35F92318-E956-4C2E-A281-436D5CBBA72F}" destId="{20B6792E-CEAD-42A5-9111-E7C4BCFC9D13}" srcOrd="8" destOrd="0" parTransId="{239E617E-80C4-4B00-AB52-CA4C09DD7C5C}" sibTransId="{42D6CA01-2CD7-4591-A103-0660A7A70C62}"/>
    <dgm:cxn modelId="{F450519C-0E22-49A7-B6A5-96137E375CD2}" srcId="{35F92318-E956-4C2E-A281-436D5CBBA72F}" destId="{B240D3C3-0AAE-4B3E-BF23-B1D6994C844F}" srcOrd="2" destOrd="0" parTransId="{918C44D9-E043-4BE0-AF78-CE97716A69C3}" sibTransId="{9491D49A-232E-40B7-9984-33C205774CCE}"/>
    <dgm:cxn modelId="{84C6959C-6E0A-4F70-8E5F-1EFA9403D7D3}" type="presOf" srcId="{7AF5A1FD-9DA1-4DB2-8F93-894C901C2AEE}" destId="{2A57E25A-8EBB-481A-9102-DC02D119F9C3}" srcOrd="0" destOrd="0" presId="urn:microsoft.com/office/officeart/2005/8/layout/hierarchy2"/>
    <dgm:cxn modelId="{B3300AA6-C3DD-4591-9810-BD56BEE68A72}" srcId="{35F92318-E956-4C2E-A281-436D5CBBA72F}" destId="{50D5B8D3-F6A4-42DA-B29E-F8DD7CA27F41}" srcOrd="6" destOrd="0" parTransId="{F4EF922D-A75D-4E73-8C2C-045E78C4C6AC}" sibTransId="{C8A8AD17-886E-4152-B4AB-165DABEEB9F4}"/>
    <dgm:cxn modelId="{80123AA6-139F-4B21-90BD-D9D97B017E0B}" type="presOf" srcId="{F4EF922D-A75D-4E73-8C2C-045E78C4C6AC}" destId="{42D256DB-81BA-48AE-AB42-344488A733EA}" srcOrd="0" destOrd="0" presId="urn:microsoft.com/office/officeart/2005/8/layout/hierarchy2"/>
    <dgm:cxn modelId="{BF4FDAAE-604F-4F43-8E2C-37E207509D50}" type="presOf" srcId="{B25D82F5-C526-4B4C-B343-D87B23CEAEA8}" destId="{B9233117-3B2B-47E2-95CD-20632B611225}" srcOrd="1" destOrd="0" presId="urn:microsoft.com/office/officeart/2005/8/layout/hierarchy2"/>
    <dgm:cxn modelId="{4CA964B2-DF0D-48D2-A045-0A3F08A7A259}" srcId="{35F92318-E956-4C2E-A281-436D5CBBA72F}" destId="{70817571-928B-4815-8197-F60C469E580B}" srcOrd="0" destOrd="0" parTransId="{1460A951-C49F-4E5A-80C0-B472706D9590}" sibTransId="{726CCF3C-6056-42DB-A9AD-DA7F615D2E24}"/>
    <dgm:cxn modelId="{C01EACBA-41AA-4238-B838-AF2DFC65A17D}" type="presOf" srcId="{20B6792E-CEAD-42A5-9111-E7C4BCFC9D13}" destId="{2489E023-67F1-4C10-A28A-991FBC1B0BB4}" srcOrd="0" destOrd="0" presId="urn:microsoft.com/office/officeart/2005/8/layout/hierarchy2"/>
    <dgm:cxn modelId="{2C30BBBC-92F0-468E-BD40-35068ADAF39F}" type="presOf" srcId="{8E0AEC83-555D-46D9-8E51-75C478E3519A}" destId="{973FE0C5-C901-4A02-BEF9-FB81B723E223}" srcOrd="1" destOrd="0" presId="urn:microsoft.com/office/officeart/2005/8/layout/hierarchy2"/>
    <dgm:cxn modelId="{80BFE3BC-2041-4E16-A60D-E68237C7FD36}" type="presOf" srcId="{98070B00-C4CF-4460-B208-B5C51F37F69C}" destId="{E1DEED45-4C8E-48A7-9CAE-78A313FA7193}" srcOrd="0" destOrd="0" presId="urn:microsoft.com/office/officeart/2005/8/layout/hierarchy2"/>
    <dgm:cxn modelId="{EC7AB1BE-0598-4734-9C0A-1CA004006043}" type="presOf" srcId="{935156EE-A54F-4DD4-8F41-FE05D44F5E32}" destId="{97F6D0CD-5666-45B5-AF9D-4C3CFD0E42FA}" srcOrd="0" destOrd="0" presId="urn:microsoft.com/office/officeart/2005/8/layout/hierarchy2"/>
    <dgm:cxn modelId="{BBDCDFBF-F24A-49E7-A46B-3298B318278F}" type="presOf" srcId="{81CFDA1F-78B8-49F5-9004-17C3E0C93BF5}" destId="{7A3182E3-0A7D-44AE-8FA3-42217BA1318C}" srcOrd="0" destOrd="0" presId="urn:microsoft.com/office/officeart/2005/8/layout/hierarchy2"/>
    <dgm:cxn modelId="{5A4318C0-16E4-4402-8DFC-407A2A3DF81B}" srcId="{35F92318-E956-4C2E-A281-436D5CBBA72F}" destId="{D2400CC4-D05F-4D56-A216-FC8DF7D94D45}" srcOrd="1" destOrd="0" parTransId="{D37B78C9-5F98-4E86-9558-C0302FC99485}" sibTransId="{E3AB6AFB-FE0C-46E4-A92F-021B779D6A2D}"/>
    <dgm:cxn modelId="{171261C1-8393-4A66-8391-3D3EBB10D911}" type="presOf" srcId="{35F92318-E956-4C2E-A281-436D5CBBA72F}" destId="{614E9833-ABC6-42E2-8968-E4DFA2649E2C}" srcOrd="0" destOrd="0" presId="urn:microsoft.com/office/officeart/2005/8/layout/hierarchy2"/>
    <dgm:cxn modelId="{9F69C7C8-139E-429D-B7DE-86EA3D06E1F1}" type="presOf" srcId="{D37B78C9-5F98-4E86-9558-C0302FC99485}" destId="{76BFADC6-6F1F-443D-AAA0-2842B96F4DDD}" srcOrd="1" destOrd="0" presId="urn:microsoft.com/office/officeart/2005/8/layout/hierarchy2"/>
    <dgm:cxn modelId="{9ECF37CC-1608-4FE2-99DA-78693A7EBCC0}" srcId="{ABE4B1C0-BE2F-4D54-BA07-BA354C50B712}" destId="{35F92318-E956-4C2E-A281-436D5CBBA72F}" srcOrd="0" destOrd="0" parTransId="{A8CB2C78-86E2-4A07-B418-1EA6E115E59A}" sibTransId="{CCE8A36B-D5DC-4027-BB3C-342DB50AF85F}"/>
    <dgm:cxn modelId="{F54C5DD4-F0F7-4987-BF17-E76A85E11234}" type="presOf" srcId="{7AF5A1FD-9DA1-4DB2-8F93-894C901C2AEE}" destId="{D8A1CDD5-6007-4D34-AC95-DC5981FB86B4}" srcOrd="1" destOrd="0" presId="urn:microsoft.com/office/officeart/2005/8/layout/hierarchy2"/>
    <dgm:cxn modelId="{182727D5-0451-4807-A2C0-0978D4410467}" srcId="{50CA2327-ABFA-4B79-AECE-951C6F6A7A95}" destId="{81CFDA1F-78B8-49F5-9004-17C3E0C93BF5}" srcOrd="1" destOrd="0" parTransId="{922F255A-2FD1-4E47-AF4A-A6B7871DB218}" sibTransId="{18A1ADB6-1EC7-41C7-A9F5-C2E4665C07DF}"/>
    <dgm:cxn modelId="{C16124D9-C529-4204-9A75-8C4DBF317B4F}" type="presOf" srcId="{922F255A-2FD1-4E47-AF4A-A6B7871DB218}" destId="{9CED74E7-3401-4197-9776-F454B66C26C9}" srcOrd="1" destOrd="0" presId="urn:microsoft.com/office/officeart/2005/8/layout/hierarchy2"/>
    <dgm:cxn modelId="{450F6ED9-41ED-446A-85E2-2DDD476E2F40}" type="presOf" srcId="{3AA20408-EB0B-4388-AF5E-F915FFF70EB8}" destId="{1A5ABD0B-A774-4FED-8CB5-C9BA74C7D5E6}" srcOrd="1" destOrd="0" presId="urn:microsoft.com/office/officeart/2005/8/layout/hierarchy2"/>
    <dgm:cxn modelId="{8651A0DB-EB8E-40A5-89B7-FBA9DBF20ACF}" type="presOf" srcId="{4CF9DB25-0E74-4700-BD58-B95E16627769}" destId="{A615744C-5F87-48E3-9B09-8B7DA7D237BF}" srcOrd="1" destOrd="0" presId="urn:microsoft.com/office/officeart/2005/8/layout/hierarchy2"/>
    <dgm:cxn modelId="{C3A645E6-E756-4C83-9C09-6B48A376207E}" srcId="{98070B00-C4CF-4460-B208-B5C51F37F69C}" destId="{20E2207D-4E09-41FD-8877-DA2F724C98F8}" srcOrd="0" destOrd="0" parTransId="{3AA20408-EB0B-4388-AF5E-F915FFF70EB8}" sibTransId="{E190BA15-8370-4674-AFC2-44A4FCADDAC6}"/>
    <dgm:cxn modelId="{F2F480E9-F26E-4747-A04E-58DD9A6F0BAB}" type="presOf" srcId="{64D6E09B-BBF3-4B9E-A7D4-28F9AB4A64BB}" destId="{E91041D8-BB7C-43AC-913A-95CF85D75F3E}" srcOrd="0" destOrd="0" presId="urn:microsoft.com/office/officeart/2005/8/layout/hierarchy2"/>
    <dgm:cxn modelId="{D15585EB-C079-4728-BBC9-1FAA32245D50}" type="presOf" srcId="{291E364B-9221-4E71-9501-FD6D40367B85}" destId="{BFDBA22A-4417-4D5D-AB32-5611687F0100}" srcOrd="0" destOrd="0" presId="urn:microsoft.com/office/officeart/2005/8/layout/hierarchy2"/>
    <dgm:cxn modelId="{FE3FC4ED-6A68-4D5B-8524-621F0BFE0A33}" type="presOf" srcId="{34CD3C51-B9CE-49E2-80F8-3E5455C90293}" destId="{025E6F12-42A2-4CBA-AC70-364A187D0F15}" srcOrd="0" destOrd="0" presId="urn:microsoft.com/office/officeart/2005/8/layout/hierarchy2"/>
    <dgm:cxn modelId="{849DDEED-99ED-48F5-9FDA-2FD0E1445948}" type="presOf" srcId="{6A38472F-E031-412C-900C-83FE9D8E59C5}" destId="{06533498-6EAC-4463-BE38-2B9896D4E46F}" srcOrd="0" destOrd="0" presId="urn:microsoft.com/office/officeart/2005/8/layout/hierarchy2"/>
    <dgm:cxn modelId="{3D7DB3F4-5600-4092-AFBA-19DB66E18146}" type="presOf" srcId="{8E0AEC83-555D-46D9-8E51-75C478E3519A}" destId="{AC40535E-4E03-4BB1-8B01-09C7B650316A}" srcOrd="0" destOrd="0" presId="urn:microsoft.com/office/officeart/2005/8/layout/hierarchy2"/>
    <dgm:cxn modelId="{50A267F5-9085-4500-A043-127DDB8ECA47}" type="presOf" srcId="{4018FCC5-98EB-4E0D-B9B1-3A38C82CEBF6}" destId="{1E651911-79E6-4660-92A4-DE1280949F8D}" srcOrd="0" destOrd="0" presId="urn:microsoft.com/office/officeart/2005/8/layout/hierarchy2"/>
    <dgm:cxn modelId="{9098E4F6-F75A-4938-A88F-DC138247FEC9}" type="presOf" srcId="{F4EF922D-A75D-4E73-8C2C-045E78C4C6AC}" destId="{CFF984D0-D8ED-41C3-907F-8A132C17566A}" srcOrd="1" destOrd="0" presId="urn:microsoft.com/office/officeart/2005/8/layout/hierarchy2"/>
    <dgm:cxn modelId="{3A2570F9-4F98-4092-894E-914A38CE4802}" srcId="{50CA2327-ABFA-4B79-AECE-951C6F6A7A95}" destId="{111DF8AD-CCDB-48C6-ABD4-846D522A623C}" srcOrd="4" destOrd="0" parTransId="{9A099557-5277-4B7F-BD99-5C698A89630B}" sibTransId="{E4F72C8A-8A00-40A5-92BF-A3C0D1781C90}"/>
    <dgm:cxn modelId="{901EFEFB-1DEA-4CD5-A340-37379230490E}" type="presOf" srcId="{68B31915-538A-4A2B-9EDE-DE3E003059F1}" destId="{AF93221C-0E4D-41F6-AD09-F3291CE773E3}" srcOrd="0" destOrd="0" presId="urn:microsoft.com/office/officeart/2005/8/layout/hierarchy2"/>
    <dgm:cxn modelId="{9B1231FD-4503-4234-814B-D37B5E4345B6}" srcId="{35F92318-E956-4C2E-A281-436D5CBBA72F}" destId="{50CA2327-ABFA-4B79-AECE-951C6F6A7A95}" srcOrd="11" destOrd="0" parTransId="{7AF5A1FD-9DA1-4DB2-8F93-894C901C2AEE}" sibTransId="{8D2001C3-AB3B-42E5-9640-04B9C9518814}"/>
    <dgm:cxn modelId="{9AD1D3FD-E6C0-4D3D-8952-077AE62B6BEE}" type="presOf" srcId="{922F255A-2FD1-4E47-AF4A-A6B7871DB218}" destId="{A49601F6-51C6-407E-AE00-3A41F11307E9}" srcOrd="0" destOrd="0" presId="urn:microsoft.com/office/officeart/2005/8/layout/hierarchy2"/>
    <dgm:cxn modelId="{199B18FC-D9BB-44B0-B476-5123A3249E01}" type="presParOf" srcId="{06533498-6EAC-4463-BE38-2B9896D4E46F}" destId="{0F34D7BE-D8BC-4137-B011-C7A169E49072}" srcOrd="0" destOrd="0" presId="urn:microsoft.com/office/officeart/2005/8/layout/hierarchy2"/>
    <dgm:cxn modelId="{CB71141B-EA46-4ACA-A68F-BD6A1B3F41B1}" type="presParOf" srcId="{0F34D7BE-D8BC-4137-B011-C7A169E49072}" destId="{3F6D0FCA-08ED-4CE3-894C-C61FA9527233}" srcOrd="0" destOrd="0" presId="urn:microsoft.com/office/officeart/2005/8/layout/hierarchy2"/>
    <dgm:cxn modelId="{E7B5A953-1412-4B0C-8990-F20ECC754841}" type="presParOf" srcId="{0F34D7BE-D8BC-4137-B011-C7A169E49072}" destId="{A41ECDD2-43A2-4773-9152-0DDFFD4016F0}" srcOrd="1" destOrd="0" presId="urn:microsoft.com/office/officeart/2005/8/layout/hierarchy2"/>
    <dgm:cxn modelId="{AE901C02-385D-4E8D-930B-DCF75D8C5FD3}" type="presParOf" srcId="{A41ECDD2-43A2-4773-9152-0DDFFD4016F0}" destId="{DB513DCB-2C44-438C-848B-7947BA02FBDB}" srcOrd="0" destOrd="0" presId="urn:microsoft.com/office/officeart/2005/8/layout/hierarchy2"/>
    <dgm:cxn modelId="{C6C249DC-7027-4E58-A79D-9E8DDEF6DC14}" type="presParOf" srcId="{DB513DCB-2C44-438C-848B-7947BA02FBDB}" destId="{92F99E02-F797-4168-937D-059899F2EA3E}" srcOrd="0" destOrd="0" presId="urn:microsoft.com/office/officeart/2005/8/layout/hierarchy2"/>
    <dgm:cxn modelId="{253BD2B5-3F97-4720-987B-B27548BEFF7F}" type="presParOf" srcId="{A41ECDD2-43A2-4773-9152-0DDFFD4016F0}" destId="{028D66E0-B5B2-4348-B38E-47D790DAA7BC}" srcOrd="1" destOrd="0" presId="urn:microsoft.com/office/officeart/2005/8/layout/hierarchy2"/>
    <dgm:cxn modelId="{875A827B-0AB1-4834-886C-A3AE404D168C}" type="presParOf" srcId="{028D66E0-B5B2-4348-B38E-47D790DAA7BC}" destId="{614E9833-ABC6-42E2-8968-E4DFA2649E2C}" srcOrd="0" destOrd="0" presId="urn:microsoft.com/office/officeart/2005/8/layout/hierarchy2"/>
    <dgm:cxn modelId="{E67430ED-29AC-4EC1-9BC9-D23D0D1581AF}" type="presParOf" srcId="{028D66E0-B5B2-4348-B38E-47D790DAA7BC}" destId="{23E45553-53DB-4007-AA84-9AB815E5717A}" srcOrd="1" destOrd="0" presId="urn:microsoft.com/office/officeart/2005/8/layout/hierarchy2"/>
    <dgm:cxn modelId="{94C6ADC5-EF7D-468F-A939-A388E421DDC2}" type="presParOf" srcId="{23E45553-53DB-4007-AA84-9AB815E5717A}" destId="{4A49E766-DB60-440F-AD89-1694DAEE345A}" srcOrd="0" destOrd="0" presId="urn:microsoft.com/office/officeart/2005/8/layout/hierarchy2"/>
    <dgm:cxn modelId="{0E9AFB34-C96C-41DA-95E7-D8C3C5D7AA2B}" type="presParOf" srcId="{4A49E766-DB60-440F-AD89-1694DAEE345A}" destId="{23BAD340-B303-4CB7-A6B9-67D4B0AF90BC}" srcOrd="0" destOrd="0" presId="urn:microsoft.com/office/officeart/2005/8/layout/hierarchy2"/>
    <dgm:cxn modelId="{71259630-7E4E-4490-B742-F51EAA6F8334}" type="presParOf" srcId="{23E45553-53DB-4007-AA84-9AB815E5717A}" destId="{CD7D935E-1185-464A-B889-84E036EBD347}" srcOrd="1" destOrd="0" presId="urn:microsoft.com/office/officeart/2005/8/layout/hierarchy2"/>
    <dgm:cxn modelId="{79724B8A-7DA7-4EBF-80D2-14847B43369E}" type="presParOf" srcId="{CD7D935E-1185-464A-B889-84E036EBD347}" destId="{50450C80-F1A6-4CAA-995B-DA621A1EB4F2}" srcOrd="0" destOrd="0" presId="urn:microsoft.com/office/officeart/2005/8/layout/hierarchy2"/>
    <dgm:cxn modelId="{800465BD-A5EC-4EE5-81E8-40AF0B1792A6}" type="presParOf" srcId="{CD7D935E-1185-464A-B889-84E036EBD347}" destId="{A9D6C5AD-6507-4D41-94A3-6B8821AC657A}" srcOrd="1" destOrd="0" presId="urn:microsoft.com/office/officeart/2005/8/layout/hierarchy2"/>
    <dgm:cxn modelId="{5CB149C1-71DF-45B7-974C-E55A8D2E3496}" type="presParOf" srcId="{23E45553-53DB-4007-AA84-9AB815E5717A}" destId="{048B8CA5-26D9-4D5D-A248-8FAAC30D84FE}" srcOrd="2" destOrd="0" presId="urn:microsoft.com/office/officeart/2005/8/layout/hierarchy2"/>
    <dgm:cxn modelId="{7B861B70-A49E-4722-8B84-40A39207946F}" type="presParOf" srcId="{048B8CA5-26D9-4D5D-A248-8FAAC30D84FE}" destId="{76BFADC6-6F1F-443D-AAA0-2842B96F4DDD}" srcOrd="0" destOrd="0" presId="urn:microsoft.com/office/officeart/2005/8/layout/hierarchy2"/>
    <dgm:cxn modelId="{28799618-9B9F-4682-A77F-45C13481F1D6}" type="presParOf" srcId="{23E45553-53DB-4007-AA84-9AB815E5717A}" destId="{ECD9FA44-26CA-4F55-93DD-B07A41B5BE39}" srcOrd="3" destOrd="0" presId="urn:microsoft.com/office/officeart/2005/8/layout/hierarchy2"/>
    <dgm:cxn modelId="{3B3D1796-B93A-4151-9899-BE6D6FCC0C95}" type="presParOf" srcId="{ECD9FA44-26CA-4F55-93DD-B07A41B5BE39}" destId="{7D88E93E-BB3A-434C-89BF-65C5460D195A}" srcOrd="0" destOrd="0" presId="urn:microsoft.com/office/officeart/2005/8/layout/hierarchy2"/>
    <dgm:cxn modelId="{FECE2703-2775-497D-802D-9D3E988B848E}" type="presParOf" srcId="{ECD9FA44-26CA-4F55-93DD-B07A41B5BE39}" destId="{F836A6E1-A616-4EC5-BABD-C42E93A526AC}" srcOrd="1" destOrd="0" presId="urn:microsoft.com/office/officeart/2005/8/layout/hierarchy2"/>
    <dgm:cxn modelId="{4F753DD7-7B9A-43BB-87FB-C92D0B7E74EB}" type="presParOf" srcId="{23E45553-53DB-4007-AA84-9AB815E5717A}" destId="{175C4AC3-8B24-4B86-A174-C567D2B4FA88}" srcOrd="4" destOrd="0" presId="urn:microsoft.com/office/officeart/2005/8/layout/hierarchy2"/>
    <dgm:cxn modelId="{EEB66DD0-5705-46B6-BBC7-98241D3D9A59}" type="presParOf" srcId="{175C4AC3-8B24-4B86-A174-C567D2B4FA88}" destId="{48B3D253-47BC-4880-ADD3-CEFEBD93F53D}" srcOrd="0" destOrd="0" presId="urn:microsoft.com/office/officeart/2005/8/layout/hierarchy2"/>
    <dgm:cxn modelId="{90726068-E96D-4CF1-8C46-DC0F5650FB6D}" type="presParOf" srcId="{23E45553-53DB-4007-AA84-9AB815E5717A}" destId="{D6CD4F6E-AA6D-44B8-94C9-042F237541A3}" srcOrd="5" destOrd="0" presId="urn:microsoft.com/office/officeart/2005/8/layout/hierarchy2"/>
    <dgm:cxn modelId="{A7B8AB47-56A8-4094-99D2-D1B6F4227025}" type="presParOf" srcId="{D6CD4F6E-AA6D-44B8-94C9-042F237541A3}" destId="{5C0CB30C-30DD-49F2-A7FE-059DDF62D07F}" srcOrd="0" destOrd="0" presId="urn:microsoft.com/office/officeart/2005/8/layout/hierarchy2"/>
    <dgm:cxn modelId="{855DA49D-4481-4194-9DE2-D8C12F22718D}" type="presParOf" srcId="{D6CD4F6E-AA6D-44B8-94C9-042F237541A3}" destId="{C1BBE2C5-51BC-49DA-B7EC-3A0A2B600269}" srcOrd="1" destOrd="0" presId="urn:microsoft.com/office/officeart/2005/8/layout/hierarchy2"/>
    <dgm:cxn modelId="{689BC404-B4D8-46E5-BCA1-5E2C82964BDE}" type="presParOf" srcId="{23E45553-53DB-4007-AA84-9AB815E5717A}" destId="{F1062808-1B55-44A5-8691-852D7B22734B}" srcOrd="6" destOrd="0" presId="urn:microsoft.com/office/officeart/2005/8/layout/hierarchy2"/>
    <dgm:cxn modelId="{81ED39AD-5AEC-401C-B18C-396ACA9FFACD}" type="presParOf" srcId="{F1062808-1B55-44A5-8691-852D7B22734B}" destId="{7E442A5F-D7EC-42ED-8D84-CB0EAD02C8AD}" srcOrd="0" destOrd="0" presId="urn:microsoft.com/office/officeart/2005/8/layout/hierarchy2"/>
    <dgm:cxn modelId="{89F809EB-E349-42BA-96DC-8D98E44B0410}" type="presParOf" srcId="{23E45553-53DB-4007-AA84-9AB815E5717A}" destId="{9068906F-FBBF-4412-B2EC-AEA08D248902}" srcOrd="7" destOrd="0" presId="urn:microsoft.com/office/officeart/2005/8/layout/hierarchy2"/>
    <dgm:cxn modelId="{93E26AF8-3774-4DDD-8940-13911D60B690}" type="presParOf" srcId="{9068906F-FBBF-4412-B2EC-AEA08D248902}" destId="{97F6D0CD-5666-45B5-AF9D-4C3CFD0E42FA}" srcOrd="0" destOrd="0" presId="urn:microsoft.com/office/officeart/2005/8/layout/hierarchy2"/>
    <dgm:cxn modelId="{24EB77F5-5D33-481B-B97F-6987A853027C}" type="presParOf" srcId="{9068906F-FBBF-4412-B2EC-AEA08D248902}" destId="{FC6346B1-8043-46F1-94EF-0C1DC4CB7341}" srcOrd="1" destOrd="0" presId="urn:microsoft.com/office/officeart/2005/8/layout/hierarchy2"/>
    <dgm:cxn modelId="{FA7DA6B3-8CE5-432E-9110-DCD6B9A14EC0}" type="presParOf" srcId="{23E45553-53DB-4007-AA84-9AB815E5717A}" destId="{1E651911-79E6-4660-92A4-DE1280949F8D}" srcOrd="8" destOrd="0" presId="urn:microsoft.com/office/officeart/2005/8/layout/hierarchy2"/>
    <dgm:cxn modelId="{2EFC244B-36AB-4C26-AB3A-76911EAF65A6}" type="presParOf" srcId="{1E651911-79E6-4660-92A4-DE1280949F8D}" destId="{ECDAAE82-1A3B-430F-B74B-FC917E0F1686}" srcOrd="0" destOrd="0" presId="urn:microsoft.com/office/officeart/2005/8/layout/hierarchy2"/>
    <dgm:cxn modelId="{2777FE8A-1C2F-4E23-A076-208CD9103D87}" type="presParOf" srcId="{23E45553-53DB-4007-AA84-9AB815E5717A}" destId="{029A51AF-49E9-4CE6-A66C-FCC0EDE8620A}" srcOrd="9" destOrd="0" presId="urn:microsoft.com/office/officeart/2005/8/layout/hierarchy2"/>
    <dgm:cxn modelId="{CB4E18F4-7A18-475C-83FD-47B75B562752}" type="presParOf" srcId="{029A51AF-49E9-4CE6-A66C-FCC0EDE8620A}" destId="{E91041D8-BB7C-43AC-913A-95CF85D75F3E}" srcOrd="0" destOrd="0" presId="urn:microsoft.com/office/officeart/2005/8/layout/hierarchy2"/>
    <dgm:cxn modelId="{47098476-24C8-46F8-A9F3-9C7A52F96F02}" type="presParOf" srcId="{029A51AF-49E9-4CE6-A66C-FCC0EDE8620A}" destId="{2CE6EEE7-29DC-48D5-9CE9-CBA904387276}" srcOrd="1" destOrd="0" presId="urn:microsoft.com/office/officeart/2005/8/layout/hierarchy2"/>
    <dgm:cxn modelId="{2ABD49B9-F623-42FA-BC61-D98C76E88019}" type="presParOf" srcId="{23E45553-53DB-4007-AA84-9AB815E5717A}" destId="{51B308B7-D08F-498F-A9C0-C3153A53ECCE}" srcOrd="10" destOrd="0" presId="urn:microsoft.com/office/officeart/2005/8/layout/hierarchy2"/>
    <dgm:cxn modelId="{7262F0A7-2C83-467F-8833-EAD6F6D58AEB}" type="presParOf" srcId="{51B308B7-D08F-498F-A9C0-C3153A53ECCE}" destId="{D6BF357D-0064-4DEF-8C71-837FD20E439C}" srcOrd="0" destOrd="0" presId="urn:microsoft.com/office/officeart/2005/8/layout/hierarchy2"/>
    <dgm:cxn modelId="{02210727-9495-49A4-9DB8-217B3E6271D0}" type="presParOf" srcId="{23E45553-53DB-4007-AA84-9AB815E5717A}" destId="{94288D9B-E31C-4DB1-9E76-910A27B1E962}" srcOrd="11" destOrd="0" presId="urn:microsoft.com/office/officeart/2005/8/layout/hierarchy2"/>
    <dgm:cxn modelId="{12437487-A200-4361-8A95-160E98172BFC}" type="presParOf" srcId="{94288D9B-E31C-4DB1-9E76-910A27B1E962}" destId="{3E7084CE-84BA-4119-A884-92BCE32D3A88}" srcOrd="0" destOrd="0" presId="urn:microsoft.com/office/officeart/2005/8/layout/hierarchy2"/>
    <dgm:cxn modelId="{D51B3CB1-FCA1-4CA8-99EF-5143CD0DAC51}" type="presParOf" srcId="{94288D9B-E31C-4DB1-9E76-910A27B1E962}" destId="{812782BA-37B4-4AC4-BA8F-0612CCD46845}" srcOrd="1" destOrd="0" presId="urn:microsoft.com/office/officeart/2005/8/layout/hierarchy2"/>
    <dgm:cxn modelId="{993979D9-08D0-4BF5-8238-A46303EEDB65}" type="presParOf" srcId="{23E45553-53DB-4007-AA84-9AB815E5717A}" destId="{42D256DB-81BA-48AE-AB42-344488A733EA}" srcOrd="12" destOrd="0" presId="urn:microsoft.com/office/officeart/2005/8/layout/hierarchy2"/>
    <dgm:cxn modelId="{61EBA263-FEB5-460B-AB3F-4474FB488D1E}" type="presParOf" srcId="{42D256DB-81BA-48AE-AB42-344488A733EA}" destId="{CFF984D0-D8ED-41C3-907F-8A132C17566A}" srcOrd="0" destOrd="0" presId="urn:microsoft.com/office/officeart/2005/8/layout/hierarchy2"/>
    <dgm:cxn modelId="{D999D789-3FFE-40C0-93B7-6B5B44CA5B82}" type="presParOf" srcId="{23E45553-53DB-4007-AA84-9AB815E5717A}" destId="{EEB7D109-CCC1-4DB1-875B-44B00DE4A6D4}" srcOrd="13" destOrd="0" presId="urn:microsoft.com/office/officeart/2005/8/layout/hierarchy2"/>
    <dgm:cxn modelId="{6BA2960D-8469-4EB7-8D80-5C678238F485}" type="presParOf" srcId="{EEB7D109-CCC1-4DB1-875B-44B00DE4A6D4}" destId="{59941E05-7CC1-46C0-947F-F72963AFFE76}" srcOrd="0" destOrd="0" presId="urn:microsoft.com/office/officeart/2005/8/layout/hierarchy2"/>
    <dgm:cxn modelId="{CCF343EA-FBFD-4F73-87A6-F887164AFE9D}" type="presParOf" srcId="{EEB7D109-CCC1-4DB1-875B-44B00DE4A6D4}" destId="{33F0EAC8-71D6-4508-BFCA-18EDAFC06FA0}" srcOrd="1" destOrd="0" presId="urn:microsoft.com/office/officeart/2005/8/layout/hierarchy2"/>
    <dgm:cxn modelId="{53AF4B0C-0F40-4AAC-B890-9E0F67C5DD0D}" type="presParOf" srcId="{23E45553-53DB-4007-AA84-9AB815E5717A}" destId="{965D4B2C-1221-4EBD-8ED2-C5EFA8A700C8}" srcOrd="14" destOrd="0" presId="urn:microsoft.com/office/officeart/2005/8/layout/hierarchy2"/>
    <dgm:cxn modelId="{D55691A3-50E4-4A84-ADF6-C9543779134C}" type="presParOf" srcId="{965D4B2C-1221-4EBD-8ED2-C5EFA8A700C8}" destId="{B9233117-3B2B-47E2-95CD-20632B611225}" srcOrd="0" destOrd="0" presId="urn:microsoft.com/office/officeart/2005/8/layout/hierarchy2"/>
    <dgm:cxn modelId="{C61F228A-AF8E-4D7D-8979-CA31F2EE97B5}" type="presParOf" srcId="{23E45553-53DB-4007-AA84-9AB815E5717A}" destId="{635EB4D1-AA0B-4C17-B080-D8DB7CAB3CCD}" srcOrd="15" destOrd="0" presId="urn:microsoft.com/office/officeart/2005/8/layout/hierarchy2"/>
    <dgm:cxn modelId="{C9597357-1BC9-477C-BD42-6A57557C2001}" type="presParOf" srcId="{635EB4D1-AA0B-4C17-B080-D8DB7CAB3CCD}" destId="{FFE3B711-44E0-45A9-AE9A-0572DF781702}" srcOrd="0" destOrd="0" presId="urn:microsoft.com/office/officeart/2005/8/layout/hierarchy2"/>
    <dgm:cxn modelId="{395EFD0A-F8AC-44B1-9D72-71E511D277BF}" type="presParOf" srcId="{635EB4D1-AA0B-4C17-B080-D8DB7CAB3CCD}" destId="{DDF3387E-DCB3-48AE-8347-C1C68A7D5E54}" srcOrd="1" destOrd="0" presId="urn:microsoft.com/office/officeart/2005/8/layout/hierarchy2"/>
    <dgm:cxn modelId="{8123245B-9989-4BA5-B47E-A4838F1F5A08}" type="presParOf" srcId="{23E45553-53DB-4007-AA84-9AB815E5717A}" destId="{BE616B28-2493-4F51-A6C9-6206F026180C}" srcOrd="16" destOrd="0" presId="urn:microsoft.com/office/officeart/2005/8/layout/hierarchy2"/>
    <dgm:cxn modelId="{DF910EE4-A215-4926-BD3F-65D99F166E9E}" type="presParOf" srcId="{BE616B28-2493-4F51-A6C9-6206F026180C}" destId="{361F56BC-55A7-4A24-B937-6142AAFEB1B4}" srcOrd="0" destOrd="0" presId="urn:microsoft.com/office/officeart/2005/8/layout/hierarchy2"/>
    <dgm:cxn modelId="{F76F9BC8-3828-42F2-8E1A-4CFDE535EF24}" type="presParOf" srcId="{23E45553-53DB-4007-AA84-9AB815E5717A}" destId="{10745D90-7AE2-4F02-AACB-F3F0C6CDD095}" srcOrd="17" destOrd="0" presId="urn:microsoft.com/office/officeart/2005/8/layout/hierarchy2"/>
    <dgm:cxn modelId="{5A96EDF5-779A-4A5F-91C2-17E486A60BB0}" type="presParOf" srcId="{10745D90-7AE2-4F02-AACB-F3F0C6CDD095}" destId="{2489E023-67F1-4C10-A28A-991FBC1B0BB4}" srcOrd="0" destOrd="0" presId="urn:microsoft.com/office/officeart/2005/8/layout/hierarchy2"/>
    <dgm:cxn modelId="{8014B856-F116-4DFF-BD50-06CD2CF51523}" type="presParOf" srcId="{10745D90-7AE2-4F02-AACB-F3F0C6CDD095}" destId="{B6F9F94D-0864-453E-ADAB-6B47947B2408}" srcOrd="1" destOrd="0" presId="urn:microsoft.com/office/officeart/2005/8/layout/hierarchy2"/>
    <dgm:cxn modelId="{7CA6796E-CAE6-49F1-AB36-168E91759510}" type="presParOf" srcId="{23E45553-53DB-4007-AA84-9AB815E5717A}" destId="{65C6E07D-EF58-4954-8267-67100D425635}" srcOrd="18" destOrd="0" presId="urn:microsoft.com/office/officeart/2005/8/layout/hierarchy2"/>
    <dgm:cxn modelId="{FA4CCC95-B799-4E33-8E22-B4032DE6DF07}" type="presParOf" srcId="{65C6E07D-EF58-4954-8267-67100D425635}" destId="{A615744C-5F87-48E3-9B09-8B7DA7D237BF}" srcOrd="0" destOrd="0" presId="urn:microsoft.com/office/officeart/2005/8/layout/hierarchy2"/>
    <dgm:cxn modelId="{393A140E-7569-41B6-9937-A39C2A8A7CDF}" type="presParOf" srcId="{23E45553-53DB-4007-AA84-9AB815E5717A}" destId="{6A8C3FD7-F4F5-4995-811D-8743BC365B7E}" srcOrd="19" destOrd="0" presId="urn:microsoft.com/office/officeart/2005/8/layout/hierarchy2"/>
    <dgm:cxn modelId="{F5E47D72-8E98-4EC3-B76D-D55F2F9F91AF}" type="presParOf" srcId="{6A8C3FD7-F4F5-4995-811D-8743BC365B7E}" destId="{025E6F12-42A2-4CBA-AC70-364A187D0F15}" srcOrd="0" destOrd="0" presId="urn:microsoft.com/office/officeart/2005/8/layout/hierarchy2"/>
    <dgm:cxn modelId="{7E591963-B64D-4E74-BC64-5522E1940AE9}" type="presParOf" srcId="{6A8C3FD7-F4F5-4995-811D-8743BC365B7E}" destId="{DD3A9DB3-FE2C-431E-81B1-98FBA81E08A2}" srcOrd="1" destOrd="0" presId="urn:microsoft.com/office/officeart/2005/8/layout/hierarchy2"/>
    <dgm:cxn modelId="{63310187-0FD1-40B6-A67C-4BC642577454}" type="presParOf" srcId="{23E45553-53DB-4007-AA84-9AB815E5717A}" destId="{BFDBA22A-4417-4D5D-AB32-5611687F0100}" srcOrd="20" destOrd="0" presId="urn:microsoft.com/office/officeart/2005/8/layout/hierarchy2"/>
    <dgm:cxn modelId="{0361D28B-A49B-48F3-BC10-79A41D8C3605}" type="presParOf" srcId="{BFDBA22A-4417-4D5D-AB32-5611687F0100}" destId="{3573E73F-1AB2-4707-915B-2CE266C520A8}" srcOrd="0" destOrd="0" presId="urn:microsoft.com/office/officeart/2005/8/layout/hierarchy2"/>
    <dgm:cxn modelId="{ABA1FA79-E0E9-4A7C-A332-667D00909C3E}" type="presParOf" srcId="{23E45553-53DB-4007-AA84-9AB815E5717A}" destId="{5DD3E108-D97A-4198-BE13-84B990A92BF8}" srcOrd="21" destOrd="0" presId="urn:microsoft.com/office/officeart/2005/8/layout/hierarchy2"/>
    <dgm:cxn modelId="{949B213A-B43B-46DD-8121-BB291CF03237}" type="presParOf" srcId="{5DD3E108-D97A-4198-BE13-84B990A92BF8}" destId="{CE8355C6-C29A-47FE-A5FF-B9E9B3905B36}" srcOrd="0" destOrd="0" presId="urn:microsoft.com/office/officeart/2005/8/layout/hierarchy2"/>
    <dgm:cxn modelId="{96529CB0-2F23-4D05-8126-19D834E437F8}" type="presParOf" srcId="{5DD3E108-D97A-4198-BE13-84B990A92BF8}" destId="{394C30EE-37C3-4CCD-B465-BFEB49E1E40E}" srcOrd="1" destOrd="0" presId="urn:microsoft.com/office/officeart/2005/8/layout/hierarchy2"/>
    <dgm:cxn modelId="{BCB914BF-964D-4930-8F8C-0AC8E2A82397}" type="presParOf" srcId="{23E45553-53DB-4007-AA84-9AB815E5717A}" destId="{2A57E25A-8EBB-481A-9102-DC02D119F9C3}" srcOrd="22" destOrd="0" presId="urn:microsoft.com/office/officeart/2005/8/layout/hierarchy2"/>
    <dgm:cxn modelId="{F078677B-48E5-4513-9256-CEFC8063255D}" type="presParOf" srcId="{2A57E25A-8EBB-481A-9102-DC02D119F9C3}" destId="{D8A1CDD5-6007-4D34-AC95-DC5981FB86B4}" srcOrd="0" destOrd="0" presId="urn:microsoft.com/office/officeart/2005/8/layout/hierarchy2"/>
    <dgm:cxn modelId="{A72F64FF-2228-4F26-B0A9-D89BCEA8EB73}" type="presParOf" srcId="{23E45553-53DB-4007-AA84-9AB815E5717A}" destId="{AFE90F3B-DC1A-498A-BA09-5F83043E273A}" srcOrd="23" destOrd="0" presId="urn:microsoft.com/office/officeart/2005/8/layout/hierarchy2"/>
    <dgm:cxn modelId="{29DC694A-288B-4F8C-AE97-6980FF661D47}" type="presParOf" srcId="{AFE90F3B-DC1A-498A-BA09-5F83043E273A}" destId="{0CECF320-C7F7-4935-961C-3D2A5ED09903}" srcOrd="0" destOrd="0" presId="urn:microsoft.com/office/officeart/2005/8/layout/hierarchy2"/>
    <dgm:cxn modelId="{AC967208-44CD-4B5E-9A2D-F784F1268D77}" type="presParOf" srcId="{AFE90F3B-DC1A-498A-BA09-5F83043E273A}" destId="{A6C5AC3F-76DE-4E9B-A873-E7BEA83D8E84}" srcOrd="1" destOrd="0" presId="urn:microsoft.com/office/officeart/2005/8/layout/hierarchy2"/>
    <dgm:cxn modelId="{5CACA82A-6A14-4C24-BF62-FE3AC5BC7264}" type="presParOf" srcId="{A6C5AC3F-76DE-4E9B-A873-E7BEA83D8E84}" destId="{AC40535E-4E03-4BB1-8B01-09C7B650316A}" srcOrd="0" destOrd="0" presId="urn:microsoft.com/office/officeart/2005/8/layout/hierarchy2"/>
    <dgm:cxn modelId="{590F4C31-CA27-4E43-A18D-D9B4E34713FB}" type="presParOf" srcId="{AC40535E-4E03-4BB1-8B01-09C7B650316A}" destId="{973FE0C5-C901-4A02-BEF9-FB81B723E223}" srcOrd="0" destOrd="0" presId="urn:microsoft.com/office/officeart/2005/8/layout/hierarchy2"/>
    <dgm:cxn modelId="{0BCCD104-4A4C-44ED-8217-1E0B2CBCFE4A}" type="presParOf" srcId="{A6C5AC3F-76DE-4E9B-A873-E7BEA83D8E84}" destId="{AB09EE8A-D9A3-441E-8D58-29A678C0795A}" srcOrd="1" destOrd="0" presId="urn:microsoft.com/office/officeart/2005/8/layout/hierarchy2"/>
    <dgm:cxn modelId="{8CC7D419-4DF9-4CEA-B1F9-0AC43D3C8E07}" type="presParOf" srcId="{AB09EE8A-D9A3-441E-8D58-29A678C0795A}" destId="{2D4EF1E3-6366-4A76-9DD8-18D9928E6C6A}" srcOrd="0" destOrd="0" presId="urn:microsoft.com/office/officeart/2005/8/layout/hierarchy2"/>
    <dgm:cxn modelId="{F9DDAE09-4BF0-47A3-87A3-8107726198D6}" type="presParOf" srcId="{AB09EE8A-D9A3-441E-8D58-29A678C0795A}" destId="{31770244-B997-403F-A19D-9859BA3333A8}" srcOrd="1" destOrd="0" presId="urn:microsoft.com/office/officeart/2005/8/layout/hierarchy2"/>
    <dgm:cxn modelId="{3185EFDE-6A6E-4A14-A752-CDB8D3AF51F5}" type="presParOf" srcId="{A6C5AC3F-76DE-4E9B-A873-E7BEA83D8E84}" destId="{A49601F6-51C6-407E-AE00-3A41F11307E9}" srcOrd="2" destOrd="0" presId="urn:microsoft.com/office/officeart/2005/8/layout/hierarchy2"/>
    <dgm:cxn modelId="{BE04F94E-181E-456D-9B82-A66CA1436561}" type="presParOf" srcId="{A49601F6-51C6-407E-AE00-3A41F11307E9}" destId="{9CED74E7-3401-4197-9776-F454B66C26C9}" srcOrd="0" destOrd="0" presId="urn:microsoft.com/office/officeart/2005/8/layout/hierarchy2"/>
    <dgm:cxn modelId="{3D7C6655-DEE1-49D2-969C-0B548F0A7D0F}" type="presParOf" srcId="{A6C5AC3F-76DE-4E9B-A873-E7BEA83D8E84}" destId="{19004C33-FBA2-4E02-9723-93118719F15E}" srcOrd="3" destOrd="0" presId="urn:microsoft.com/office/officeart/2005/8/layout/hierarchy2"/>
    <dgm:cxn modelId="{FCDF7FA1-69D7-496A-A74A-2954C3D397CB}" type="presParOf" srcId="{19004C33-FBA2-4E02-9723-93118719F15E}" destId="{7A3182E3-0A7D-44AE-8FA3-42217BA1318C}" srcOrd="0" destOrd="0" presId="urn:microsoft.com/office/officeart/2005/8/layout/hierarchy2"/>
    <dgm:cxn modelId="{22504E48-ABC7-4C7E-866C-AB492506A915}" type="presParOf" srcId="{19004C33-FBA2-4E02-9723-93118719F15E}" destId="{5C232422-B3F1-49BC-AB17-885FD0E0F78D}" srcOrd="1" destOrd="0" presId="urn:microsoft.com/office/officeart/2005/8/layout/hierarchy2"/>
    <dgm:cxn modelId="{23740004-9B9E-4936-B8B9-C5E29A45A684}" type="presParOf" srcId="{A6C5AC3F-76DE-4E9B-A873-E7BEA83D8E84}" destId="{58DD44D8-E55E-4EAC-A0B1-993917FF8E55}" srcOrd="4" destOrd="0" presId="urn:microsoft.com/office/officeart/2005/8/layout/hierarchy2"/>
    <dgm:cxn modelId="{5E86F227-4E5D-4B8F-B6DB-4D6B205BF31D}" type="presParOf" srcId="{58DD44D8-E55E-4EAC-A0B1-993917FF8E55}" destId="{359A4595-DDA0-43B6-BA9B-2412C5D0D115}" srcOrd="0" destOrd="0" presId="urn:microsoft.com/office/officeart/2005/8/layout/hierarchy2"/>
    <dgm:cxn modelId="{1868E341-D41C-4538-A630-A10E6584967B}" type="presParOf" srcId="{A6C5AC3F-76DE-4E9B-A873-E7BEA83D8E84}" destId="{5C5FE33B-ED49-477F-BD0D-936351F2A579}" srcOrd="5" destOrd="0" presId="urn:microsoft.com/office/officeart/2005/8/layout/hierarchy2"/>
    <dgm:cxn modelId="{7197147D-5E1C-4631-BC95-7EA792AE24F4}" type="presParOf" srcId="{5C5FE33B-ED49-477F-BD0D-936351F2A579}" destId="{AF93221C-0E4D-41F6-AD09-F3291CE773E3}" srcOrd="0" destOrd="0" presId="urn:microsoft.com/office/officeart/2005/8/layout/hierarchy2"/>
    <dgm:cxn modelId="{4BE8F8F0-66FC-4B60-9DE1-56AC70A6AB6D}" type="presParOf" srcId="{5C5FE33B-ED49-477F-BD0D-936351F2A579}" destId="{E0CAA9E5-11DA-4901-921F-F5CC1186BDB8}" srcOrd="1" destOrd="0" presId="urn:microsoft.com/office/officeart/2005/8/layout/hierarchy2"/>
    <dgm:cxn modelId="{722FFC6C-E3B9-4D5B-B373-C945D933C2B5}" type="presParOf" srcId="{A6C5AC3F-76DE-4E9B-A873-E7BEA83D8E84}" destId="{D459FC07-EB6D-495F-802F-5538205B7F6F}" srcOrd="6" destOrd="0" presId="urn:microsoft.com/office/officeart/2005/8/layout/hierarchy2"/>
    <dgm:cxn modelId="{101B2F6A-3AC9-42C1-A77C-9B9A225FB976}" type="presParOf" srcId="{D459FC07-EB6D-495F-802F-5538205B7F6F}" destId="{023EFFA7-E623-4562-8C89-6C7657D73EDC}" srcOrd="0" destOrd="0" presId="urn:microsoft.com/office/officeart/2005/8/layout/hierarchy2"/>
    <dgm:cxn modelId="{EAF2DB1C-1086-4080-A368-60D15A06E72C}" type="presParOf" srcId="{A6C5AC3F-76DE-4E9B-A873-E7BEA83D8E84}" destId="{DF706934-3F0C-44A8-B487-ADEDFA33B478}" srcOrd="7" destOrd="0" presId="urn:microsoft.com/office/officeart/2005/8/layout/hierarchy2"/>
    <dgm:cxn modelId="{07AE606E-D873-46D9-978E-E0530933BC6E}" type="presParOf" srcId="{DF706934-3F0C-44A8-B487-ADEDFA33B478}" destId="{6A686239-87CA-4099-85DA-EF45C05E3059}" srcOrd="0" destOrd="0" presId="urn:microsoft.com/office/officeart/2005/8/layout/hierarchy2"/>
    <dgm:cxn modelId="{8224F72E-FE91-408C-B73A-0BA4500854AF}" type="presParOf" srcId="{DF706934-3F0C-44A8-B487-ADEDFA33B478}" destId="{67E0D669-77ED-44D2-B60C-9D5FD3A7D144}" srcOrd="1" destOrd="0" presId="urn:microsoft.com/office/officeart/2005/8/layout/hierarchy2"/>
    <dgm:cxn modelId="{93188FA8-005B-41F4-B2FE-30AAD32F1D1C}" type="presParOf" srcId="{A6C5AC3F-76DE-4E9B-A873-E7BEA83D8E84}" destId="{65608946-56CD-4CFD-9A41-BD8F3FBF7D50}" srcOrd="8" destOrd="0" presId="urn:microsoft.com/office/officeart/2005/8/layout/hierarchy2"/>
    <dgm:cxn modelId="{20A788E3-512A-4379-B00E-2D708B24C749}" type="presParOf" srcId="{65608946-56CD-4CFD-9A41-BD8F3FBF7D50}" destId="{51238C83-410E-4BF1-AF28-7F59A8CD8252}" srcOrd="0" destOrd="0" presId="urn:microsoft.com/office/officeart/2005/8/layout/hierarchy2"/>
    <dgm:cxn modelId="{A7F26039-A4F6-4931-B194-326F3D9EDD82}" type="presParOf" srcId="{A6C5AC3F-76DE-4E9B-A873-E7BEA83D8E84}" destId="{AD5F0475-E6D9-4ADC-99D3-523D8CDEAE81}" srcOrd="9" destOrd="0" presId="urn:microsoft.com/office/officeart/2005/8/layout/hierarchy2"/>
    <dgm:cxn modelId="{4A9C3632-2824-4F0E-A8A4-DBA9B9402BEB}" type="presParOf" srcId="{AD5F0475-E6D9-4ADC-99D3-523D8CDEAE81}" destId="{67C7336F-7E06-4BB8-8F73-6E186D45082A}" srcOrd="0" destOrd="0" presId="urn:microsoft.com/office/officeart/2005/8/layout/hierarchy2"/>
    <dgm:cxn modelId="{9788ACFF-AA92-4805-A203-D1D87100446A}" type="presParOf" srcId="{AD5F0475-E6D9-4ADC-99D3-523D8CDEAE81}" destId="{E2DE7BAE-A6F0-45F1-966D-8CAFFC1B8A02}" srcOrd="1" destOrd="0" presId="urn:microsoft.com/office/officeart/2005/8/layout/hierarchy2"/>
    <dgm:cxn modelId="{DA2A5FF3-F212-4AA1-ADF2-43923D4679F9}" type="presParOf" srcId="{A41ECDD2-43A2-4773-9152-0DDFFD4016F0}" destId="{5ECE43F5-2A4F-4D8D-BF50-F3893B205A0D}" srcOrd="2" destOrd="0" presId="urn:microsoft.com/office/officeart/2005/8/layout/hierarchy2"/>
    <dgm:cxn modelId="{0AAEE21C-937B-4FE9-9AEF-49F570AC791A}" type="presParOf" srcId="{5ECE43F5-2A4F-4D8D-BF50-F3893B205A0D}" destId="{7CA37BA6-D284-4706-90B8-F12327F0588A}" srcOrd="0" destOrd="0" presId="urn:microsoft.com/office/officeart/2005/8/layout/hierarchy2"/>
    <dgm:cxn modelId="{70A529E1-9E90-4675-A260-C13F5E5BEFBB}" type="presParOf" srcId="{A41ECDD2-43A2-4773-9152-0DDFFD4016F0}" destId="{D0C305A8-F50C-476A-874F-C5AC452C1DB2}" srcOrd="3" destOrd="0" presId="urn:microsoft.com/office/officeart/2005/8/layout/hierarchy2"/>
    <dgm:cxn modelId="{0F3307FF-16CE-4B0C-9BB8-8293AD36CC00}" type="presParOf" srcId="{D0C305A8-F50C-476A-874F-C5AC452C1DB2}" destId="{85BF3289-5296-462D-AA39-845103BAE727}" srcOrd="0" destOrd="0" presId="urn:microsoft.com/office/officeart/2005/8/layout/hierarchy2"/>
    <dgm:cxn modelId="{130B0D99-8940-42FB-A609-D183B4E1019C}" type="presParOf" srcId="{D0C305A8-F50C-476A-874F-C5AC452C1DB2}" destId="{6CC8E5CF-E65F-4F6E-9422-BD7157E79813}" srcOrd="1" destOrd="0" presId="urn:microsoft.com/office/officeart/2005/8/layout/hierarchy2"/>
    <dgm:cxn modelId="{052B82DA-38A7-428F-8ED0-6EFD2F99898D}" type="presParOf" srcId="{6CC8E5CF-E65F-4F6E-9422-BD7157E79813}" destId="{6E49EEEC-9463-4E13-9AD5-E8D71D1BA9A5}" srcOrd="0" destOrd="0" presId="urn:microsoft.com/office/officeart/2005/8/layout/hierarchy2"/>
    <dgm:cxn modelId="{12CDD383-6F84-47A4-A4F6-1B9D42FEC61F}" type="presParOf" srcId="{6E49EEEC-9463-4E13-9AD5-E8D71D1BA9A5}" destId="{95BC66F8-F68C-43D9-8DC2-62E7D3C082C9}" srcOrd="0" destOrd="0" presId="urn:microsoft.com/office/officeart/2005/8/layout/hierarchy2"/>
    <dgm:cxn modelId="{ECFFFB52-D5EB-4516-AD91-9B65310BD37C}" type="presParOf" srcId="{6CC8E5CF-E65F-4F6E-9422-BD7157E79813}" destId="{AA3A472D-64FF-438B-9CE7-A4364FAEFDAD}" srcOrd="1" destOrd="0" presId="urn:microsoft.com/office/officeart/2005/8/layout/hierarchy2"/>
    <dgm:cxn modelId="{A816368F-30AC-4036-A32B-0FF2DB9B64F8}" type="presParOf" srcId="{AA3A472D-64FF-438B-9CE7-A4364FAEFDAD}" destId="{E1DEED45-4C8E-48A7-9CAE-78A313FA7193}" srcOrd="0" destOrd="0" presId="urn:microsoft.com/office/officeart/2005/8/layout/hierarchy2"/>
    <dgm:cxn modelId="{3015D616-83EC-4065-8AD6-C7BEFBBB885B}" type="presParOf" srcId="{AA3A472D-64FF-438B-9CE7-A4364FAEFDAD}" destId="{34E9AE12-4D1C-4332-8940-97955B2A747E}" srcOrd="1" destOrd="0" presId="urn:microsoft.com/office/officeart/2005/8/layout/hierarchy2"/>
    <dgm:cxn modelId="{7827E6EA-A3E5-40BA-B90F-3B792B85BF7E}" type="presParOf" srcId="{34E9AE12-4D1C-4332-8940-97955B2A747E}" destId="{5B2F8A79-005E-40B3-8CF2-9DB15DBFAD3C}" srcOrd="0" destOrd="0" presId="urn:microsoft.com/office/officeart/2005/8/layout/hierarchy2"/>
    <dgm:cxn modelId="{E9DED4D0-72E6-4A8C-BC2A-A83F6F62DD0C}" type="presParOf" srcId="{5B2F8A79-005E-40B3-8CF2-9DB15DBFAD3C}" destId="{1A5ABD0B-A774-4FED-8CB5-C9BA74C7D5E6}" srcOrd="0" destOrd="0" presId="urn:microsoft.com/office/officeart/2005/8/layout/hierarchy2"/>
    <dgm:cxn modelId="{E972DCDE-BAEE-45CF-B796-E5F8507661B1}" type="presParOf" srcId="{34E9AE12-4D1C-4332-8940-97955B2A747E}" destId="{CE7CE5F4-7EAE-46A6-A91E-0EA05221294C}" srcOrd="1" destOrd="0" presId="urn:microsoft.com/office/officeart/2005/8/layout/hierarchy2"/>
    <dgm:cxn modelId="{C2247545-6B91-4EE4-8F26-890084C7D8E7}" type="presParOf" srcId="{CE7CE5F4-7EAE-46A6-A91E-0EA05221294C}" destId="{FAEA5E82-CA9A-45CC-9CBA-BB2C25C87CC7}" srcOrd="0" destOrd="0" presId="urn:microsoft.com/office/officeart/2005/8/layout/hierarchy2"/>
    <dgm:cxn modelId="{FC16F8F3-D057-4C33-A36B-31573992CFEC}" type="presParOf" srcId="{CE7CE5F4-7EAE-46A6-A91E-0EA05221294C}" destId="{E488B2A5-0B05-4F18-8259-E608FC546AC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191FDA-C2F1-4446-9E5B-2952D6BF223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C273B49E-E22F-447C-B33F-7F2FEA8ADB45}">
      <dgm:prSet phldrT="[Text]" custT="1"/>
      <dgm:spPr/>
      <dgm:t>
        <a:bodyPr/>
        <a:lstStyle/>
        <a:p>
          <a:r>
            <a:rPr lang="en-US" sz="1800" dirty="0" err="1"/>
            <a:t>Xử</a:t>
          </a:r>
          <a:r>
            <a:rPr lang="en-US" sz="1800" dirty="0"/>
            <a:t> </a:t>
          </a:r>
          <a:r>
            <a:rPr lang="en-US" sz="1800" dirty="0" err="1"/>
            <a:t>lí</a:t>
          </a:r>
          <a:r>
            <a:rPr lang="en-US" sz="1800" dirty="0"/>
            <a:t> </a:t>
          </a:r>
          <a:r>
            <a:rPr lang="en-US" sz="1800" dirty="0" err="1"/>
            <a:t>dữ</a:t>
          </a:r>
          <a:r>
            <a:rPr lang="en-US" sz="1800" dirty="0"/>
            <a:t> </a:t>
          </a:r>
          <a:r>
            <a:rPr lang="en-US" sz="1800" dirty="0" err="1"/>
            <a:t>liệu</a:t>
          </a:r>
          <a:r>
            <a:rPr lang="en-US" sz="1800" dirty="0"/>
            <a:t> </a:t>
          </a:r>
          <a:r>
            <a:rPr lang="en-US" sz="1800" dirty="0" err="1"/>
            <a:t>bị</a:t>
          </a:r>
          <a:r>
            <a:rPr lang="en-US" sz="1800" dirty="0"/>
            <a:t> </a:t>
          </a:r>
          <a:r>
            <a:rPr lang="en-US" sz="1800" dirty="0" err="1"/>
            <a:t>thiếu</a:t>
          </a:r>
          <a:endParaRPr lang="en-US" sz="1800" dirty="0"/>
        </a:p>
        <a:p>
          <a:r>
            <a:rPr lang="en-US" sz="1100" dirty="0">
              <a:solidFill>
                <a:schemeClr val="bg1"/>
              </a:solidFill>
            </a:rPr>
            <a:t>(phương </a:t>
          </a:r>
          <a:r>
            <a:rPr lang="en-US" sz="1100" dirty="0" err="1">
              <a:solidFill>
                <a:schemeClr val="bg1"/>
              </a:solidFill>
            </a:rPr>
            <a:t>pháp</a:t>
          </a:r>
          <a:r>
            <a:rPr lang="en-US" sz="1100" dirty="0">
              <a:solidFill>
                <a:schemeClr val="bg1"/>
              </a:solidFill>
            </a:rPr>
            <a:t> GII-</a:t>
          </a:r>
          <a:r>
            <a:rPr lang="it-IT" sz="1100" dirty="0">
              <a:solidFill>
                <a:schemeClr val="bg1"/>
              </a:solidFill>
            </a:rPr>
            <a:t>Điểm số của mỗi nhóm chỉ số  là trung bình cộng của các chỉ số thành phần</a:t>
          </a:r>
          <a:r>
            <a:rPr lang="en-US" sz="1100" dirty="0">
              <a:solidFill>
                <a:schemeClr val="bg1"/>
              </a:solidFill>
            </a:rPr>
            <a:t>)</a:t>
          </a:r>
        </a:p>
      </dgm:t>
    </dgm:pt>
    <dgm:pt modelId="{C225472C-A002-4690-9014-D13738C7E6EF}" type="parTrans" cxnId="{DC4D9E68-AB8A-4A75-A129-4E8CFCF8726B}">
      <dgm:prSet/>
      <dgm:spPr/>
      <dgm:t>
        <a:bodyPr/>
        <a:lstStyle/>
        <a:p>
          <a:endParaRPr lang="en-US" sz="1200"/>
        </a:p>
      </dgm:t>
    </dgm:pt>
    <dgm:pt modelId="{9CEED741-2E5B-468E-84FE-D8765B8A2665}" type="sibTrans" cxnId="{DC4D9E68-AB8A-4A75-A129-4E8CFCF8726B}">
      <dgm:prSet/>
      <dgm:spPr/>
      <dgm:t>
        <a:bodyPr/>
        <a:lstStyle/>
        <a:p>
          <a:endParaRPr lang="en-US" sz="1200"/>
        </a:p>
      </dgm:t>
    </dgm:pt>
    <dgm:pt modelId="{DA64C8D6-79D3-4D6C-B7A7-0254A590FD40}">
      <dgm:prSet phldrT="[Text]" custT="1"/>
      <dgm:spPr/>
      <dgm:t>
        <a:bodyPr/>
        <a:lstStyle/>
        <a:p>
          <a:r>
            <a:rPr lang="en-US" sz="1800" dirty="0"/>
            <a:t>Quy </a:t>
          </a:r>
          <a:r>
            <a:rPr lang="en-US" sz="1800" dirty="0" err="1"/>
            <a:t>chuẩn</a:t>
          </a:r>
          <a:r>
            <a:rPr lang="en-US" sz="1800" dirty="0"/>
            <a:t> </a:t>
          </a:r>
          <a:r>
            <a:rPr lang="en-US" sz="1800" dirty="0" err="1"/>
            <a:t>mẫu</a:t>
          </a:r>
          <a:r>
            <a:rPr lang="en-US" sz="1800" dirty="0"/>
            <a:t> </a:t>
          </a:r>
          <a:r>
            <a:rPr lang="en-US" sz="1800" dirty="0" err="1"/>
            <a:t>số</a:t>
          </a:r>
          <a:endParaRPr lang="en-US" sz="1800" dirty="0"/>
        </a:p>
        <a:p>
          <a:r>
            <a:rPr lang="en-US" sz="1100" dirty="0">
              <a:solidFill>
                <a:schemeClr val="bg1"/>
              </a:solidFill>
            </a:rPr>
            <a:t>(</a:t>
          </a:r>
          <a:r>
            <a:rPr lang="it-IT" sz="1100" dirty="0">
              <a:solidFill>
                <a:schemeClr val="bg1"/>
              </a:solidFill>
            </a:rPr>
            <a:t>quy chuẩn theo GRDP, dân số, số lượng doanh nghiệp...)</a:t>
          </a:r>
          <a:endParaRPr lang="en-US" sz="1400" dirty="0">
            <a:solidFill>
              <a:schemeClr val="bg1"/>
            </a:solidFill>
          </a:endParaRPr>
        </a:p>
      </dgm:t>
    </dgm:pt>
    <dgm:pt modelId="{72DBE298-0B92-4993-A341-BADCEEEB1EF5}" type="parTrans" cxnId="{546A43F0-9338-4F8F-B943-28B901FB2D0D}">
      <dgm:prSet/>
      <dgm:spPr/>
      <dgm:t>
        <a:bodyPr/>
        <a:lstStyle/>
        <a:p>
          <a:endParaRPr lang="en-US" sz="1200"/>
        </a:p>
      </dgm:t>
    </dgm:pt>
    <dgm:pt modelId="{74700C65-AE6C-4BE2-8C0F-C3F619703205}" type="sibTrans" cxnId="{546A43F0-9338-4F8F-B943-28B901FB2D0D}">
      <dgm:prSet/>
      <dgm:spPr/>
      <dgm:t>
        <a:bodyPr/>
        <a:lstStyle/>
        <a:p>
          <a:endParaRPr lang="en-US" sz="1200"/>
        </a:p>
      </dgm:t>
    </dgm:pt>
    <dgm:pt modelId="{D4635008-50BF-4330-8A85-67CAE0F7C50E}">
      <dgm:prSet phldrT="[Text]" custT="1"/>
      <dgm:spPr/>
      <dgm:t>
        <a:bodyPr/>
        <a:lstStyle/>
        <a:p>
          <a:r>
            <a:rPr lang="en-US" sz="1800" dirty="0"/>
            <a:t>Trọng </a:t>
          </a:r>
          <a:r>
            <a:rPr lang="en-US" sz="1800" dirty="0" err="1"/>
            <a:t>số</a:t>
          </a:r>
          <a:endParaRPr lang="en-US" sz="1800" dirty="0">
            <a:solidFill>
              <a:srgbClr val="FF0000"/>
            </a:solidFill>
          </a:endParaRPr>
        </a:p>
        <a:p>
          <a:r>
            <a:rPr lang="en-US" sz="1100" dirty="0">
              <a:solidFill>
                <a:schemeClr val="bg1"/>
              </a:solidFill>
            </a:rPr>
            <a:t>(phương </a:t>
          </a:r>
          <a:r>
            <a:rPr lang="en-US" sz="1100" dirty="0" err="1">
              <a:solidFill>
                <a:schemeClr val="bg1"/>
              </a:solidFill>
            </a:rPr>
            <a:t>pháp</a:t>
          </a:r>
          <a:r>
            <a:rPr lang="en-US" sz="1100" dirty="0">
              <a:solidFill>
                <a:schemeClr val="bg1"/>
              </a:solidFill>
            </a:rPr>
            <a:t> GII-</a:t>
          </a:r>
          <a:r>
            <a:rPr lang="en-US" sz="1100" dirty="0" err="1">
              <a:solidFill>
                <a:schemeClr val="bg1"/>
              </a:solidFill>
            </a:rPr>
            <a:t>trọng</a:t>
          </a:r>
          <a:r>
            <a:rPr lang="en-US" sz="1100" dirty="0">
              <a:solidFill>
                <a:schemeClr val="bg1"/>
              </a:solidFill>
            </a:rPr>
            <a:t> </a:t>
          </a:r>
          <a:r>
            <a:rPr lang="en-US" sz="1100" dirty="0" err="1">
              <a:solidFill>
                <a:schemeClr val="bg1"/>
              </a:solidFill>
            </a:rPr>
            <a:t>số</a:t>
          </a:r>
          <a:r>
            <a:rPr lang="en-US" sz="1100" dirty="0">
              <a:solidFill>
                <a:schemeClr val="bg1"/>
              </a:solidFill>
            </a:rPr>
            <a:t> </a:t>
          </a:r>
          <a:r>
            <a:rPr lang="en-US" sz="1100" dirty="0" err="1">
              <a:solidFill>
                <a:schemeClr val="bg1"/>
              </a:solidFill>
            </a:rPr>
            <a:t>bằng</a:t>
          </a:r>
          <a:r>
            <a:rPr lang="en-US" sz="1100" dirty="0">
              <a:solidFill>
                <a:schemeClr val="bg1"/>
              </a:solidFill>
            </a:rPr>
            <a:t> </a:t>
          </a:r>
          <a:r>
            <a:rPr lang="en-US" sz="1100" dirty="0" err="1">
              <a:solidFill>
                <a:schemeClr val="bg1"/>
              </a:solidFill>
            </a:rPr>
            <a:t>nhau</a:t>
          </a:r>
          <a:r>
            <a:rPr lang="en-US" sz="1100" dirty="0">
              <a:solidFill>
                <a:schemeClr val="bg1"/>
              </a:solidFill>
            </a:rPr>
            <a:t>)</a:t>
          </a:r>
        </a:p>
      </dgm:t>
    </dgm:pt>
    <dgm:pt modelId="{7BD237F9-A041-4F18-B226-881569758220}" type="parTrans" cxnId="{4D83365C-73D7-42F1-B573-5A01156420F9}">
      <dgm:prSet/>
      <dgm:spPr/>
      <dgm:t>
        <a:bodyPr/>
        <a:lstStyle/>
        <a:p>
          <a:endParaRPr lang="en-US" sz="1200"/>
        </a:p>
      </dgm:t>
    </dgm:pt>
    <dgm:pt modelId="{F43BEA70-7E59-4EB3-9206-2AC4E9E24202}" type="sibTrans" cxnId="{4D83365C-73D7-42F1-B573-5A01156420F9}">
      <dgm:prSet/>
      <dgm:spPr/>
      <dgm:t>
        <a:bodyPr/>
        <a:lstStyle/>
        <a:p>
          <a:endParaRPr lang="en-US" sz="1200"/>
        </a:p>
      </dgm:t>
    </dgm:pt>
    <dgm:pt modelId="{1E5DB73E-E8C7-4737-9857-20E461B43A59}">
      <dgm:prSet phldrT="[Text]" custT="1"/>
      <dgm:spPr/>
      <dgm:t>
        <a:bodyPr/>
        <a:lstStyle/>
        <a:p>
          <a:r>
            <a:rPr lang="en-US" sz="1800" dirty="0" err="1"/>
            <a:t>Chuẩn</a:t>
          </a:r>
          <a:r>
            <a:rPr lang="en-US" sz="1800" dirty="0"/>
            <a:t> </a:t>
          </a:r>
          <a:r>
            <a:rPr lang="en-US" sz="1800" dirty="0" err="1"/>
            <a:t>hóa</a:t>
          </a:r>
          <a:endParaRPr lang="en-US" sz="1800" dirty="0"/>
        </a:p>
        <a:p>
          <a:r>
            <a:rPr lang="en-US" sz="1100" dirty="0">
              <a:solidFill>
                <a:schemeClr val="bg1"/>
              </a:solidFill>
            </a:rPr>
            <a:t>(</a:t>
          </a:r>
          <a:r>
            <a:rPr lang="it-IT" sz="1100" dirty="0">
              <a:solidFill>
                <a:schemeClr val="bg1"/>
              </a:solidFill>
            </a:rPr>
            <a:t>phương pháp Min-Max với khoảng chung [0-100])</a:t>
          </a:r>
          <a:endParaRPr lang="en-US" sz="1100" dirty="0">
            <a:solidFill>
              <a:schemeClr val="bg1"/>
            </a:solidFill>
          </a:endParaRPr>
        </a:p>
      </dgm:t>
    </dgm:pt>
    <dgm:pt modelId="{560C8B3A-12FB-4B8A-807B-3DBE966554AC}" type="parTrans" cxnId="{3C22D89D-BF93-4A3D-AA25-95FA2B122CCE}">
      <dgm:prSet/>
      <dgm:spPr/>
      <dgm:t>
        <a:bodyPr/>
        <a:lstStyle/>
        <a:p>
          <a:endParaRPr lang="en-US" sz="1200"/>
        </a:p>
      </dgm:t>
    </dgm:pt>
    <dgm:pt modelId="{2E3CD3E0-E6F5-4918-8BEA-932A03153A17}" type="sibTrans" cxnId="{3C22D89D-BF93-4A3D-AA25-95FA2B122CCE}">
      <dgm:prSet/>
      <dgm:spPr/>
      <dgm:t>
        <a:bodyPr/>
        <a:lstStyle/>
        <a:p>
          <a:endParaRPr lang="en-US" sz="1200"/>
        </a:p>
      </dgm:t>
    </dgm:pt>
    <dgm:pt modelId="{9C300B40-84D8-42A7-A031-9D9BB28D225F}">
      <dgm:prSet custT="1"/>
      <dgm:spPr/>
      <dgm:t>
        <a:bodyPr/>
        <a:lstStyle/>
        <a:p>
          <a:pPr>
            <a:spcAft>
              <a:spcPts val="0"/>
            </a:spcAft>
          </a:pPr>
          <a:r>
            <a:rPr lang="en-US" sz="1800" dirty="0" err="1"/>
            <a:t>Tính</a:t>
          </a:r>
          <a:r>
            <a:rPr lang="en-US" sz="1800" dirty="0"/>
            <a:t> </a:t>
          </a:r>
          <a:r>
            <a:rPr lang="en-US" sz="1800" dirty="0" err="1"/>
            <a:t>điểm</a:t>
          </a:r>
          <a:r>
            <a:rPr lang="en-US" sz="1800" dirty="0"/>
            <a:t>,</a:t>
          </a:r>
        </a:p>
        <a:p>
          <a:pPr>
            <a:spcAft>
              <a:spcPts val="0"/>
            </a:spcAft>
          </a:pPr>
          <a:r>
            <a:rPr lang="en-US" sz="1800" dirty="0"/>
            <a:t> </a:t>
          </a:r>
          <a:r>
            <a:rPr lang="en-US" sz="1800" dirty="0" err="1"/>
            <a:t>tổng</a:t>
          </a:r>
          <a:r>
            <a:rPr lang="en-US" sz="1800" dirty="0"/>
            <a:t> hợp</a:t>
          </a:r>
        </a:p>
        <a:p>
          <a:pPr>
            <a:spcAft>
              <a:spcPct val="35000"/>
            </a:spcAft>
          </a:pPr>
          <a:r>
            <a:rPr lang="en-US" sz="1200" dirty="0">
              <a:solidFill>
                <a:schemeClr val="bg1"/>
              </a:solidFill>
            </a:rPr>
            <a:t>(</a:t>
          </a:r>
          <a:r>
            <a:rPr lang="it-IT" sz="1200" dirty="0">
              <a:solidFill>
                <a:schemeClr val="bg1"/>
              </a:solidFill>
            </a:rPr>
            <a:t>phương pháp trung bình cộng)</a:t>
          </a:r>
          <a:endParaRPr lang="en-US" sz="1200" dirty="0">
            <a:solidFill>
              <a:schemeClr val="bg1"/>
            </a:solidFill>
          </a:endParaRPr>
        </a:p>
      </dgm:t>
    </dgm:pt>
    <dgm:pt modelId="{4E869B14-2E6B-470E-B2FF-0354B0302C1C}" type="parTrans" cxnId="{744AC718-50EB-45A3-9EAA-CA5B6E7BAB36}">
      <dgm:prSet/>
      <dgm:spPr/>
      <dgm:t>
        <a:bodyPr/>
        <a:lstStyle/>
        <a:p>
          <a:endParaRPr lang="en-US" sz="1200"/>
        </a:p>
      </dgm:t>
    </dgm:pt>
    <dgm:pt modelId="{672BBF25-4C33-4257-925E-25521D6C3CEA}" type="sibTrans" cxnId="{744AC718-50EB-45A3-9EAA-CA5B6E7BAB36}">
      <dgm:prSet/>
      <dgm:spPr/>
      <dgm:t>
        <a:bodyPr/>
        <a:lstStyle/>
        <a:p>
          <a:endParaRPr lang="en-US" sz="1200"/>
        </a:p>
      </dgm:t>
    </dgm:pt>
    <dgm:pt modelId="{45F7C646-09DA-4619-9F70-9FC0F6A97B4F}">
      <dgm:prSet custT="1"/>
      <dgm:spPr/>
      <dgm:t>
        <a:bodyPr/>
        <a:lstStyle/>
        <a:p>
          <a:pPr algn="ctr"/>
          <a:r>
            <a:rPr lang="en-US" sz="1800" dirty="0" err="1"/>
            <a:t>Xếp</a:t>
          </a:r>
          <a:r>
            <a:rPr lang="en-US" sz="1800" dirty="0"/>
            <a:t> </a:t>
          </a:r>
          <a:r>
            <a:rPr lang="en-US" sz="1800" dirty="0" err="1"/>
            <a:t>hạng</a:t>
          </a:r>
          <a:endParaRPr lang="en-US" sz="1800" dirty="0"/>
        </a:p>
        <a:p>
          <a:pPr algn="ctr"/>
          <a:r>
            <a:rPr lang="en-US" sz="1200" dirty="0">
              <a:solidFill>
                <a:schemeClr val="bg1"/>
              </a:solidFill>
            </a:rPr>
            <a:t>(phương </a:t>
          </a:r>
          <a:r>
            <a:rPr lang="en-US" sz="1200" dirty="0" err="1">
              <a:solidFill>
                <a:schemeClr val="bg1"/>
              </a:solidFill>
            </a:rPr>
            <a:t>pháp</a:t>
          </a:r>
          <a:r>
            <a:rPr lang="en-US" sz="1200" dirty="0">
              <a:solidFill>
                <a:schemeClr val="bg1"/>
              </a:solidFill>
            </a:rPr>
            <a:t> GII-</a:t>
          </a:r>
          <a:r>
            <a:rPr lang="it-IT" sz="1200" dirty="0">
              <a:solidFill>
                <a:schemeClr val="bg1"/>
              </a:solidFill>
            </a:rPr>
            <a:t>điểm số cao nhất xếp hạng 1, điểm số thấp nhất xếp hạng cuối, không có số liệu thì không được tính điểm</a:t>
          </a:r>
          <a:r>
            <a:rPr lang="en-US" sz="1200" dirty="0">
              <a:solidFill>
                <a:schemeClr val="bg1"/>
              </a:solidFill>
            </a:rPr>
            <a:t>)</a:t>
          </a:r>
          <a:r>
            <a:rPr lang="en-US" sz="1400" dirty="0"/>
            <a:t>	</a:t>
          </a:r>
        </a:p>
      </dgm:t>
    </dgm:pt>
    <dgm:pt modelId="{5DD1AF0B-9DA9-45AD-A5AD-BEF6C84BFAE6}" type="parTrans" cxnId="{CFF2CFF1-F9A0-4446-89D8-0B8501B45A8A}">
      <dgm:prSet/>
      <dgm:spPr/>
      <dgm:t>
        <a:bodyPr/>
        <a:lstStyle/>
        <a:p>
          <a:endParaRPr lang="en-US" sz="1200"/>
        </a:p>
      </dgm:t>
    </dgm:pt>
    <dgm:pt modelId="{15B754A2-797C-4420-82AA-CF4564104A53}" type="sibTrans" cxnId="{CFF2CFF1-F9A0-4446-89D8-0B8501B45A8A}">
      <dgm:prSet/>
      <dgm:spPr/>
      <dgm:t>
        <a:bodyPr/>
        <a:lstStyle/>
        <a:p>
          <a:endParaRPr lang="en-US" sz="1200"/>
        </a:p>
      </dgm:t>
    </dgm:pt>
    <dgm:pt modelId="{482D71F7-4D06-4ADC-9405-3C53E1EC8B2B}">
      <dgm:prSet phldrT="[Text]" custT="1"/>
      <dgm:spPr/>
      <dgm:t>
        <a:bodyPr/>
        <a:lstStyle/>
        <a:p>
          <a:r>
            <a:rPr lang="en-US" sz="1800" dirty="0" err="1"/>
            <a:t>Xử</a:t>
          </a:r>
          <a:r>
            <a:rPr lang="en-US" sz="1800" dirty="0"/>
            <a:t> </a:t>
          </a:r>
          <a:r>
            <a:rPr lang="en-US" sz="1800" dirty="0" err="1"/>
            <a:t>lí</a:t>
          </a:r>
          <a:r>
            <a:rPr lang="en-US" sz="1800" dirty="0"/>
            <a:t> </a:t>
          </a:r>
          <a:r>
            <a:rPr lang="en-US" sz="1800" dirty="0" err="1"/>
            <a:t>giá</a:t>
          </a:r>
          <a:r>
            <a:rPr lang="en-US" sz="1800" dirty="0"/>
            <a:t> </a:t>
          </a:r>
          <a:r>
            <a:rPr lang="en-US" sz="1800" dirty="0" err="1"/>
            <a:t>trị</a:t>
          </a:r>
          <a:r>
            <a:rPr lang="en-US" sz="1800" dirty="0"/>
            <a:t> </a:t>
          </a:r>
          <a:r>
            <a:rPr lang="en-US" sz="1800" dirty="0" err="1"/>
            <a:t>ngoại</a:t>
          </a:r>
          <a:r>
            <a:rPr lang="en-US" sz="1800" dirty="0"/>
            <a:t> </a:t>
          </a:r>
          <a:r>
            <a:rPr lang="en-US" sz="1800" dirty="0" err="1"/>
            <a:t>lệ</a:t>
          </a:r>
          <a:r>
            <a:rPr lang="en-US" sz="1600" dirty="0"/>
            <a:t> </a:t>
          </a:r>
        </a:p>
        <a:p>
          <a:r>
            <a:rPr lang="en-US" sz="1200" dirty="0">
              <a:solidFill>
                <a:schemeClr val="bg1"/>
              </a:solidFill>
            </a:rPr>
            <a:t>(</a:t>
          </a:r>
          <a:r>
            <a:rPr lang="it-IT" sz="1200" dirty="0">
              <a:solidFill>
                <a:schemeClr val="bg1"/>
              </a:solidFill>
            </a:rPr>
            <a:t>phương pháp Winsorisation tiêu chuẩn)</a:t>
          </a:r>
          <a:endParaRPr lang="en-US" sz="1200" dirty="0">
            <a:solidFill>
              <a:schemeClr val="bg1"/>
            </a:solidFill>
          </a:endParaRPr>
        </a:p>
      </dgm:t>
    </dgm:pt>
    <dgm:pt modelId="{F11C900C-2630-48EB-931E-CCE9870A3A8C}" type="sibTrans" cxnId="{20ED2820-7CE7-4797-8994-DCB6B2BC9291}">
      <dgm:prSet/>
      <dgm:spPr/>
      <dgm:t>
        <a:bodyPr/>
        <a:lstStyle/>
        <a:p>
          <a:endParaRPr lang="en-US" sz="1200"/>
        </a:p>
      </dgm:t>
    </dgm:pt>
    <dgm:pt modelId="{3A7D7971-9E8C-491E-843A-D02C3C156C51}" type="parTrans" cxnId="{20ED2820-7CE7-4797-8994-DCB6B2BC9291}">
      <dgm:prSet/>
      <dgm:spPr/>
      <dgm:t>
        <a:bodyPr/>
        <a:lstStyle/>
        <a:p>
          <a:endParaRPr lang="en-US" sz="1200"/>
        </a:p>
      </dgm:t>
    </dgm:pt>
    <dgm:pt modelId="{4DF155BC-D560-4AEE-929F-0294202BA079}" type="pres">
      <dgm:prSet presAssocID="{8F191FDA-C2F1-4446-9E5B-2952D6BF2232}" presName="diagram" presStyleCnt="0">
        <dgm:presLayoutVars>
          <dgm:dir/>
          <dgm:resizeHandles val="exact"/>
        </dgm:presLayoutVars>
      </dgm:prSet>
      <dgm:spPr/>
    </dgm:pt>
    <dgm:pt modelId="{BC5D2360-47C9-4BD2-BBE8-4FCECD33075A}" type="pres">
      <dgm:prSet presAssocID="{C273B49E-E22F-447C-B33F-7F2FEA8ADB45}" presName="node" presStyleLbl="node1" presStyleIdx="0" presStyleCnt="7" custScaleX="110650" custScaleY="147678">
        <dgm:presLayoutVars>
          <dgm:bulletEnabled val="1"/>
        </dgm:presLayoutVars>
      </dgm:prSet>
      <dgm:spPr/>
    </dgm:pt>
    <dgm:pt modelId="{9CBA24EF-7B34-45DE-B73B-E89B70F4DF9F}" type="pres">
      <dgm:prSet presAssocID="{9CEED741-2E5B-468E-84FE-D8765B8A2665}" presName="sibTrans" presStyleCnt="0"/>
      <dgm:spPr/>
    </dgm:pt>
    <dgm:pt modelId="{45C0D7BE-7D28-4789-8EDC-5A8BC15DAD4C}" type="pres">
      <dgm:prSet presAssocID="{482D71F7-4D06-4ADC-9405-3C53E1EC8B2B}" presName="node" presStyleLbl="node1" presStyleIdx="1" presStyleCnt="7" custScaleX="99550" custScaleY="141479">
        <dgm:presLayoutVars>
          <dgm:bulletEnabled val="1"/>
        </dgm:presLayoutVars>
      </dgm:prSet>
      <dgm:spPr/>
    </dgm:pt>
    <dgm:pt modelId="{3A9F44DC-1F68-4B8A-9E05-19F8888E53E1}" type="pres">
      <dgm:prSet presAssocID="{F11C900C-2630-48EB-931E-CCE9870A3A8C}" presName="sibTrans" presStyleCnt="0"/>
      <dgm:spPr/>
    </dgm:pt>
    <dgm:pt modelId="{672A909E-2377-4AE5-8523-C2C6C9847413}" type="pres">
      <dgm:prSet presAssocID="{DA64C8D6-79D3-4D6C-B7A7-0254A590FD40}" presName="node" presStyleLbl="node1" presStyleIdx="2" presStyleCnt="7" custScaleX="97112" custScaleY="135473">
        <dgm:presLayoutVars>
          <dgm:bulletEnabled val="1"/>
        </dgm:presLayoutVars>
      </dgm:prSet>
      <dgm:spPr/>
    </dgm:pt>
    <dgm:pt modelId="{5AF35258-530A-4B2A-9E22-FA5C033380B7}" type="pres">
      <dgm:prSet presAssocID="{74700C65-AE6C-4BE2-8C0F-C3F619703205}" presName="sibTrans" presStyleCnt="0"/>
      <dgm:spPr/>
    </dgm:pt>
    <dgm:pt modelId="{FF2AB4CE-71E0-4A4C-8B69-670C8F4E749A}" type="pres">
      <dgm:prSet presAssocID="{D4635008-50BF-4330-8A85-67CAE0F7C50E}" presName="node" presStyleLbl="node1" presStyleIdx="3" presStyleCnt="7" custScaleX="99709" custScaleY="127330">
        <dgm:presLayoutVars>
          <dgm:bulletEnabled val="1"/>
        </dgm:presLayoutVars>
      </dgm:prSet>
      <dgm:spPr/>
    </dgm:pt>
    <dgm:pt modelId="{52FAD0BA-33AE-4F19-B965-846633E95796}" type="pres">
      <dgm:prSet presAssocID="{F43BEA70-7E59-4EB3-9206-2AC4E9E24202}" presName="sibTrans" presStyleCnt="0"/>
      <dgm:spPr/>
    </dgm:pt>
    <dgm:pt modelId="{6D7B3578-A1F5-4CD4-9AF2-A026F5B1ECAE}" type="pres">
      <dgm:prSet presAssocID="{1E5DB73E-E8C7-4737-9857-20E461B43A59}" presName="node" presStyleLbl="node1" presStyleIdx="4" presStyleCnt="7" custScaleX="101151" custScaleY="125716">
        <dgm:presLayoutVars>
          <dgm:bulletEnabled val="1"/>
        </dgm:presLayoutVars>
      </dgm:prSet>
      <dgm:spPr/>
    </dgm:pt>
    <dgm:pt modelId="{0F59324D-6E36-43AB-8C51-A34366CCA445}" type="pres">
      <dgm:prSet presAssocID="{2E3CD3E0-E6F5-4918-8BEA-932A03153A17}" presName="sibTrans" presStyleCnt="0"/>
      <dgm:spPr/>
    </dgm:pt>
    <dgm:pt modelId="{3A20A1D1-E6F0-48B7-9E5B-CE4DC6FA9990}" type="pres">
      <dgm:prSet presAssocID="{9C300B40-84D8-42A7-A031-9D9BB28D225F}" presName="node" presStyleLbl="node1" presStyleIdx="5" presStyleCnt="7" custScaleX="100248" custScaleY="129715">
        <dgm:presLayoutVars>
          <dgm:bulletEnabled val="1"/>
        </dgm:presLayoutVars>
      </dgm:prSet>
      <dgm:spPr/>
    </dgm:pt>
    <dgm:pt modelId="{0049F075-2273-4094-A4B9-5E31A2938CC1}" type="pres">
      <dgm:prSet presAssocID="{672BBF25-4C33-4257-925E-25521D6C3CEA}" presName="sibTrans" presStyleCnt="0"/>
      <dgm:spPr/>
    </dgm:pt>
    <dgm:pt modelId="{D5684D85-5FE0-494F-8C51-558BDD96DB5B}" type="pres">
      <dgm:prSet presAssocID="{45F7C646-09DA-4619-9F70-9FC0F6A97B4F}" presName="node" presStyleLbl="node1" presStyleIdx="6" presStyleCnt="7" custScaleX="327146" custScaleY="119102">
        <dgm:presLayoutVars>
          <dgm:bulletEnabled val="1"/>
        </dgm:presLayoutVars>
      </dgm:prSet>
      <dgm:spPr/>
    </dgm:pt>
  </dgm:ptLst>
  <dgm:cxnLst>
    <dgm:cxn modelId="{A4CDFC15-0665-4290-9121-28599B7025C3}" type="presOf" srcId="{45F7C646-09DA-4619-9F70-9FC0F6A97B4F}" destId="{D5684D85-5FE0-494F-8C51-558BDD96DB5B}" srcOrd="0" destOrd="0" presId="urn:microsoft.com/office/officeart/2005/8/layout/default"/>
    <dgm:cxn modelId="{744AC718-50EB-45A3-9EAA-CA5B6E7BAB36}" srcId="{8F191FDA-C2F1-4446-9E5B-2952D6BF2232}" destId="{9C300B40-84D8-42A7-A031-9D9BB28D225F}" srcOrd="5" destOrd="0" parTransId="{4E869B14-2E6B-470E-B2FF-0354B0302C1C}" sibTransId="{672BBF25-4C33-4257-925E-25521D6C3CEA}"/>
    <dgm:cxn modelId="{20ED2820-7CE7-4797-8994-DCB6B2BC9291}" srcId="{8F191FDA-C2F1-4446-9E5B-2952D6BF2232}" destId="{482D71F7-4D06-4ADC-9405-3C53E1EC8B2B}" srcOrd="1" destOrd="0" parTransId="{3A7D7971-9E8C-491E-843A-D02C3C156C51}" sibTransId="{F11C900C-2630-48EB-931E-CCE9870A3A8C}"/>
    <dgm:cxn modelId="{75C95D29-C5E1-4E2D-89A8-7818115E1A8A}" type="presOf" srcId="{9C300B40-84D8-42A7-A031-9D9BB28D225F}" destId="{3A20A1D1-E6F0-48B7-9E5B-CE4DC6FA9990}" srcOrd="0" destOrd="0" presId="urn:microsoft.com/office/officeart/2005/8/layout/default"/>
    <dgm:cxn modelId="{0540D13C-0EF2-466C-8EEF-198F1B91A491}" type="presOf" srcId="{D4635008-50BF-4330-8A85-67CAE0F7C50E}" destId="{FF2AB4CE-71E0-4A4C-8B69-670C8F4E749A}" srcOrd="0" destOrd="0" presId="urn:microsoft.com/office/officeart/2005/8/layout/default"/>
    <dgm:cxn modelId="{4D83365C-73D7-42F1-B573-5A01156420F9}" srcId="{8F191FDA-C2F1-4446-9E5B-2952D6BF2232}" destId="{D4635008-50BF-4330-8A85-67CAE0F7C50E}" srcOrd="3" destOrd="0" parTransId="{7BD237F9-A041-4F18-B226-881569758220}" sibTransId="{F43BEA70-7E59-4EB3-9206-2AC4E9E24202}"/>
    <dgm:cxn modelId="{70C2D945-7E4C-476D-8018-0238A55E235D}" type="presOf" srcId="{C273B49E-E22F-447C-B33F-7F2FEA8ADB45}" destId="{BC5D2360-47C9-4BD2-BBE8-4FCECD33075A}" srcOrd="0" destOrd="0" presId="urn:microsoft.com/office/officeart/2005/8/layout/default"/>
    <dgm:cxn modelId="{DC4D9E68-AB8A-4A75-A129-4E8CFCF8726B}" srcId="{8F191FDA-C2F1-4446-9E5B-2952D6BF2232}" destId="{C273B49E-E22F-447C-B33F-7F2FEA8ADB45}" srcOrd="0" destOrd="0" parTransId="{C225472C-A002-4690-9014-D13738C7E6EF}" sibTransId="{9CEED741-2E5B-468E-84FE-D8765B8A2665}"/>
    <dgm:cxn modelId="{75D6708B-6EB2-4383-886A-AD2C8E6E889D}" type="presOf" srcId="{8F191FDA-C2F1-4446-9E5B-2952D6BF2232}" destId="{4DF155BC-D560-4AEE-929F-0294202BA079}" srcOrd="0" destOrd="0" presId="urn:microsoft.com/office/officeart/2005/8/layout/default"/>
    <dgm:cxn modelId="{3C22D89D-BF93-4A3D-AA25-95FA2B122CCE}" srcId="{8F191FDA-C2F1-4446-9E5B-2952D6BF2232}" destId="{1E5DB73E-E8C7-4737-9857-20E461B43A59}" srcOrd="4" destOrd="0" parTransId="{560C8B3A-12FB-4B8A-807B-3DBE966554AC}" sibTransId="{2E3CD3E0-E6F5-4918-8BEA-932A03153A17}"/>
    <dgm:cxn modelId="{F288BBDF-D5D9-461B-82B5-D827BF14D21A}" type="presOf" srcId="{DA64C8D6-79D3-4D6C-B7A7-0254A590FD40}" destId="{672A909E-2377-4AE5-8523-C2C6C9847413}" srcOrd="0" destOrd="0" presId="urn:microsoft.com/office/officeart/2005/8/layout/default"/>
    <dgm:cxn modelId="{C6BF13E5-E096-49F7-99D9-8445E6FCFCF2}" type="presOf" srcId="{1E5DB73E-E8C7-4737-9857-20E461B43A59}" destId="{6D7B3578-A1F5-4CD4-9AF2-A026F5B1ECAE}" srcOrd="0" destOrd="0" presId="urn:microsoft.com/office/officeart/2005/8/layout/default"/>
    <dgm:cxn modelId="{546A43F0-9338-4F8F-B943-28B901FB2D0D}" srcId="{8F191FDA-C2F1-4446-9E5B-2952D6BF2232}" destId="{DA64C8D6-79D3-4D6C-B7A7-0254A590FD40}" srcOrd="2" destOrd="0" parTransId="{72DBE298-0B92-4993-A341-BADCEEEB1EF5}" sibTransId="{74700C65-AE6C-4BE2-8C0F-C3F619703205}"/>
    <dgm:cxn modelId="{CFF2CFF1-F9A0-4446-89D8-0B8501B45A8A}" srcId="{8F191FDA-C2F1-4446-9E5B-2952D6BF2232}" destId="{45F7C646-09DA-4619-9F70-9FC0F6A97B4F}" srcOrd="6" destOrd="0" parTransId="{5DD1AF0B-9DA9-45AD-A5AD-BEF6C84BFAE6}" sibTransId="{15B754A2-797C-4420-82AA-CF4564104A53}"/>
    <dgm:cxn modelId="{B942CDF3-6626-45DE-A7E2-B78782B931C3}" type="presOf" srcId="{482D71F7-4D06-4ADC-9405-3C53E1EC8B2B}" destId="{45C0D7BE-7D28-4789-8EDC-5A8BC15DAD4C}" srcOrd="0" destOrd="0" presId="urn:microsoft.com/office/officeart/2005/8/layout/default"/>
    <dgm:cxn modelId="{BA44730D-581B-479A-B13D-5073E908D7E9}" type="presParOf" srcId="{4DF155BC-D560-4AEE-929F-0294202BA079}" destId="{BC5D2360-47C9-4BD2-BBE8-4FCECD33075A}" srcOrd="0" destOrd="0" presId="urn:microsoft.com/office/officeart/2005/8/layout/default"/>
    <dgm:cxn modelId="{03C6F5B5-DF6C-4813-923B-241FA72BD2A9}" type="presParOf" srcId="{4DF155BC-D560-4AEE-929F-0294202BA079}" destId="{9CBA24EF-7B34-45DE-B73B-E89B70F4DF9F}" srcOrd="1" destOrd="0" presId="urn:microsoft.com/office/officeart/2005/8/layout/default"/>
    <dgm:cxn modelId="{9ACA90FE-AF37-4FE8-BB54-394E60FEE75C}" type="presParOf" srcId="{4DF155BC-D560-4AEE-929F-0294202BA079}" destId="{45C0D7BE-7D28-4789-8EDC-5A8BC15DAD4C}" srcOrd="2" destOrd="0" presId="urn:microsoft.com/office/officeart/2005/8/layout/default"/>
    <dgm:cxn modelId="{BBA85990-9BA4-471D-9B7D-368230A596A5}" type="presParOf" srcId="{4DF155BC-D560-4AEE-929F-0294202BA079}" destId="{3A9F44DC-1F68-4B8A-9E05-19F8888E53E1}" srcOrd="3" destOrd="0" presId="urn:microsoft.com/office/officeart/2005/8/layout/default"/>
    <dgm:cxn modelId="{D02D40BF-A750-463C-A721-5B7FF1F9D8B4}" type="presParOf" srcId="{4DF155BC-D560-4AEE-929F-0294202BA079}" destId="{672A909E-2377-4AE5-8523-C2C6C9847413}" srcOrd="4" destOrd="0" presId="urn:microsoft.com/office/officeart/2005/8/layout/default"/>
    <dgm:cxn modelId="{8147A502-D825-4406-BB58-467761EC43CE}" type="presParOf" srcId="{4DF155BC-D560-4AEE-929F-0294202BA079}" destId="{5AF35258-530A-4B2A-9E22-FA5C033380B7}" srcOrd="5" destOrd="0" presId="urn:microsoft.com/office/officeart/2005/8/layout/default"/>
    <dgm:cxn modelId="{71F3BF1A-8397-4AE8-B79E-C3E254EFFE7D}" type="presParOf" srcId="{4DF155BC-D560-4AEE-929F-0294202BA079}" destId="{FF2AB4CE-71E0-4A4C-8B69-670C8F4E749A}" srcOrd="6" destOrd="0" presId="urn:microsoft.com/office/officeart/2005/8/layout/default"/>
    <dgm:cxn modelId="{E6816F63-111A-4866-8D3B-0AAABD7D17A8}" type="presParOf" srcId="{4DF155BC-D560-4AEE-929F-0294202BA079}" destId="{52FAD0BA-33AE-4F19-B965-846633E95796}" srcOrd="7" destOrd="0" presId="urn:microsoft.com/office/officeart/2005/8/layout/default"/>
    <dgm:cxn modelId="{7B1CC6F9-FA7D-4AA8-AC86-9EE9069E0B66}" type="presParOf" srcId="{4DF155BC-D560-4AEE-929F-0294202BA079}" destId="{6D7B3578-A1F5-4CD4-9AF2-A026F5B1ECAE}" srcOrd="8" destOrd="0" presId="urn:microsoft.com/office/officeart/2005/8/layout/default"/>
    <dgm:cxn modelId="{CC33B2C0-6E82-47CC-B14C-5B4CE6966B15}" type="presParOf" srcId="{4DF155BC-D560-4AEE-929F-0294202BA079}" destId="{0F59324D-6E36-43AB-8C51-A34366CCA445}" srcOrd="9" destOrd="0" presId="urn:microsoft.com/office/officeart/2005/8/layout/default"/>
    <dgm:cxn modelId="{8625BBD0-DA5E-43F7-8276-744D840FDF1E}" type="presParOf" srcId="{4DF155BC-D560-4AEE-929F-0294202BA079}" destId="{3A20A1D1-E6F0-48B7-9E5B-CE4DC6FA9990}" srcOrd="10" destOrd="0" presId="urn:microsoft.com/office/officeart/2005/8/layout/default"/>
    <dgm:cxn modelId="{B2DF4943-F558-4DA1-930F-603EFCD13D1B}" type="presParOf" srcId="{4DF155BC-D560-4AEE-929F-0294202BA079}" destId="{0049F075-2273-4094-A4B9-5E31A2938CC1}" srcOrd="11" destOrd="0" presId="urn:microsoft.com/office/officeart/2005/8/layout/default"/>
    <dgm:cxn modelId="{6C69DD53-9180-4564-9022-269C3134D5A0}" type="presParOf" srcId="{4DF155BC-D560-4AEE-929F-0294202BA079}" destId="{D5684D85-5FE0-494F-8C51-558BDD96DB5B}"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1">
            <a:lumMod val="50000"/>
          </a:schemeClr>
        </a:solidFill>
      </dgm:spPr>
      <dgm:t>
        <a:bodyPr vert="horz"/>
        <a:lstStyle/>
        <a:p>
          <a:r>
            <a:rPr lang="en-US" sz="3200" b="0" dirty="0">
              <a:latin typeface="Calibri" panose="020F0502020204030204" pitchFamily="34" charset="0"/>
              <a:cs typeface="Calibri" panose="020F0502020204030204" pitchFamily="34" charset="0"/>
            </a:rPr>
            <a:t>1. </a:t>
          </a:r>
          <a:r>
            <a:rPr lang="en-US" sz="3200" b="0" dirty="0" err="1">
              <a:latin typeface="Calibri" panose="020F0502020204030204" pitchFamily="34" charset="0"/>
              <a:cs typeface="Calibri" panose="020F0502020204030204" pitchFamily="34" charset="0"/>
            </a:rPr>
            <a:t>Thể</a:t>
          </a:r>
          <a:r>
            <a:rPr lang="en-US" sz="3200" b="0" dirty="0">
              <a:latin typeface="Calibri" panose="020F0502020204030204" pitchFamily="34" charset="0"/>
              <a:cs typeface="Calibri" panose="020F0502020204030204" pitchFamily="34" charset="0"/>
            </a:rPr>
            <a:t> </a:t>
          </a:r>
          <a:r>
            <a:rPr lang="en-US" sz="3200" b="0" dirty="0" err="1">
              <a:latin typeface="Calibri" panose="020F0502020204030204" pitchFamily="34" charset="0"/>
              <a:cs typeface="Calibri" panose="020F0502020204030204" pitchFamily="34" charset="0"/>
            </a:rPr>
            <a:t>chế</a:t>
          </a:r>
          <a:endParaRPr lang="en-US" sz="32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1">
            <a:lumMod val="75000"/>
          </a:schemeClr>
        </a:solidFill>
      </dgm:spPr>
      <dgm:t>
        <a:bodyPr/>
        <a:lstStyle/>
        <a:p>
          <a:r>
            <a:rPr lang="en-US" sz="2000" b="0" dirty="0">
              <a:latin typeface="Calibri" panose="020F0502020204030204" pitchFamily="34" charset="0"/>
              <a:cs typeface="Calibri" panose="020F0502020204030204" pitchFamily="34" charset="0"/>
            </a:rPr>
            <a:t>1.1. </a:t>
          </a:r>
          <a:r>
            <a:rPr lang="en-US" sz="2000" b="0" dirty="0" err="1">
              <a:latin typeface="Calibri" panose="020F0502020204030204" pitchFamily="34" charset="0"/>
              <a:cs typeface="Calibri" panose="020F0502020204030204" pitchFamily="34" charset="0"/>
            </a:rPr>
            <a:t>Môi</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trường</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chính</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sách</a:t>
          </a:r>
          <a:endParaRPr lang="en-US" sz="2000" b="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1">
            <a:lumMod val="75000"/>
          </a:schemeClr>
        </a:solidFill>
      </dgm:spPr>
      <dgm:t>
        <a:bodyPr/>
        <a:lstStyle/>
        <a:p>
          <a:r>
            <a:rPr lang="en-US" sz="2000" b="0" dirty="0">
              <a:latin typeface="Calibri" panose="020F0502020204030204" pitchFamily="34" charset="0"/>
              <a:cs typeface="Calibri" panose="020F0502020204030204" pitchFamily="34" charset="0"/>
            </a:rPr>
            <a:t>1.2. </a:t>
          </a:r>
          <a:r>
            <a:rPr lang="en-US" sz="2000" b="0" dirty="0" err="1">
              <a:latin typeface="Calibri" panose="020F0502020204030204" pitchFamily="34" charset="0"/>
              <a:cs typeface="Calibri" panose="020F0502020204030204" pitchFamily="34" charset="0"/>
            </a:rPr>
            <a:t>Môi</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trường</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kinh</a:t>
          </a:r>
          <a:r>
            <a:rPr lang="en-US" sz="2000" b="0" dirty="0">
              <a:latin typeface="Calibri" panose="020F0502020204030204" pitchFamily="34" charset="0"/>
              <a:cs typeface="Calibri" panose="020F0502020204030204" pitchFamily="34" charset="0"/>
            </a:rPr>
            <a:t> </a:t>
          </a:r>
          <a:r>
            <a:rPr lang="en-US" sz="2000" b="0" dirty="0" err="1">
              <a:latin typeface="Calibri" panose="020F0502020204030204" pitchFamily="34" charset="0"/>
              <a:cs typeface="Calibri" panose="020F0502020204030204" pitchFamily="34" charset="0"/>
            </a:rPr>
            <a:t>doanh</a:t>
          </a:r>
          <a:endParaRPr lang="en-US" sz="2000" b="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1">
            <a:lumMod val="20000"/>
            <a:lumOff val="80000"/>
          </a:schemeClr>
        </a:solidFill>
      </dgm:spPr>
      <dgm:t>
        <a:bodyPr/>
        <a:lstStyle/>
        <a:p>
          <a:pPr algn="ctr"/>
          <a:r>
            <a:rPr lang="en-US" sz="1600" b="0" dirty="0">
              <a:solidFill>
                <a:schemeClr val="tx1"/>
              </a:solidFill>
              <a:latin typeface="Calibri" panose="020F0502020204030204" pitchFamily="34" charset="0"/>
              <a:cs typeface="Calibri" panose="020F0502020204030204" pitchFamily="34" charset="0"/>
            </a:rPr>
            <a:t>1.1.1. </a:t>
          </a:r>
          <a:r>
            <a:rPr lang="en-US" sz="1600" b="0" dirty="0" err="1">
              <a:solidFill>
                <a:schemeClr val="tx1"/>
              </a:solidFill>
              <a:latin typeface="Calibri" panose="020F0502020204030204" pitchFamily="34" charset="0"/>
              <a:cs typeface="Calibri" panose="020F0502020204030204" pitchFamily="34" charset="0"/>
            </a:rPr>
            <a:t>Chính</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sách</a:t>
          </a:r>
          <a:r>
            <a:rPr lang="en-US" sz="1600" b="0" dirty="0">
              <a:solidFill>
                <a:schemeClr val="tx1"/>
              </a:solidFill>
              <a:latin typeface="Calibri" panose="020F0502020204030204" pitchFamily="34" charset="0"/>
              <a:cs typeface="Calibri" panose="020F0502020204030204" pitchFamily="34" charset="0"/>
            </a:rPr>
            <a:t> KHCN, ĐMST&amp; CĐS </a:t>
          </a:r>
          <a:r>
            <a:rPr lang="en-US" sz="1600" b="0" dirty="0" err="1">
              <a:solidFill>
                <a:schemeClr val="tx1"/>
              </a:solidFill>
              <a:latin typeface="Calibri" panose="020F0502020204030204" pitchFamily="34" charset="0"/>
              <a:cs typeface="Calibri" panose="020F0502020204030204" pitchFamily="34" charset="0"/>
            </a:rPr>
            <a:t>phục</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vụ</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phát</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triển</a:t>
          </a:r>
          <a:r>
            <a:rPr lang="en-US" sz="1600" b="0" dirty="0">
              <a:solidFill>
                <a:schemeClr val="tx1"/>
              </a:solidFill>
              <a:latin typeface="Calibri" panose="020F0502020204030204" pitchFamily="34" charset="0"/>
              <a:cs typeface="Calibri" panose="020F0502020204030204" pitchFamily="34" charset="0"/>
            </a:rPr>
            <a:t> KT-XH </a:t>
          </a:r>
          <a:r>
            <a:rPr lang="en-US" sz="1600" b="0" dirty="0" err="1">
              <a:solidFill>
                <a:schemeClr val="tx1"/>
              </a:solidFill>
              <a:latin typeface="Calibri" panose="020F0502020204030204" pitchFamily="34" charset="0"/>
              <a:cs typeface="Calibri" panose="020F0502020204030204" pitchFamily="34" charset="0"/>
            </a:rPr>
            <a:t>của</a:t>
          </a:r>
          <a:r>
            <a:rPr lang="en-US" sz="1600" b="0" dirty="0">
              <a:solidFill>
                <a:schemeClr val="tx1"/>
              </a:solidFill>
              <a:latin typeface="Calibri" panose="020F0502020204030204" pitchFamily="34" charset="0"/>
              <a:cs typeface="Calibri" panose="020F0502020204030204" pitchFamily="34" charset="0"/>
            </a:rPr>
            <a:t> ĐP </a:t>
          </a:r>
          <a:r>
            <a:rPr lang="en-US" sz="1600" b="0" i="1" dirty="0">
              <a:solidFill>
                <a:schemeClr val="tx1"/>
              </a:solidFill>
              <a:latin typeface="Calibri" panose="020F0502020204030204" pitchFamily="34" charset="0"/>
              <a:cs typeface="Calibri" panose="020F0502020204030204" pitchFamily="34" charset="0"/>
            </a:rPr>
            <a:t>[ĐP]</a:t>
          </a: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1">
            <a:lumMod val="60000"/>
            <a:lumOff val="40000"/>
          </a:schemeClr>
        </a:solidFill>
      </dgm:spPr>
      <dgm:t>
        <a:bodyPr/>
        <a:lstStyle/>
        <a:p>
          <a:pPr algn="ctr">
            <a:spcAft>
              <a:spcPts val="0"/>
            </a:spcAft>
          </a:pPr>
          <a:r>
            <a:rPr lang="en-US" sz="1600" b="0" dirty="0">
              <a:solidFill>
                <a:schemeClr val="tx1"/>
              </a:solidFill>
              <a:latin typeface="Calibri" panose="020F0502020204030204" pitchFamily="34" charset="0"/>
              <a:cs typeface="Calibri" panose="020F0502020204030204" pitchFamily="34" charset="0"/>
            </a:rPr>
            <a:t>1.1.2. </a:t>
          </a:r>
          <a:r>
            <a:rPr lang="en-US" sz="1600" b="0" dirty="0" err="1">
              <a:solidFill>
                <a:schemeClr val="tx1"/>
              </a:solidFill>
              <a:latin typeface="Calibri" panose="020F0502020204030204" pitchFamily="34" charset="0"/>
              <a:cs typeface="Calibri" panose="020F0502020204030204" pitchFamily="34" charset="0"/>
            </a:rPr>
            <a:t>Thiết</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chế</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pháp</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lý</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và</a:t>
          </a:r>
          <a:r>
            <a:rPr lang="en-US" sz="1600" b="0" dirty="0">
              <a:solidFill>
                <a:schemeClr val="tx1"/>
              </a:solidFill>
              <a:latin typeface="Calibri" panose="020F0502020204030204" pitchFamily="34" charset="0"/>
              <a:cs typeface="Calibri" panose="020F0502020204030204" pitchFamily="34" charset="0"/>
            </a:rPr>
            <a:t> an </a:t>
          </a:r>
          <a:r>
            <a:rPr lang="en-US" sz="1600" b="0" dirty="0" err="1">
              <a:solidFill>
                <a:schemeClr val="tx1"/>
              </a:solidFill>
              <a:latin typeface="Calibri" panose="020F0502020204030204" pitchFamily="34" charset="0"/>
              <a:cs typeface="Calibri" panose="020F0502020204030204" pitchFamily="34" charset="0"/>
            </a:rPr>
            <a:t>ninh</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trật</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tự</a:t>
          </a:r>
          <a:r>
            <a:rPr lang="en-US" sz="1600" b="0" dirty="0">
              <a:solidFill>
                <a:schemeClr val="tx1"/>
              </a:solidFill>
              <a:latin typeface="Calibri" panose="020F0502020204030204" pitchFamily="34" charset="0"/>
              <a:cs typeface="Calibri" panose="020F0502020204030204" pitchFamily="34" charset="0"/>
            </a:rPr>
            <a:t> </a:t>
          </a:r>
          <a:r>
            <a:rPr lang="en-US" sz="1600" b="0" i="1" dirty="0">
              <a:solidFill>
                <a:schemeClr val="tx1"/>
              </a:solidFill>
              <a:latin typeface="Calibri" panose="020F0502020204030204" pitchFamily="34" charset="0"/>
              <a:cs typeface="Calibri" panose="020F0502020204030204" pitchFamily="34" charset="0"/>
            </a:rPr>
            <a:t>[PCI-VCCI]</a:t>
          </a: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1">
            <a:lumMod val="60000"/>
            <a:lumOff val="40000"/>
          </a:schemeClr>
        </a:solidFill>
      </dgm:spPr>
      <dgm:t>
        <a:bodyPr/>
        <a:lstStyle/>
        <a:p>
          <a:pPr algn="ctr"/>
          <a:r>
            <a:rPr lang="en-US" sz="1600" b="0" dirty="0">
              <a:solidFill>
                <a:schemeClr val="tx1"/>
              </a:solidFill>
              <a:latin typeface="Calibri" panose="020F0502020204030204" pitchFamily="34" charset="0"/>
              <a:cs typeface="Calibri" panose="020F0502020204030204" pitchFamily="34" charset="0"/>
            </a:rPr>
            <a:t>1.2.1. Chi </a:t>
          </a:r>
          <a:r>
            <a:rPr lang="en-US" sz="1600" b="0" dirty="0" err="1">
              <a:solidFill>
                <a:schemeClr val="tx1"/>
              </a:solidFill>
              <a:latin typeface="Calibri" panose="020F0502020204030204" pitchFamily="34" charset="0"/>
              <a:cs typeface="Calibri" panose="020F0502020204030204" pitchFamily="34" charset="0"/>
            </a:rPr>
            <a:t>phí</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gia</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nhập</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thị</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trường</a:t>
          </a:r>
          <a:r>
            <a:rPr lang="en-US" sz="1600" b="0" dirty="0">
              <a:solidFill>
                <a:schemeClr val="tx1"/>
              </a:solidFill>
              <a:latin typeface="Calibri" panose="020F0502020204030204" pitchFamily="34" charset="0"/>
              <a:cs typeface="Calibri" panose="020F0502020204030204" pitchFamily="34" charset="0"/>
            </a:rPr>
            <a:t> </a:t>
          </a:r>
          <a:r>
            <a:rPr lang="en-US" sz="1600" b="0" i="1" dirty="0">
              <a:solidFill>
                <a:schemeClr val="tx1"/>
              </a:solidFill>
              <a:latin typeface="Calibri" panose="020F0502020204030204" pitchFamily="34" charset="0"/>
              <a:cs typeface="Calibri" panose="020F0502020204030204" pitchFamily="34" charset="0"/>
            </a:rPr>
            <a:t>[PCI-VCCI]</a:t>
          </a:r>
          <a:endParaRPr lang="en-US" sz="16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1">
            <a:lumMod val="60000"/>
            <a:lumOff val="40000"/>
          </a:schemeClr>
        </a:solidFill>
      </dgm:spPr>
      <dgm:t>
        <a:bodyPr/>
        <a:lstStyle/>
        <a:p>
          <a:pPr algn="ctr">
            <a:spcAft>
              <a:spcPts val="0"/>
            </a:spcAft>
          </a:pPr>
          <a:r>
            <a:rPr lang="it-IT" sz="1600" dirty="0">
              <a:solidFill>
                <a:schemeClr val="tx1"/>
              </a:solidFill>
              <a:latin typeface="Calibri" panose="020F0502020204030204" pitchFamily="34" charset="0"/>
              <a:cs typeface="Calibri" panose="020F0502020204030204" pitchFamily="34" charset="0"/>
            </a:rPr>
            <a:t>1.2.2. Tính năng động và tiên phong của chính quyền địa phương </a:t>
          </a:r>
          <a:r>
            <a:rPr lang="en-US" sz="1600" b="0" i="1" dirty="0">
              <a:solidFill>
                <a:schemeClr val="tx1"/>
              </a:solidFill>
              <a:latin typeface="Calibri" panose="020F0502020204030204" pitchFamily="34" charset="0"/>
              <a:cs typeface="Calibri" panose="020F0502020204030204" pitchFamily="34" charset="0"/>
            </a:rPr>
            <a:t>[PCI-VCCI]</a:t>
          </a:r>
          <a:endParaRPr lang="en-US" sz="16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1">
            <a:lumMod val="60000"/>
            <a:lumOff val="40000"/>
          </a:schemeClr>
        </a:solidFill>
      </dgm:spPr>
      <dgm:t>
        <a:bodyPr/>
        <a:lstStyle/>
        <a:p>
          <a:pPr algn="ctr">
            <a:spcAft>
              <a:spcPts val="0"/>
            </a:spcAft>
          </a:pPr>
          <a:r>
            <a:rPr lang="en-US" sz="1600" dirty="0">
              <a:solidFill>
                <a:schemeClr val="tx1"/>
              </a:solidFill>
              <a:latin typeface="Calibri" panose="020F0502020204030204" pitchFamily="34" charset="0"/>
              <a:cs typeface="Calibri" panose="020F0502020204030204" pitchFamily="34" charset="0"/>
            </a:rPr>
            <a:t>1.1.3. </a:t>
          </a:r>
          <a:r>
            <a:rPr lang="en-US" sz="1600" dirty="0" err="1">
              <a:solidFill>
                <a:schemeClr val="tx1"/>
              </a:solidFill>
              <a:latin typeface="Calibri" panose="020F0502020204030204" pitchFamily="34" charset="0"/>
              <a:cs typeface="Calibri" panose="020F0502020204030204" pitchFamily="34" charset="0"/>
            </a:rPr>
            <a:t>Chính</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sách</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hỗ</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trợ</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doanh</a:t>
          </a:r>
          <a:r>
            <a:rPr lang="en-US" sz="1600" dirty="0">
              <a:solidFill>
                <a:schemeClr val="tx1"/>
              </a:solidFill>
              <a:latin typeface="Calibri" panose="020F0502020204030204" pitchFamily="34" charset="0"/>
              <a:cs typeface="Calibri" panose="020F0502020204030204" pitchFamily="34" charset="0"/>
            </a:rPr>
            <a:t> </a:t>
          </a:r>
          <a:r>
            <a:rPr lang="en-US" sz="1600" dirty="0" err="1">
              <a:solidFill>
                <a:schemeClr val="tx1"/>
              </a:solidFill>
              <a:latin typeface="Calibri" panose="020F0502020204030204" pitchFamily="34" charset="0"/>
              <a:cs typeface="Calibri" panose="020F0502020204030204" pitchFamily="34" charset="0"/>
            </a:rPr>
            <a:t>nghiệp</a:t>
          </a:r>
          <a:r>
            <a:rPr lang="en-US" sz="1600" dirty="0">
              <a:solidFill>
                <a:schemeClr val="tx1"/>
              </a:solidFill>
              <a:latin typeface="Calibri" panose="020F0502020204030204" pitchFamily="34" charset="0"/>
              <a:cs typeface="Calibri" panose="020F0502020204030204" pitchFamily="34" charset="0"/>
            </a:rPr>
            <a:t> </a:t>
          </a:r>
        </a:p>
        <a:p>
          <a:pPr algn="ctr">
            <a:spcAft>
              <a:spcPct val="35000"/>
            </a:spcAft>
          </a:pPr>
          <a:r>
            <a:rPr lang="en-US" sz="1600" b="0" i="1" dirty="0">
              <a:solidFill>
                <a:schemeClr val="tx1"/>
              </a:solidFill>
              <a:latin typeface="Calibri" panose="020F0502020204030204" pitchFamily="34" charset="0"/>
              <a:cs typeface="Calibri" panose="020F0502020204030204" pitchFamily="34" charset="0"/>
            </a:rPr>
            <a:t>[PCI-VCCI]</a:t>
          </a:r>
          <a:endParaRPr lang="en-GB" sz="16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p>
      </dgm:t>
    </dgm:pt>
    <dgm:pt modelId="{989BEAD6-3733-4FD4-B05B-E8CE25A8901C}" type="sibTrans" cxnId="{62C72FAE-B0B3-455E-A41C-2BC642F3F447}">
      <dgm:prSet/>
      <dgm:spPr/>
      <dgm:t>
        <a:bodyPr/>
        <a:lstStyle/>
        <a:p>
          <a:endParaRPr lang="en-GB"/>
        </a:p>
      </dgm:t>
    </dgm:pt>
    <dgm:pt modelId="{F9A48A97-9CFB-4547-9E39-BCC8A5E9945D}">
      <dgm:prSet custT="1"/>
      <dgm:spPr>
        <a:solidFill>
          <a:schemeClr val="accent1">
            <a:lumMod val="60000"/>
            <a:lumOff val="40000"/>
          </a:schemeClr>
        </a:solidFill>
      </dgm:spPr>
      <dgm:t>
        <a:bodyPr/>
        <a:lstStyle/>
        <a:p>
          <a:pPr algn="ctr">
            <a:spcAft>
              <a:spcPts val="0"/>
            </a:spcAft>
          </a:pPr>
          <a:r>
            <a:rPr lang="it-IT" sz="1600" dirty="0">
              <a:solidFill>
                <a:schemeClr val="tx1"/>
              </a:solidFill>
              <a:latin typeface="Calibri" panose="020F0502020204030204" pitchFamily="34" charset="0"/>
              <a:cs typeface="Calibri" panose="020F0502020204030204" pitchFamily="34" charset="0"/>
            </a:rPr>
            <a:t>1.2.3. Cải cách hành chính </a:t>
          </a:r>
        </a:p>
        <a:p>
          <a:pPr algn="ctr">
            <a:spcAft>
              <a:spcPct val="35000"/>
            </a:spcAft>
          </a:pPr>
          <a:r>
            <a:rPr lang="en-US" sz="1600" b="0" i="1" dirty="0">
              <a:solidFill>
                <a:schemeClr val="tx1"/>
              </a:solidFill>
              <a:latin typeface="Calibri" panose="020F0502020204030204" pitchFamily="34" charset="0"/>
              <a:cs typeface="Calibri" panose="020F0502020204030204" pitchFamily="34" charset="0"/>
            </a:rPr>
            <a:t>[PAR Index-</a:t>
          </a:r>
          <a:r>
            <a:rPr lang="en-US" sz="1600" b="0" i="1" dirty="0" err="1">
              <a:solidFill>
                <a:schemeClr val="tx1"/>
              </a:solidFill>
              <a:latin typeface="Calibri" panose="020F0502020204030204" pitchFamily="34" charset="0"/>
              <a:cs typeface="Calibri" panose="020F0502020204030204" pitchFamily="34" charset="0"/>
            </a:rPr>
            <a:t>Bộ</a:t>
          </a:r>
          <a:r>
            <a:rPr lang="en-US" sz="1600" b="0" i="1" dirty="0">
              <a:solidFill>
                <a:schemeClr val="tx1"/>
              </a:solidFill>
              <a:latin typeface="Calibri" panose="020F0502020204030204" pitchFamily="34" charset="0"/>
              <a:cs typeface="Calibri" panose="020F0502020204030204" pitchFamily="34" charset="0"/>
            </a:rPr>
            <a:t> </a:t>
          </a:r>
          <a:r>
            <a:rPr lang="en-US" sz="1600" b="0" i="1" dirty="0" err="1">
              <a:solidFill>
                <a:schemeClr val="tx1"/>
              </a:solidFill>
              <a:latin typeface="Calibri" panose="020F0502020204030204" pitchFamily="34" charset="0"/>
              <a:cs typeface="Calibri" panose="020F0502020204030204" pitchFamily="34" charset="0"/>
            </a:rPr>
            <a:t>Nội</a:t>
          </a:r>
          <a:r>
            <a:rPr lang="en-US" sz="1600" b="0" i="1" dirty="0">
              <a:solidFill>
                <a:schemeClr val="tx1"/>
              </a:solidFill>
              <a:latin typeface="Calibri" panose="020F0502020204030204" pitchFamily="34" charset="0"/>
              <a:cs typeface="Calibri" panose="020F0502020204030204" pitchFamily="34" charset="0"/>
            </a:rPr>
            <a:t> </a:t>
          </a:r>
          <a:r>
            <a:rPr lang="en-US" sz="1600" b="0" i="1" dirty="0" err="1">
              <a:solidFill>
                <a:schemeClr val="tx1"/>
              </a:solidFill>
              <a:latin typeface="Calibri" panose="020F0502020204030204" pitchFamily="34" charset="0"/>
              <a:cs typeface="Calibri" panose="020F0502020204030204" pitchFamily="34" charset="0"/>
            </a:rPr>
            <a:t>vụ</a:t>
          </a:r>
          <a:r>
            <a:rPr lang="en-US" sz="1600" b="0" i="1" dirty="0">
              <a:solidFill>
                <a:schemeClr val="tx1"/>
              </a:solidFill>
              <a:latin typeface="Calibri" panose="020F0502020204030204" pitchFamily="34" charset="0"/>
              <a:cs typeface="Calibri" panose="020F0502020204030204" pitchFamily="34" charset="0"/>
            </a:rPr>
            <a:t>]</a:t>
          </a:r>
          <a:endParaRPr lang="en-GB" sz="16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p>
      </dgm:t>
    </dgm:pt>
    <dgm:pt modelId="{2985B923-6AE8-4A38-ACEC-157A3EB5471A}" type="sibTrans" cxnId="{DA5B5DDF-68B9-4CDA-991A-893DFD4CAE1C}">
      <dgm:prSet/>
      <dgm:spPr/>
      <dgm:t>
        <a:bodyPr/>
        <a:lstStyle/>
        <a:p>
          <a:endParaRPr lang="en-GB"/>
        </a:p>
      </dgm:t>
    </dgm:pt>
    <dgm:pt modelId="{5A305218-3D3C-4C83-8631-40CC359E8872}">
      <dgm:prSet custT="1"/>
      <dgm:spPr>
        <a:solidFill>
          <a:schemeClr val="accent1">
            <a:lumMod val="60000"/>
            <a:lumOff val="40000"/>
          </a:schemeClr>
        </a:solidFill>
      </dgm:spPr>
      <dgm:t>
        <a:bodyPr/>
        <a:lstStyle/>
        <a:p>
          <a:pPr algn="ctr"/>
          <a:r>
            <a:rPr lang="it-IT" sz="1600" dirty="0">
              <a:solidFill>
                <a:schemeClr val="tx1"/>
              </a:solidFill>
              <a:latin typeface="Calibri" panose="020F0502020204030204" pitchFamily="34" charset="0"/>
              <a:cs typeface="Calibri" panose="020F0502020204030204" pitchFamily="34" charset="0"/>
            </a:rPr>
            <a:t>1.2.4. Cạnh tranh bình đẳng </a:t>
          </a:r>
          <a:r>
            <a:rPr lang="en-US" sz="1600" b="0" i="1" dirty="0">
              <a:solidFill>
                <a:schemeClr val="tx1"/>
              </a:solidFill>
              <a:latin typeface="Calibri" panose="020F0502020204030204" pitchFamily="34" charset="0"/>
              <a:cs typeface="Calibri" panose="020F0502020204030204" pitchFamily="34" charset="0"/>
            </a:rPr>
            <a:t>[PCI-VCCI]</a:t>
          </a:r>
          <a:endParaRPr lang="en-GB" sz="1600" dirty="0">
            <a:solidFill>
              <a:schemeClr val="tx1"/>
            </a:solidFill>
            <a:latin typeface="Calibri" panose="020F0502020204030204" pitchFamily="34" charset="0"/>
            <a:cs typeface="Calibri" panose="020F0502020204030204" pitchFamily="34" charset="0"/>
          </a:endParaRPr>
        </a:p>
      </dgm:t>
    </dgm:pt>
    <dgm:pt modelId="{BE65AF0D-4742-4E17-9B2B-C73FD51554C8}" type="parTrans" cxnId="{0AF61D76-B6F6-43B1-8CE6-96BF202EFF0B}">
      <dgm:prSet/>
      <dgm:spPr/>
      <dgm:t>
        <a:bodyPr/>
        <a:lstStyle/>
        <a:p>
          <a:endParaRPr lang="en-GB"/>
        </a:p>
      </dgm:t>
    </dgm:pt>
    <dgm:pt modelId="{D2C7B36B-6AD5-4316-A8E2-CECECDB5DC2F}" type="sibTrans" cxnId="{0AF61D76-B6F6-43B1-8CE6-96BF202EFF0B}">
      <dgm:prSet/>
      <dgm:spPr/>
      <dgm:t>
        <a:bodyPr/>
        <a:lstStyle/>
        <a:p>
          <a:endParaRPr lang="en-GB"/>
        </a:p>
      </dgm:t>
    </dgm:pt>
    <dgm:pt modelId="{8B45CB9F-25E1-4BF6-BD46-960283596048}">
      <dgm:prSet custT="1"/>
      <dgm:spPr>
        <a:solidFill>
          <a:srgbClr val="FFC000"/>
        </a:solidFill>
      </dgm:spPr>
      <dgm:t>
        <a:bodyPr/>
        <a:lstStyle/>
        <a:p>
          <a:pPr>
            <a:lnSpc>
              <a:spcPct val="100000"/>
            </a:lnSpc>
            <a:spcAft>
              <a:spcPts val="0"/>
            </a:spcAft>
          </a:pPr>
          <a:r>
            <a:rPr lang="en-US" sz="1200" b="1" dirty="0">
              <a:solidFill>
                <a:srgbClr val="0070C0"/>
              </a:solidFill>
            </a:rPr>
            <a:t>14 </a:t>
          </a:r>
          <a:r>
            <a:rPr lang="en-US" sz="1200" b="1" dirty="0" err="1">
              <a:solidFill>
                <a:srgbClr val="0070C0"/>
              </a:solidFill>
            </a:rPr>
            <a:t>lĩnh</a:t>
          </a:r>
          <a:r>
            <a:rPr lang="en-US" sz="1200" b="1" dirty="0">
              <a:solidFill>
                <a:srgbClr val="0070C0"/>
              </a:solidFill>
            </a:rPr>
            <a:t> </a:t>
          </a:r>
          <a:r>
            <a:rPr lang="en-US" sz="1200" b="1" dirty="0" err="1">
              <a:solidFill>
                <a:srgbClr val="0070C0"/>
              </a:solidFill>
            </a:rPr>
            <a:t>vực</a:t>
          </a:r>
          <a:endParaRPr lang="en-US" sz="1050" i="1" dirty="0">
            <a:solidFill>
              <a:srgbClr val="0070C0"/>
            </a:solidFill>
          </a:endParaRPr>
        </a:p>
      </dgm:t>
    </dgm:pt>
    <dgm:pt modelId="{34FBD6F7-99B6-4202-AC46-64A93724F6AD}" type="parTrans" cxnId="{0C448124-5C2B-49F0-A1FA-509185CBC228}">
      <dgm:prSet/>
      <dgm:spPr/>
      <dgm:t>
        <a:bodyPr/>
        <a:lstStyle/>
        <a:p>
          <a:endParaRPr lang="en-US"/>
        </a:p>
      </dgm:t>
    </dgm:pt>
    <dgm:pt modelId="{78254626-791F-4A5A-8742-16CB67B33C18}" type="sibTrans" cxnId="{0C448124-5C2B-49F0-A1FA-509185CBC228}">
      <dgm:prSet/>
      <dgm:spPr/>
      <dgm:t>
        <a:bodyPr/>
        <a:lstStyle/>
        <a:p>
          <a:endParaRPr lang="en-US"/>
        </a:p>
      </dgm:t>
    </dgm:pt>
    <dgm:pt modelId="{658F8B88-43B5-4367-94F4-428887C4DF4B}">
      <dgm:prSet custT="1"/>
      <dgm:spPr>
        <a:solidFill>
          <a:srgbClr val="FFC000"/>
        </a:solidFill>
      </dgm:spPr>
      <dgm:t>
        <a:bodyPr/>
        <a:lstStyle/>
        <a:p>
          <a:pPr>
            <a:lnSpc>
              <a:spcPct val="100000"/>
            </a:lnSpc>
            <a:spcAft>
              <a:spcPts val="0"/>
            </a:spcAft>
          </a:pPr>
          <a:r>
            <a:rPr lang="en-US" sz="1200" b="1" dirty="0" err="1">
              <a:solidFill>
                <a:srgbClr val="0070C0"/>
              </a:solidFill>
            </a:rPr>
            <a:t>Tòa</a:t>
          </a:r>
          <a:r>
            <a:rPr lang="en-US" sz="1200" b="1" dirty="0">
              <a:solidFill>
                <a:srgbClr val="0070C0"/>
              </a:solidFill>
            </a:rPr>
            <a:t> </a:t>
          </a:r>
          <a:r>
            <a:rPr lang="en-US" sz="1200" b="1" dirty="0" err="1">
              <a:solidFill>
                <a:srgbClr val="0070C0"/>
              </a:solidFill>
            </a:rPr>
            <a:t>án</a:t>
          </a:r>
          <a:r>
            <a:rPr lang="en-US" sz="1200" b="1" dirty="0">
              <a:solidFill>
                <a:srgbClr val="0070C0"/>
              </a:solidFill>
            </a:rPr>
            <a:t>, </a:t>
          </a:r>
          <a:r>
            <a:rPr lang="en-US" sz="1200" b="1" dirty="0" err="1">
              <a:solidFill>
                <a:srgbClr val="0070C0"/>
              </a:solidFill>
            </a:rPr>
            <a:t>Tư</a:t>
          </a:r>
          <a:r>
            <a:rPr lang="en-US" sz="1200" b="1" dirty="0">
              <a:solidFill>
                <a:srgbClr val="0070C0"/>
              </a:solidFill>
            </a:rPr>
            <a:t> </a:t>
          </a:r>
          <a:r>
            <a:rPr lang="en-US" sz="1200" b="1" dirty="0" err="1">
              <a:solidFill>
                <a:srgbClr val="0070C0"/>
              </a:solidFill>
            </a:rPr>
            <a:t>pháp</a:t>
          </a:r>
          <a:r>
            <a:rPr lang="en-US" sz="1200" b="1" dirty="0">
              <a:solidFill>
                <a:srgbClr val="0070C0"/>
              </a:solidFill>
            </a:rPr>
            <a:t>, </a:t>
          </a:r>
          <a:r>
            <a:rPr lang="en-US" sz="1200" b="1" dirty="0" err="1">
              <a:solidFill>
                <a:srgbClr val="0070C0"/>
              </a:solidFill>
            </a:rPr>
            <a:t>Công</a:t>
          </a:r>
          <a:r>
            <a:rPr lang="en-US" sz="1200" b="1" dirty="0">
              <a:solidFill>
                <a:srgbClr val="0070C0"/>
              </a:solidFill>
            </a:rPr>
            <a:t> an</a:t>
          </a:r>
          <a:endParaRPr lang="en-US" sz="1050" dirty="0">
            <a:solidFill>
              <a:srgbClr val="0070C0"/>
            </a:solidFill>
          </a:endParaRPr>
        </a:p>
      </dgm:t>
    </dgm:pt>
    <dgm:pt modelId="{90C3B0B4-5921-4ADD-9C61-3F8E9F15FB9F}" type="parTrans" cxnId="{FD4985EE-EBE2-46D1-8CF4-E7C75FD6D5EA}">
      <dgm:prSet/>
      <dgm:spPr/>
      <dgm:t>
        <a:bodyPr/>
        <a:lstStyle/>
        <a:p>
          <a:endParaRPr lang="en-US"/>
        </a:p>
      </dgm:t>
    </dgm:pt>
    <dgm:pt modelId="{3BC1CD7B-B4C2-47B3-B254-C02060FBF48E}" type="sibTrans" cxnId="{FD4985EE-EBE2-46D1-8CF4-E7C75FD6D5EA}">
      <dgm:prSet/>
      <dgm:spPr/>
      <dgm:t>
        <a:bodyPr/>
        <a:lstStyle/>
        <a:p>
          <a:endParaRPr lang="en-US"/>
        </a:p>
      </dgm:t>
    </dgm:pt>
    <dgm:pt modelId="{ED39016E-C559-47F3-84A5-8408E29D40E2}">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r>
            <a:rPr lang="en-US" sz="1200" b="1" dirty="0">
              <a:solidFill>
                <a:srgbClr val="0070C0"/>
              </a:solidFill>
            </a:rPr>
            <a:t> ++</a:t>
          </a:r>
          <a:endParaRPr lang="en-US" sz="1050" dirty="0">
            <a:solidFill>
              <a:srgbClr val="0070C0"/>
            </a:solidFill>
          </a:endParaRPr>
        </a:p>
      </dgm:t>
    </dgm:pt>
    <dgm:pt modelId="{61F935E6-33FC-4334-A6D6-AC41951A1103}" type="parTrans" cxnId="{137FE09D-CF21-4C2C-B727-94462EBC9942}">
      <dgm:prSet/>
      <dgm:spPr/>
      <dgm:t>
        <a:bodyPr/>
        <a:lstStyle/>
        <a:p>
          <a:endParaRPr lang="en-US"/>
        </a:p>
      </dgm:t>
    </dgm:pt>
    <dgm:pt modelId="{5B25C4DD-EC89-41B9-8BA5-39AB041736B3}" type="sibTrans" cxnId="{137FE09D-CF21-4C2C-B727-94462EBC9942}">
      <dgm:prSet/>
      <dgm:spPr/>
      <dgm:t>
        <a:bodyPr/>
        <a:lstStyle/>
        <a:p>
          <a:endParaRPr lang="en-US"/>
        </a:p>
      </dgm:t>
    </dgm:pt>
    <dgm:pt modelId="{7D2BB230-FF27-44BC-8DE4-581367A927E6}">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r>
            <a:rPr lang="en-US" sz="1200" b="1" dirty="0">
              <a:solidFill>
                <a:srgbClr val="0070C0"/>
              </a:solidFill>
            </a:rPr>
            <a:t> ++</a:t>
          </a:r>
          <a:endParaRPr lang="en-US" sz="1050" dirty="0">
            <a:solidFill>
              <a:srgbClr val="0070C0"/>
            </a:solidFill>
          </a:endParaRPr>
        </a:p>
      </dgm:t>
    </dgm:pt>
    <dgm:pt modelId="{FBB67081-FD64-46B0-AA7F-0A0E57A154DD}" type="parTrans" cxnId="{C609D967-2847-456C-A28B-E7B3E0368699}">
      <dgm:prSet/>
      <dgm:spPr/>
      <dgm:t>
        <a:bodyPr/>
        <a:lstStyle/>
        <a:p>
          <a:endParaRPr lang="en-US"/>
        </a:p>
      </dgm:t>
    </dgm:pt>
    <dgm:pt modelId="{F2FE4EC0-A419-46D8-89DF-94CBC4BE37B6}" type="sibTrans" cxnId="{C609D967-2847-456C-A28B-E7B3E0368699}">
      <dgm:prSet/>
      <dgm:spPr/>
      <dgm:t>
        <a:bodyPr/>
        <a:lstStyle/>
        <a:p>
          <a:endParaRPr lang="en-US"/>
        </a:p>
      </dgm:t>
    </dgm:pt>
    <dgm:pt modelId="{1E954CD1-B1AD-4360-908E-B9792BB4090D}">
      <dgm:prSet custT="1"/>
      <dgm:spPr>
        <a:solidFill>
          <a:srgbClr val="FFC000"/>
        </a:solidFill>
      </dgm:spPr>
      <dgm:t>
        <a:bodyPr/>
        <a:lstStyle/>
        <a:p>
          <a:pPr>
            <a:lnSpc>
              <a:spcPct val="100000"/>
            </a:lnSpc>
            <a:spcAft>
              <a:spcPts val="0"/>
            </a:spcAft>
          </a:pPr>
          <a:r>
            <a:rPr lang="en-US" sz="1200" b="1" dirty="0">
              <a:solidFill>
                <a:srgbClr val="0070C0"/>
              </a:solidFill>
            </a:rPr>
            <a:t>UBND </a:t>
          </a:r>
          <a:r>
            <a:rPr lang="en-US" sz="1200" b="1" dirty="0" err="1">
              <a:solidFill>
                <a:srgbClr val="0070C0"/>
              </a:solidFill>
            </a:rPr>
            <a:t>các</a:t>
          </a:r>
          <a:r>
            <a:rPr lang="en-US" sz="1200" b="1" dirty="0">
              <a:solidFill>
                <a:srgbClr val="0070C0"/>
              </a:solidFill>
            </a:rPr>
            <a:t> </a:t>
          </a:r>
          <a:r>
            <a:rPr lang="en-US" sz="1200" b="1" dirty="0" err="1">
              <a:solidFill>
                <a:srgbClr val="0070C0"/>
              </a:solidFill>
            </a:rPr>
            <a:t>cấp</a:t>
          </a:r>
          <a:endParaRPr lang="en-US" sz="1050" dirty="0">
            <a:solidFill>
              <a:srgbClr val="0070C0"/>
            </a:solidFill>
          </a:endParaRPr>
        </a:p>
      </dgm:t>
    </dgm:pt>
    <dgm:pt modelId="{79AAFDF2-5A96-44F3-9A39-6A041196B9CF}" type="parTrans" cxnId="{56BB6C6B-F092-4C5F-8D3F-8C8ED7AEE9E7}">
      <dgm:prSet/>
      <dgm:spPr/>
      <dgm:t>
        <a:bodyPr/>
        <a:lstStyle/>
        <a:p>
          <a:endParaRPr lang="en-US"/>
        </a:p>
      </dgm:t>
    </dgm:pt>
    <dgm:pt modelId="{98EE1718-2EF1-4750-81AD-C164EDF0D596}" type="sibTrans" cxnId="{56BB6C6B-F092-4C5F-8D3F-8C8ED7AEE9E7}">
      <dgm:prSet/>
      <dgm:spPr/>
      <dgm:t>
        <a:bodyPr/>
        <a:lstStyle/>
        <a:p>
          <a:endParaRPr lang="en-US"/>
        </a:p>
      </dgm:t>
    </dgm:pt>
    <dgm:pt modelId="{4A7B4E9A-1EA9-4406-8263-898B32D80462}">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a:t>
          </a:r>
          <a:r>
            <a:rPr lang="en-US" sz="1200" b="1" dirty="0" err="1">
              <a:solidFill>
                <a:srgbClr val="0070C0"/>
              </a:solidFill>
            </a:rPr>
            <a:t>Nội</a:t>
          </a:r>
          <a:r>
            <a:rPr lang="en-US" sz="1200" b="1" dirty="0">
              <a:solidFill>
                <a:srgbClr val="0070C0"/>
              </a:solidFill>
            </a:rPr>
            <a:t> </a:t>
          </a:r>
          <a:r>
            <a:rPr lang="en-US" sz="1200" b="1" dirty="0" err="1">
              <a:solidFill>
                <a:srgbClr val="0070C0"/>
              </a:solidFill>
            </a:rPr>
            <a:t>vụ</a:t>
          </a:r>
          <a:r>
            <a:rPr lang="en-US" sz="1200" b="1" dirty="0">
              <a:solidFill>
                <a:srgbClr val="0070C0"/>
              </a:solidFill>
            </a:rPr>
            <a:t>, UBND </a:t>
          </a:r>
          <a:r>
            <a:rPr lang="en-US" sz="1200" b="1" dirty="0" err="1">
              <a:solidFill>
                <a:srgbClr val="0070C0"/>
              </a:solidFill>
            </a:rPr>
            <a:t>các</a:t>
          </a:r>
          <a:r>
            <a:rPr lang="en-US" sz="1200" b="1" dirty="0">
              <a:solidFill>
                <a:srgbClr val="0070C0"/>
              </a:solidFill>
            </a:rPr>
            <a:t> </a:t>
          </a:r>
          <a:r>
            <a:rPr lang="en-US" sz="1200" b="1" dirty="0" err="1">
              <a:solidFill>
                <a:srgbClr val="0070C0"/>
              </a:solidFill>
            </a:rPr>
            <a:t>cấp</a:t>
          </a:r>
          <a:r>
            <a:rPr lang="en-US" sz="1200" b="1" dirty="0">
              <a:solidFill>
                <a:srgbClr val="0070C0"/>
              </a:solidFill>
            </a:rPr>
            <a:t> ++</a:t>
          </a:r>
          <a:endParaRPr lang="en-US" sz="1050" dirty="0">
            <a:solidFill>
              <a:srgbClr val="0070C0"/>
            </a:solidFill>
          </a:endParaRPr>
        </a:p>
      </dgm:t>
    </dgm:pt>
    <dgm:pt modelId="{50D43C30-9969-4ED5-8321-3F4F84F97041}" type="parTrans" cxnId="{6DE1FE8D-B6F5-4EAF-A05F-C45582396547}">
      <dgm:prSet/>
      <dgm:spPr/>
      <dgm:t>
        <a:bodyPr/>
        <a:lstStyle/>
        <a:p>
          <a:endParaRPr lang="en-US"/>
        </a:p>
      </dgm:t>
    </dgm:pt>
    <dgm:pt modelId="{FC042C8B-1949-45D9-8F7C-A8F794DEAC0B}" type="sibTrans" cxnId="{6DE1FE8D-B6F5-4EAF-A05F-C45582396547}">
      <dgm:prSet/>
      <dgm:spPr/>
      <dgm:t>
        <a:bodyPr/>
        <a:lstStyle/>
        <a:p>
          <a:endParaRPr lang="en-US"/>
        </a:p>
      </dgm:t>
    </dgm:pt>
    <dgm:pt modelId="{20CDCF05-6E1A-446B-8557-FD5EA1E7EC03}">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r>
            <a:rPr lang="en-US" sz="1200" b="1" dirty="0">
              <a:solidFill>
                <a:srgbClr val="0070C0"/>
              </a:solidFill>
            </a:rPr>
            <a:t> ++</a:t>
          </a:r>
          <a:endParaRPr lang="en-US" sz="1050" dirty="0">
            <a:solidFill>
              <a:srgbClr val="0070C0"/>
            </a:solidFill>
          </a:endParaRPr>
        </a:p>
      </dgm:t>
    </dgm:pt>
    <dgm:pt modelId="{96588188-7F7D-4A73-966A-0A33CAABFA6C}" type="parTrans" cxnId="{FC08BB3D-B112-4882-824A-A647DCB7A141}">
      <dgm:prSet/>
      <dgm:spPr/>
      <dgm:t>
        <a:bodyPr/>
        <a:lstStyle/>
        <a:p>
          <a:endParaRPr lang="en-US"/>
        </a:p>
      </dgm:t>
    </dgm:pt>
    <dgm:pt modelId="{D7C3556B-F0CB-4D31-8829-AB054BBC6D9D}" type="sibTrans" cxnId="{FC08BB3D-B112-4882-824A-A647DCB7A141}">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92464" custScaleY="128705">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2"/>
      <dgm:spPr/>
    </dgm:pt>
    <dgm:pt modelId="{0BCBBF62-897F-4041-8ACD-CF7CFB8E88A8}" type="pres">
      <dgm:prSet presAssocID="{DC3E57CE-5796-458C-BC1E-0A478904FF04}" presName="connTx" presStyleLbl="parChTrans1D2" presStyleIdx="0" presStyleCnt="2"/>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2" custScaleX="91297" custScaleY="124130">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7"/>
      <dgm:spPr/>
    </dgm:pt>
    <dgm:pt modelId="{096105AD-97CC-48E6-82B9-17C4DA837CBA}" type="pres">
      <dgm:prSet presAssocID="{61A90130-2E2A-4AAE-AB2A-E7F7D4BC84FA}" presName="connTx" presStyleLbl="parChTrans1D3" presStyleIdx="0" presStyleCnt="7"/>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7" custScaleX="238319" custScaleY="136945">
        <dgm:presLayoutVars>
          <dgm:chPref val="3"/>
        </dgm:presLayoutVars>
      </dgm:prSet>
      <dgm:spPr/>
    </dgm:pt>
    <dgm:pt modelId="{D891E265-354C-48FA-A764-835068B172F1}" type="pres">
      <dgm:prSet presAssocID="{CF92B0B5-B808-42A5-B3A8-1B8200ED7CFD}" presName="level3hierChild" presStyleCnt="0"/>
      <dgm:spPr/>
    </dgm:pt>
    <dgm:pt modelId="{90C51B10-EB16-4237-9405-E1E848A62C16}" type="pres">
      <dgm:prSet presAssocID="{34FBD6F7-99B6-4202-AC46-64A93724F6AD}" presName="conn2-1" presStyleLbl="parChTrans1D4" presStyleIdx="0" presStyleCnt="7"/>
      <dgm:spPr/>
    </dgm:pt>
    <dgm:pt modelId="{2E782388-720D-4D2A-A69F-A798ACC6DE6F}" type="pres">
      <dgm:prSet presAssocID="{34FBD6F7-99B6-4202-AC46-64A93724F6AD}" presName="connTx" presStyleLbl="parChTrans1D4" presStyleIdx="0" presStyleCnt="7"/>
      <dgm:spPr/>
    </dgm:pt>
    <dgm:pt modelId="{32F313C4-C85F-4A1D-9812-C3ECF7B7454D}" type="pres">
      <dgm:prSet presAssocID="{8B45CB9F-25E1-4BF6-BD46-960283596048}" presName="root2" presStyleCnt="0"/>
      <dgm:spPr/>
    </dgm:pt>
    <dgm:pt modelId="{0422BB71-EFA5-4563-A527-D355522F0DCE}" type="pres">
      <dgm:prSet presAssocID="{8B45CB9F-25E1-4BF6-BD46-960283596048}" presName="LevelTwoTextNode" presStyleLbl="node4" presStyleIdx="0" presStyleCnt="7" custScaleX="88861" custScaleY="69018" custLinFactNeighborX="-8415">
        <dgm:presLayoutVars>
          <dgm:chPref val="3"/>
        </dgm:presLayoutVars>
      </dgm:prSet>
      <dgm:spPr/>
    </dgm:pt>
    <dgm:pt modelId="{90973488-D6C2-4B3B-9199-5678AAB780A6}" type="pres">
      <dgm:prSet presAssocID="{8B45CB9F-25E1-4BF6-BD46-960283596048}" presName="level3hierChild" presStyleCnt="0"/>
      <dgm:spPr/>
    </dgm:pt>
    <dgm:pt modelId="{FA0F685A-50D8-4FE9-938D-564D9BD2BE89}" type="pres">
      <dgm:prSet presAssocID="{582605C1-0FA0-4038-AD5B-F47E8057EF4E}" presName="conn2-1" presStyleLbl="parChTrans1D3" presStyleIdx="1" presStyleCnt="7"/>
      <dgm:spPr/>
    </dgm:pt>
    <dgm:pt modelId="{00619B85-5924-4AA9-B49E-86A572F9AC17}" type="pres">
      <dgm:prSet presAssocID="{582605C1-0FA0-4038-AD5B-F47E8057EF4E}" presName="connTx" presStyleLbl="parChTrans1D3" presStyleIdx="1" presStyleCnt="7"/>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7" custScaleX="238319" custScaleY="68977">
        <dgm:presLayoutVars>
          <dgm:chPref val="3"/>
        </dgm:presLayoutVars>
      </dgm:prSet>
      <dgm:spPr/>
    </dgm:pt>
    <dgm:pt modelId="{43095ABD-6DD5-4040-B2CC-2C3EFADC4B44}" type="pres">
      <dgm:prSet presAssocID="{4081D80F-A5A6-44E9-95C7-60F6B195DF89}" presName="level3hierChild" presStyleCnt="0"/>
      <dgm:spPr/>
    </dgm:pt>
    <dgm:pt modelId="{27692A52-0471-4460-8269-014D0524D632}" type="pres">
      <dgm:prSet presAssocID="{90C3B0B4-5921-4ADD-9C61-3F8E9F15FB9F}" presName="conn2-1" presStyleLbl="parChTrans1D4" presStyleIdx="1" presStyleCnt="7"/>
      <dgm:spPr/>
    </dgm:pt>
    <dgm:pt modelId="{F0CD0B7B-4443-4D6C-B969-45EB8CD37954}" type="pres">
      <dgm:prSet presAssocID="{90C3B0B4-5921-4ADD-9C61-3F8E9F15FB9F}" presName="connTx" presStyleLbl="parChTrans1D4" presStyleIdx="1" presStyleCnt="7"/>
      <dgm:spPr/>
    </dgm:pt>
    <dgm:pt modelId="{E2F6E498-264C-4612-8DC6-F2F1C3263D8C}" type="pres">
      <dgm:prSet presAssocID="{658F8B88-43B5-4367-94F4-428887C4DF4B}" presName="root2" presStyleCnt="0"/>
      <dgm:spPr/>
    </dgm:pt>
    <dgm:pt modelId="{627C2504-1A3D-4E57-8ACF-366E6561FF98}" type="pres">
      <dgm:prSet presAssocID="{658F8B88-43B5-4367-94F4-428887C4DF4B}" presName="LevelTwoTextNode" presStyleLbl="node4" presStyleIdx="1" presStyleCnt="7" custScaleX="88861" custScaleY="69018" custLinFactNeighborX="-8415">
        <dgm:presLayoutVars>
          <dgm:chPref val="3"/>
        </dgm:presLayoutVars>
      </dgm:prSet>
      <dgm:spPr/>
    </dgm:pt>
    <dgm:pt modelId="{ACD3AF5B-FBB7-4B85-8B07-F51F2ADE4757}" type="pres">
      <dgm:prSet presAssocID="{658F8B88-43B5-4367-94F4-428887C4DF4B}" presName="level3hierChild" presStyleCnt="0"/>
      <dgm:spPr/>
    </dgm:pt>
    <dgm:pt modelId="{37362A7A-461F-431D-ABC2-42E546C6C572}" type="pres">
      <dgm:prSet presAssocID="{C41F9173-0A71-46F6-83D7-8D2E74982E81}" presName="conn2-1" presStyleLbl="parChTrans1D3" presStyleIdx="2" presStyleCnt="7"/>
      <dgm:spPr/>
    </dgm:pt>
    <dgm:pt modelId="{55467C6C-F59C-460E-A8B2-2C1D3518234E}" type="pres">
      <dgm:prSet presAssocID="{C41F9173-0A71-46F6-83D7-8D2E74982E81}" presName="connTx" presStyleLbl="parChTrans1D3" presStyleIdx="2" presStyleCnt="7"/>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2" presStyleCnt="7" custScaleX="238319" custScaleY="68977">
        <dgm:presLayoutVars>
          <dgm:chPref val="3"/>
        </dgm:presLayoutVars>
      </dgm:prSet>
      <dgm:spPr/>
    </dgm:pt>
    <dgm:pt modelId="{7C7AE72D-1F54-4BE6-AFB4-27A243BF6741}" type="pres">
      <dgm:prSet presAssocID="{BDF3D987-A3D2-46A3-833D-D5182D570751}" presName="level3hierChild" presStyleCnt="0"/>
      <dgm:spPr/>
    </dgm:pt>
    <dgm:pt modelId="{B37A4487-BF8D-4E5F-B46F-62A8FD23F3F4}" type="pres">
      <dgm:prSet presAssocID="{61F935E6-33FC-4334-A6D6-AC41951A1103}" presName="conn2-1" presStyleLbl="parChTrans1D4" presStyleIdx="2" presStyleCnt="7"/>
      <dgm:spPr/>
    </dgm:pt>
    <dgm:pt modelId="{13F2CDD8-E021-435F-BBBE-E2B7B3974602}" type="pres">
      <dgm:prSet presAssocID="{61F935E6-33FC-4334-A6D6-AC41951A1103}" presName="connTx" presStyleLbl="parChTrans1D4" presStyleIdx="2" presStyleCnt="7"/>
      <dgm:spPr/>
    </dgm:pt>
    <dgm:pt modelId="{B5A9B544-0AD5-447E-9ECD-0B43DF7DC114}" type="pres">
      <dgm:prSet presAssocID="{ED39016E-C559-47F3-84A5-8408E29D40E2}" presName="root2" presStyleCnt="0"/>
      <dgm:spPr/>
    </dgm:pt>
    <dgm:pt modelId="{AE5C3D3D-9F77-4F5F-8FE8-920E2BBA7908}" type="pres">
      <dgm:prSet presAssocID="{ED39016E-C559-47F3-84A5-8408E29D40E2}" presName="LevelTwoTextNode" presStyleLbl="node4" presStyleIdx="2" presStyleCnt="7" custScaleX="88861" custScaleY="69018" custLinFactNeighborX="-8415">
        <dgm:presLayoutVars>
          <dgm:chPref val="3"/>
        </dgm:presLayoutVars>
      </dgm:prSet>
      <dgm:spPr/>
    </dgm:pt>
    <dgm:pt modelId="{D6D9FB9D-7B34-4B92-AA6A-BB9FAE58E63A}" type="pres">
      <dgm:prSet presAssocID="{ED39016E-C559-47F3-84A5-8408E29D40E2}" presName="level3hierChild" presStyleCnt="0"/>
      <dgm:spPr/>
    </dgm:pt>
    <dgm:pt modelId="{51870D06-4355-446C-B598-776ECAFF4413}" type="pres">
      <dgm:prSet presAssocID="{DC94C9B1-D81D-40D7-830B-A2CBB8EDFAF6}" presName="conn2-1" presStyleLbl="parChTrans1D2" presStyleIdx="1" presStyleCnt="2"/>
      <dgm:spPr/>
    </dgm:pt>
    <dgm:pt modelId="{A687B1B0-1215-47DE-A76C-9FF58213FC93}" type="pres">
      <dgm:prSet presAssocID="{DC94C9B1-D81D-40D7-830B-A2CBB8EDFAF6}" presName="connTx" presStyleLbl="parChTrans1D2" presStyleIdx="1" presStyleCnt="2"/>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2" custScaleX="91297" custScaleY="177721">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3" presStyleCnt="7"/>
      <dgm:spPr/>
    </dgm:pt>
    <dgm:pt modelId="{4397FB4F-0302-48BA-9A96-F7A50978640D}" type="pres">
      <dgm:prSet presAssocID="{6DE64CD3-8FE8-4573-80F2-76EBE84C3D9F}" presName="connTx" presStyleLbl="parChTrans1D3" presStyleIdx="3" presStyleCnt="7"/>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3" presStyleCnt="7" custScaleX="238319" custScaleY="68977">
        <dgm:presLayoutVars>
          <dgm:chPref val="3"/>
        </dgm:presLayoutVars>
      </dgm:prSet>
      <dgm:spPr/>
    </dgm:pt>
    <dgm:pt modelId="{1A393A72-1D4B-4799-BDEC-43DC11A84A7D}" type="pres">
      <dgm:prSet presAssocID="{40CEADD4-0E44-4F74-AF52-FCF35080356A}" presName="level3hierChild" presStyleCnt="0"/>
      <dgm:spPr/>
    </dgm:pt>
    <dgm:pt modelId="{C68C99FB-F6DC-4121-9CB7-D14068C9863D}" type="pres">
      <dgm:prSet presAssocID="{FBB67081-FD64-46B0-AA7F-0A0E57A154DD}" presName="conn2-1" presStyleLbl="parChTrans1D4" presStyleIdx="3" presStyleCnt="7"/>
      <dgm:spPr/>
    </dgm:pt>
    <dgm:pt modelId="{D385AB11-6AEE-4580-AED3-9733A5B190D5}" type="pres">
      <dgm:prSet presAssocID="{FBB67081-FD64-46B0-AA7F-0A0E57A154DD}" presName="connTx" presStyleLbl="parChTrans1D4" presStyleIdx="3" presStyleCnt="7"/>
      <dgm:spPr/>
    </dgm:pt>
    <dgm:pt modelId="{AD4CCE94-5A3C-43B4-95EB-E40F435138C5}" type="pres">
      <dgm:prSet presAssocID="{7D2BB230-FF27-44BC-8DE4-581367A927E6}" presName="root2" presStyleCnt="0"/>
      <dgm:spPr/>
    </dgm:pt>
    <dgm:pt modelId="{0D15A511-92C6-4B38-9AAC-37D39EA3B680}" type="pres">
      <dgm:prSet presAssocID="{7D2BB230-FF27-44BC-8DE4-581367A927E6}" presName="LevelTwoTextNode" presStyleLbl="node4" presStyleIdx="3" presStyleCnt="7" custScaleX="88861" custScaleY="69018" custLinFactNeighborX="-8415">
        <dgm:presLayoutVars>
          <dgm:chPref val="3"/>
        </dgm:presLayoutVars>
      </dgm:prSet>
      <dgm:spPr/>
    </dgm:pt>
    <dgm:pt modelId="{E7B4EE9E-F30D-461E-A8D9-A7AA0053FEAB}" type="pres">
      <dgm:prSet presAssocID="{7D2BB230-FF27-44BC-8DE4-581367A927E6}" presName="level3hierChild" presStyleCnt="0"/>
      <dgm:spPr/>
    </dgm:pt>
    <dgm:pt modelId="{997ED530-A217-463F-99F1-1E0C35992D0E}" type="pres">
      <dgm:prSet presAssocID="{8CC008BA-C3AA-4A87-9D77-7FA8802141FD}" presName="conn2-1" presStyleLbl="parChTrans1D3" presStyleIdx="4" presStyleCnt="7"/>
      <dgm:spPr/>
    </dgm:pt>
    <dgm:pt modelId="{69F5DBC5-91E5-4A59-A93A-97C3C3DADC77}" type="pres">
      <dgm:prSet presAssocID="{8CC008BA-C3AA-4A87-9D77-7FA8802141FD}" presName="connTx" presStyleLbl="parChTrans1D3" presStyleIdx="4" presStyleCnt="7"/>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4" presStyleCnt="7" custScaleX="238319" custScaleY="95506">
        <dgm:presLayoutVars>
          <dgm:chPref val="3"/>
        </dgm:presLayoutVars>
      </dgm:prSet>
      <dgm:spPr/>
    </dgm:pt>
    <dgm:pt modelId="{B128C0AE-4B62-480D-8373-D6CE5D12DF7F}" type="pres">
      <dgm:prSet presAssocID="{FF379FDA-8853-45A1-8DD9-C90D64BD6EEC}" presName="level3hierChild" presStyleCnt="0"/>
      <dgm:spPr/>
    </dgm:pt>
    <dgm:pt modelId="{079758F6-0C4D-40F3-AD9F-D951C76732C5}" type="pres">
      <dgm:prSet presAssocID="{79AAFDF2-5A96-44F3-9A39-6A041196B9CF}" presName="conn2-1" presStyleLbl="parChTrans1D4" presStyleIdx="4" presStyleCnt="7"/>
      <dgm:spPr/>
    </dgm:pt>
    <dgm:pt modelId="{8A78F62A-A5BE-4997-8E76-787A6FCE4939}" type="pres">
      <dgm:prSet presAssocID="{79AAFDF2-5A96-44F3-9A39-6A041196B9CF}" presName="connTx" presStyleLbl="parChTrans1D4" presStyleIdx="4" presStyleCnt="7"/>
      <dgm:spPr/>
    </dgm:pt>
    <dgm:pt modelId="{44C45B48-85D4-4FC1-9008-EC5AF7020F09}" type="pres">
      <dgm:prSet presAssocID="{1E954CD1-B1AD-4360-908E-B9792BB4090D}" presName="root2" presStyleCnt="0"/>
      <dgm:spPr/>
    </dgm:pt>
    <dgm:pt modelId="{AAAA4E1E-C346-4692-ADEC-AB5DD21997F5}" type="pres">
      <dgm:prSet presAssocID="{1E954CD1-B1AD-4360-908E-B9792BB4090D}" presName="LevelTwoTextNode" presStyleLbl="node4" presStyleIdx="4" presStyleCnt="7" custScaleX="88861" custScaleY="69018" custLinFactNeighborX="-8415">
        <dgm:presLayoutVars>
          <dgm:chPref val="3"/>
        </dgm:presLayoutVars>
      </dgm:prSet>
      <dgm:spPr/>
    </dgm:pt>
    <dgm:pt modelId="{CE273269-F794-4223-B1DB-827392A902FD}" type="pres">
      <dgm:prSet presAssocID="{1E954CD1-B1AD-4360-908E-B9792BB4090D}" presName="level3hierChild" presStyleCnt="0"/>
      <dgm:spPr/>
    </dgm:pt>
    <dgm:pt modelId="{EBAE798C-F9E3-4A6B-B896-882D74B9C9CB}" type="pres">
      <dgm:prSet presAssocID="{E6896443-DFCD-4CB5-A9E0-C04432CD556E}" presName="conn2-1" presStyleLbl="parChTrans1D3" presStyleIdx="5" presStyleCnt="7"/>
      <dgm:spPr/>
    </dgm:pt>
    <dgm:pt modelId="{98679E12-0277-4644-AEF7-7882A4BE12BA}" type="pres">
      <dgm:prSet presAssocID="{E6896443-DFCD-4CB5-A9E0-C04432CD556E}" presName="connTx" presStyleLbl="parChTrans1D3" presStyleIdx="5" presStyleCnt="7"/>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5" presStyleCnt="7" custScaleX="238260" custScaleY="68977">
        <dgm:presLayoutVars>
          <dgm:chPref val="3"/>
        </dgm:presLayoutVars>
      </dgm:prSet>
      <dgm:spPr/>
    </dgm:pt>
    <dgm:pt modelId="{91900839-4DBF-42B4-A3F1-B71BE8A4F282}" type="pres">
      <dgm:prSet presAssocID="{F9A48A97-9CFB-4547-9E39-BCC8A5E9945D}" presName="level3hierChild" presStyleCnt="0"/>
      <dgm:spPr/>
    </dgm:pt>
    <dgm:pt modelId="{C0AB007A-DB8A-4E0E-8C34-58526216A62E}" type="pres">
      <dgm:prSet presAssocID="{50D43C30-9969-4ED5-8321-3F4F84F97041}" presName="conn2-1" presStyleLbl="parChTrans1D4" presStyleIdx="5" presStyleCnt="7"/>
      <dgm:spPr/>
    </dgm:pt>
    <dgm:pt modelId="{1E7A8A12-A7A8-49A4-AB08-4ABC6DEB9BF2}" type="pres">
      <dgm:prSet presAssocID="{50D43C30-9969-4ED5-8321-3F4F84F97041}" presName="connTx" presStyleLbl="parChTrans1D4" presStyleIdx="5" presStyleCnt="7"/>
      <dgm:spPr/>
    </dgm:pt>
    <dgm:pt modelId="{103A02EE-120C-4905-BFAF-450584EC5062}" type="pres">
      <dgm:prSet presAssocID="{4A7B4E9A-1EA9-4406-8263-898B32D80462}" presName="root2" presStyleCnt="0"/>
      <dgm:spPr/>
    </dgm:pt>
    <dgm:pt modelId="{9A4A0FE5-1442-45FE-BCE6-3E8644561F0D}" type="pres">
      <dgm:prSet presAssocID="{4A7B4E9A-1EA9-4406-8263-898B32D80462}" presName="LevelTwoTextNode" presStyleLbl="node4" presStyleIdx="5" presStyleCnt="7" custScaleX="88861" custScaleY="69018" custLinFactNeighborX="-8415">
        <dgm:presLayoutVars>
          <dgm:chPref val="3"/>
        </dgm:presLayoutVars>
      </dgm:prSet>
      <dgm:spPr/>
    </dgm:pt>
    <dgm:pt modelId="{73C94E31-83E9-419D-9E21-5C4027E610AB}" type="pres">
      <dgm:prSet presAssocID="{4A7B4E9A-1EA9-4406-8263-898B32D80462}" presName="level3hierChild" presStyleCnt="0"/>
      <dgm:spPr/>
    </dgm:pt>
    <dgm:pt modelId="{28E96A66-3BE2-4A4F-96E0-B191FA8A5519}" type="pres">
      <dgm:prSet presAssocID="{BE65AF0D-4742-4E17-9B2B-C73FD51554C8}" presName="conn2-1" presStyleLbl="parChTrans1D3" presStyleIdx="6" presStyleCnt="7"/>
      <dgm:spPr/>
    </dgm:pt>
    <dgm:pt modelId="{CCA2F66D-DC04-4DCB-A0AD-2FFEAF6B42F8}" type="pres">
      <dgm:prSet presAssocID="{BE65AF0D-4742-4E17-9B2B-C73FD51554C8}" presName="connTx" presStyleLbl="parChTrans1D3" presStyleIdx="6" presStyleCnt="7"/>
      <dgm:spPr/>
    </dgm:pt>
    <dgm:pt modelId="{632B461F-670B-4498-94CB-A11AD7568F86}" type="pres">
      <dgm:prSet presAssocID="{5A305218-3D3C-4C83-8631-40CC359E8872}" presName="root2" presStyleCnt="0"/>
      <dgm:spPr/>
    </dgm:pt>
    <dgm:pt modelId="{3964E03D-E0ED-490C-9E0F-4D91345AC44E}" type="pres">
      <dgm:prSet presAssocID="{5A305218-3D3C-4C83-8631-40CC359E8872}" presName="LevelTwoTextNode" presStyleLbl="node3" presStyleIdx="6" presStyleCnt="7" custScaleX="238260" custScaleY="70011">
        <dgm:presLayoutVars>
          <dgm:chPref val="3"/>
        </dgm:presLayoutVars>
      </dgm:prSet>
      <dgm:spPr/>
    </dgm:pt>
    <dgm:pt modelId="{789A1B9D-3A0F-4774-A267-D5A96EB31B95}" type="pres">
      <dgm:prSet presAssocID="{5A305218-3D3C-4C83-8631-40CC359E8872}" presName="level3hierChild" presStyleCnt="0"/>
      <dgm:spPr/>
    </dgm:pt>
    <dgm:pt modelId="{C2D5C790-4C94-4554-8F6F-457B00467B68}" type="pres">
      <dgm:prSet presAssocID="{96588188-7F7D-4A73-966A-0A33CAABFA6C}" presName="conn2-1" presStyleLbl="parChTrans1D4" presStyleIdx="6" presStyleCnt="7"/>
      <dgm:spPr/>
    </dgm:pt>
    <dgm:pt modelId="{EB07E327-C2BA-47E2-BCAC-CE58ADDE8C3D}" type="pres">
      <dgm:prSet presAssocID="{96588188-7F7D-4A73-966A-0A33CAABFA6C}" presName="connTx" presStyleLbl="parChTrans1D4" presStyleIdx="6" presStyleCnt="7"/>
      <dgm:spPr/>
    </dgm:pt>
    <dgm:pt modelId="{CA4F8FAB-A56B-4353-A542-4358F38F58C3}" type="pres">
      <dgm:prSet presAssocID="{20CDCF05-6E1A-446B-8557-FD5EA1E7EC03}" presName="root2" presStyleCnt="0"/>
      <dgm:spPr/>
    </dgm:pt>
    <dgm:pt modelId="{0C317B6B-7B8A-46B5-BFDC-D2349B7B10FD}" type="pres">
      <dgm:prSet presAssocID="{20CDCF05-6E1A-446B-8557-FD5EA1E7EC03}" presName="LevelTwoTextNode" presStyleLbl="node4" presStyleIdx="6" presStyleCnt="7" custScaleX="88861" custScaleY="69018" custLinFactNeighborX="-8415">
        <dgm:presLayoutVars>
          <dgm:chPref val="3"/>
        </dgm:presLayoutVars>
      </dgm:prSet>
      <dgm:spPr/>
    </dgm:pt>
    <dgm:pt modelId="{27E26315-2948-4FC9-8A0D-41B5AB5897ED}" type="pres">
      <dgm:prSet presAssocID="{20CDCF05-6E1A-446B-8557-FD5EA1E7EC03}" presName="level3hierChild" presStyleCnt="0"/>
      <dgm:spPr/>
    </dgm:pt>
  </dgm:ptLst>
  <dgm:cxnLst>
    <dgm:cxn modelId="{B5FD6404-32BC-4856-A846-C73EE5207353}" type="presOf" srcId="{ED39016E-C559-47F3-84A5-8408E29D40E2}" destId="{AE5C3D3D-9F77-4F5F-8FE8-920E2BBA7908}" srcOrd="0" destOrd="0" presId="urn:microsoft.com/office/officeart/2005/8/layout/hierarchy2"/>
    <dgm:cxn modelId="{7E16ED05-34A2-4CBD-980E-472652D3C254}" srcId="{A8D43A77-EAA9-400A-A80A-07CDCDA93CA1}" destId="{8F677C79-B9E1-4F8A-AC0E-C6C2E5B21046}" srcOrd="0" destOrd="0" parTransId="{DC3E57CE-5796-458C-BC1E-0A478904FF04}" sibTransId="{5D81136C-B584-4EF6-A653-D1E7D0393655}"/>
    <dgm:cxn modelId="{DD099C07-F160-494C-A3FF-C0390EEC7314}" type="presOf" srcId="{90C3B0B4-5921-4ADD-9C61-3F8E9F15FB9F}" destId="{27692A52-0471-4460-8269-014D0524D632}" srcOrd="0" destOrd="0" presId="urn:microsoft.com/office/officeart/2005/8/layout/hierarchy2"/>
    <dgm:cxn modelId="{C514910F-C3BA-452B-BE6B-ED6FC8F339EB}" type="presOf" srcId="{D76E3352-8D1B-4AA6-A038-BE47D84C6599}" destId="{F261C854-A102-4A88-8668-ABA6DC527FFB}" srcOrd="0" destOrd="0" presId="urn:microsoft.com/office/officeart/2005/8/layout/hierarchy2"/>
    <dgm:cxn modelId="{4FD72E10-5688-40BE-A397-FF8BAD6635FF}" type="presOf" srcId="{96588188-7F7D-4A73-966A-0A33CAABFA6C}" destId="{EB07E327-C2BA-47E2-BCAC-CE58ADDE8C3D}" srcOrd="1" destOrd="0" presId="urn:microsoft.com/office/officeart/2005/8/layout/hierarchy2"/>
    <dgm:cxn modelId="{41C3BF13-A208-4C5B-BE18-DC71CFAD967E}" type="presOf" srcId="{FBB67081-FD64-46B0-AA7F-0A0E57A154DD}" destId="{C68C99FB-F6DC-4121-9CB7-D14068C9863D}"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B9E55F19-84A0-41E4-B5D7-85F27B40D56D}" type="presOf" srcId="{61F935E6-33FC-4334-A6D6-AC41951A1103}" destId="{13F2CDD8-E021-435F-BBBE-E2B7B3974602}" srcOrd="1" destOrd="0" presId="urn:microsoft.com/office/officeart/2005/8/layout/hierarchy2"/>
    <dgm:cxn modelId="{8C55D61E-645F-46CF-A114-4DA2B97D460E}" type="presOf" srcId="{50D43C30-9969-4ED5-8321-3F4F84F97041}" destId="{1E7A8A12-A7A8-49A4-AB08-4ABC6DEB9BF2}" srcOrd="1" destOrd="0" presId="urn:microsoft.com/office/officeart/2005/8/layout/hierarchy2"/>
    <dgm:cxn modelId="{AA284E20-355C-4D3D-8FCB-EF12F268A869}" type="presOf" srcId="{C41F9173-0A71-46F6-83D7-8D2E74982E81}" destId="{37362A7A-461F-431D-ABC2-42E546C6C572}" srcOrd="0" destOrd="0" presId="urn:microsoft.com/office/officeart/2005/8/layout/hierarchy2"/>
    <dgm:cxn modelId="{0C448124-5C2B-49F0-A1FA-509185CBC228}" srcId="{CF92B0B5-B808-42A5-B3A8-1B8200ED7CFD}" destId="{8B45CB9F-25E1-4BF6-BD46-960283596048}" srcOrd="0" destOrd="0" parTransId="{34FBD6F7-99B6-4202-AC46-64A93724F6AD}" sibTransId="{78254626-791F-4A5A-8742-16CB67B33C18}"/>
    <dgm:cxn modelId="{5B5F1928-07E4-461A-827E-F39AFD25401F}" type="presOf" srcId="{7D2BB230-FF27-44BC-8DE4-581367A927E6}" destId="{0D15A511-92C6-4B38-9AAC-37D39EA3B680}" srcOrd="0" destOrd="0" presId="urn:microsoft.com/office/officeart/2005/8/layout/hierarchy2"/>
    <dgm:cxn modelId="{26EBFF28-1E52-4123-A4EB-478B31A3A816}" type="presOf" srcId="{FF379FDA-8853-45A1-8DD9-C90D64BD6EEC}" destId="{D9F598B5-325B-4EDF-9D7F-250A87250A0A}" srcOrd="0" destOrd="0" presId="urn:microsoft.com/office/officeart/2005/8/layout/hierarchy2"/>
    <dgm:cxn modelId="{9D4E3231-E241-422E-9E6C-D6152381DF90}" type="presOf" srcId="{96588188-7F7D-4A73-966A-0A33CAABFA6C}" destId="{C2D5C790-4C94-4554-8F6F-457B00467B68}"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EE5BD633-CBB1-4F34-8870-FF41A9D3D0E6}" type="presOf" srcId="{5A305218-3D3C-4C83-8631-40CC359E8872}" destId="{3964E03D-E0ED-490C-9E0F-4D91345AC44E}"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FC08BB3D-B112-4882-824A-A647DCB7A141}" srcId="{5A305218-3D3C-4C83-8631-40CC359E8872}" destId="{20CDCF05-6E1A-446B-8557-FD5EA1E7EC03}" srcOrd="0" destOrd="0" parTransId="{96588188-7F7D-4A73-966A-0A33CAABFA6C}" sibTransId="{D7C3556B-F0CB-4D31-8829-AB054BBC6D9D}"/>
    <dgm:cxn modelId="{1B564F5B-2F77-421D-9EAB-75B62E6391F6}" type="presOf" srcId="{50D43C30-9969-4ED5-8321-3F4F84F97041}" destId="{C0AB007A-DB8A-4E0E-8C34-58526216A62E}" srcOrd="0" destOrd="0" presId="urn:microsoft.com/office/officeart/2005/8/layout/hierarchy2"/>
    <dgm:cxn modelId="{78B4135F-E990-4DDB-B473-D4636C3EC25D}" srcId="{D76E3352-8D1B-4AA6-A038-BE47D84C6599}" destId="{FF379FDA-8853-45A1-8DD9-C90D64BD6EEC}" srcOrd="1" destOrd="0" parTransId="{8CC008BA-C3AA-4A87-9D77-7FA8802141FD}" sibTransId="{8EEBC359-3692-4714-A519-FC80700E9590}"/>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1E056542-DD2B-420D-B3BB-E04E17EE7612}" type="presOf" srcId="{BE65AF0D-4742-4E17-9B2B-C73FD51554C8}" destId="{CCA2F66D-DC04-4DCB-A0AD-2FFEAF6B42F8}" srcOrd="1"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C609D967-2847-456C-A28B-E7B3E0368699}" srcId="{40CEADD4-0E44-4F74-AF52-FCF35080356A}" destId="{7D2BB230-FF27-44BC-8DE4-581367A927E6}" srcOrd="0" destOrd="0" parTransId="{FBB67081-FD64-46B0-AA7F-0A0E57A154DD}" sibTransId="{F2FE4EC0-A419-46D8-89DF-94CBC4BE37B6}"/>
    <dgm:cxn modelId="{7E3F4A69-2975-426D-BA09-9B212AF4B69C}" type="presOf" srcId="{4081D80F-A5A6-44E9-95C7-60F6B195DF89}" destId="{F11B68E2-D7AE-4DF8-B301-25C58627DDDF}" srcOrd="0" destOrd="0" presId="urn:microsoft.com/office/officeart/2005/8/layout/hierarchy2"/>
    <dgm:cxn modelId="{56BB6C6B-F092-4C5F-8D3F-8C8ED7AEE9E7}" srcId="{FF379FDA-8853-45A1-8DD9-C90D64BD6EEC}" destId="{1E954CD1-B1AD-4360-908E-B9792BB4090D}" srcOrd="0" destOrd="0" parTransId="{79AAFDF2-5A96-44F3-9A39-6A041196B9CF}" sibTransId="{98EE1718-2EF1-4750-81AD-C164EDF0D596}"/>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DBBC3A54-DE9E-4CA1-9625-2A0999BDE954}" type="presOf" srcId="{FBB67081-FD64-46B0-AA7F-0A0E57A154DD}" destId="{D385AB11-6AEE-4580-AED3-9733A5B190D5}" srcOrd="1" destOrd="0" presId="urn:microsoft.com/office/officeart/2005/8/layout/hierarchy2"/>
    <dgm:cxn modelId="{0AF61D76-B6F6-43B1-8CE6-96BF202EFF0B}" srcId="{D76E3352-8D1B-4AA6-A038-BE47D84C6599}" destId="{5A305218-3D3C-4C83-8631-40CC359E8872}" srcOrd="3" destOrd="0" parTransId="{BE65AF0D-4742-4E17-9B2B-C73FD51554C8}" sibTransId="{D2C7B36B-6AD5-4316-A8E2-CECECDB5DC2F}"/>
    <dgm:cxn modelId="{F5773478-51B3-485A-AAD0-C22F4320C89D}" type="presOf" srcId="{61F935E6-33FC-4334-A6D6-AC41951A1103}" destId="{B37A4487-BF8D-4E5F-B46F-62A8FD23F3F4}" srcOrd="0" destOrd="0" presId="urn:microsoft.com/office/officeart/2005/8/layout/hierarchy2"/>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376A1F7F-FA1B-4F79-8CC8-58F66A8E0B57}" type="presOf" srcId="{DC94C9B1-D81D-40D7-830B-A2CBB8EDFAF6}" destId="{51870D06-4355-446C-B598-776ECAFF4413}" srcOrd="0" destOrd="0" presId="urn:microsoft.com/office/officeart/2005/8/layout/hierarchy2"/>
    <dgm:cxn modelId="{AAA7178B-CFD1-45C2-9961-7D98FD7912C9}" type="presOf" srcId="{61A90130-2E2A-4AAE-AB2A-E7F7D4BC84FA}" destId="{096105AD-97CC-48E6-82B9-17C4DA837CBA}" srcOrd="1" destOrd="0" presId="urn:microsoft.com/office/officeart/2005/8/layout/hierarchy2"/>
    <dgm:cxn modelId="{5E0EF48B-60E9-4773-A956-7947419249FD}" type="presOf" srcId="{34FBD6F7-99B6-4202-AC46-64A93724F6AD}" destId="{90C51B10-EB16-4237-9405-E1E848A62C16}" srcOrd="0" destOrd="0" presId="urn:microsoft.com/office/officeart/2005/8/layout/hierarchy2"/>
    <dgm:cxn modelId="{6DE1FE8D-B6F5-4EAF-A05F-C45582396547}" srcId="{F9A48A97-9CFB-4547-9E39-BCC8A5E9945D}" destId="{4A7B4E9A-1EA9-4406-8263-898B32D80462}" srcOrd="0" destOrd="0" parTransId="{50D43C30-9969-4ED5-8321-3F4F84F97041}" sibTransId="{FC042C8B-1949-45D9-8F7C-A8F794DEAC0B}"/>
    <dgm:cxn modelId="{16BAC68E-086F-462D-96A3-F1BA163938B0}" type="presOf" srcId="{582605C1-0FA0-4038-AD5B-F47E8057EF4E}" destId="{FA0F685A-50D8-4FE9-938D-564D9BD2BE89}" srcOrd="0" destOrd="0" presId="urn:microsoft.com/office/officeart/2005/8/layout/hierarchy2"/>
    <dgm:cxn modelId="{0F5A958F-D82C-444F-957C-B737D1E58052}" type="presOf" srcId="{BE65AF0D-4742-4E17-9B2B-C73FD51554C8}" destId="{28E96A66-3BE2-4A4F-96E0-B191FA8A5519}" srcOrd="0"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6B869099-319F-4ED1-AA89-C5C2070AB3F7}" type="presOf" srcId="{1E954CD1-B1AD-4360-908E-B9792BB4090D}" destId="{AAAA4E1E-C346-4692-ADEC-AB5DD21997F5}" srcOrd="0" destOrd="0" presId="urn:microsoft.com/office/officeart/2005/8/layout/hierarchy2"/>
    <dgm:cxn modelId="{AAC6EC9C-5F7D-43BE-8246-2F827B396A20}" type="presOf" srcId="{658F8B88-43B5-4367-94F4-428887C4DF4B}" destId="{627C2504-1A3D-4E57-8ACF-366E6561FF98}" srcOrd="0" destOrd="0" presId="urn:microsoft.com/office/officeart/2005/8/layout/hierarchy2"/>
    <dgm:cxn modelId="{137FE09D-CF21-4C2C-B727-94462EBC9942}" srcId="{BDF3D987-A3D2-46A3-833D-D5182D570751}" destId="{ED39016E-C559-47F3-84A5-8408E29D40E2}" srcOrd="0" destOrd="0" parTransId="{61F935E6-33FC-4334-A6D6-AC41951A1103}" sibTransId="{5B25C4DD-EC89-41B9-8BA5-39AB041736B3}"/>
    <dgm:cxn modelId="{9D099FAC-74DB-428B-B0B0-0CCF53AD95B7}" type="presOf" srcId="{8CC008BA-C3AA-4A87-9D77-7FA8802141FD}" destId="{997ED530-A217-463F-99F1-1E0C35992D0E}" srcOrd="0" destOrd="0" presId="urn:microsoft.com/office/officeart/2005/8/layout/hierarchy2"/>
    <dgm:cxn modelId="{62C72FAE-B0B3-455E-A41C-2BC642F3F447}" srcId="{8F677C79-B9E1-4F8A-AC0E-C6C2E5B21046}" destId="{BDF3D987-A3D2-46A3-833D-D5182D570751}" srcOrd="2"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61D2B7B0-456E-4766-A6C9-2A97A60BE97D}" type="presOf" srcId="{90C3B0B4-5921-4ADD-9C61-3F8E9F15FB9F}" destId="{F0CD0B7B-4443-4D6C-B969-45EB8CD37954}" srcOrd="1" destOrd="0" presId="urn:microsoft.com/office/officeart/2005/8/layout/hierarchy2"/>
    <dgm:cxn modelId="{4BFCCCB9-1DB4-43A3-B367-18C2D8F84C3E}" type="presOf" srcId="{4A7B4E9A-1EA9-4406-8263-898B32D80462}" destId="{9A4A0FE5-1442-45FE-BCE6-3E8644561F0D}" srcOrd="0" destOrd="0" presId="urn:microsoft.com/office/officeart/2005/8/layout/hierarchy2"/>
    <dgm:cxn modelId="{7EF8DBBC-A372-437E-8CDD-5230041FB347}" type="presOf" srcId="{79AAFDF2-5A96-44F3-9A39-6A041196B9CF}" destId="{079758F6-0C4D-40F3-AD9F-D951C76732C5}" srcOrd="0"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39A026D6-FD5E-498E-A8AC-3C31B4668F1B}" type="presOf" srcId="{34FBD6F7-99B6-4202-AC46-64A93724F6AD}" destId="{2E782388-720D-4D2A-A69F-A798ACC6DE6F}" srcOrd="1" destOrd="0" presId="urn:microsoft.com/office/officeart/2005/8/layout/hierarchy2"/>
    <dgm:cxn modelId="{88E438D7-4B33-4E32-A1D4-B652C35BCC4F}" type="presOf" srcId="{C41F9173-0A71-46F6-83D7-8D2E74982E81}" destId="{55467C6C-F59C-460E-A8B2-2C1D3518234E}" srcOrd="1" destOrd="0" presId="urn:microsoft.com/office/officeart/2005/8/layout/hierarchy2"/>
    <dgm:cxn modelId="{9B4C30DD-5D88-49F2-9A6B-6F635F7CA71E}" type="presOf" srcId="{20CDCF05-6E1A-446B-8557-FD5EA1E7EC03}" destId="{0C317B6B-7B8A-46B5-BFDC-D2349B7B10FD}" srcOrd="0"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A64B59EE-5DA0-44FF-881B-897653E2F42C}" type="presOf" srcId="{BDF3D987-A3D2-46A3-833D-D5182D570751}" destId="{FDA03867-2FD5-4F37-92F2-797B9BC35F4A}" srcOrd="0" destOrd="0" presId="urn:microsoft.com/office/officeart/2005/8/layout/hierarchy2"/>
    <dgm:cxn modelId="{FD4985EE-EBE2-46D1-8CF4-E7C75FD6D5EA}" srcId="{4081D80F-A5A6-44E9-95C7-60F6B195DF89}" destId="{658F8B88-43B5-4367-94F4-428887C4DF4B}" srcOrd="0" destOrd="0" parTransId="{90C3B0B4-5921-4ADD-9C61-3F8E9F15FB9F}" sibTransId="{3BC1CD7B-B4C2-47B3-B254-C02060FBF48E}"/>
    <dgm:cxn modelId="{01FE24F5-B3FD-417F-BCBF-40F34DF62A72}" srcId="{8F677C79-B9E1-4F8A-AC0E-C6C2E5B21046}" destId="{4081D80F-A5A6-44E9-95C7-60F6B195DF89}" srcOrd="1" destOrd="0" parTransId="{582605C1-0FA0-4038-AD5B-F47E8057EF4E}" sibTransId="{A78E58FC-7266-4C8F-B8E6-593958744F90}"/>
    <dgm:cxn modelId="{2FE836FD-BB96-478C-AB77-DC87C347EBF9}" type="presOf" srcId="{79AAFDF2-5A96-44F3-9A39-6A041196B9CF}" destId="{8A78F62A-A5BE-4997-8E76-787A6FCE4939}" srcOrd="1" destOrd="0" presId="urn:microsoft.com/office/officeart/2005/8/layout/hierarchy2"/>
    <dgm:cxn modelId="{F81CA1FE-72C5-4C9C-BEF5-C660CC12AE26}" type="presOf" srcId="{8B45CB9F-25E1-4BF6-BD46-960283596048}" destId="{0422BB71-EFA5-4563-A527-D355522F0DCE}" srcOrd="0" destOrd="0" presId="urn:microsoft.com/office/officeart/2005/8/layout/hierarchy2"/>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EC5A66F8-A844-40C9-B858-786F2AD21AA5}" type="presParOf" srcId="{D891E265-354C-48FA-A764-835068B172F1}" destId="{90C51B10-EB16-4237-9405-E1E848A62C16}" srcOrd="0" destOrd="0" presId="urn:microsoft.com/office/officeart/2005/8/layout/hierarchy2"/>
    <dgm:cxn modelId="{06EB47D3-EED0-45E4-9343-18638281AD52}" type="presParOf" srcId="{90C51B10-EB16-4237-9405-E1E848A62C16}" destId="{2E782388-720D-4D2A-A69F-A798ACC6DE6F}" srcOrd="0" destOrd="0" presId="urn:microsoft.com/office/officeart/2005/8/layout/hierarchy2"/>
    <dgm:cxn modelId="{088945D0-B6A0-4251-B1D2-CCEC1E7C7237}" type="presParOf" srcId="{D891E265-354C-48FA-A764-835068B172F1}" destId="{32F313C4-C85F-4A1D-9812-C3ECF7B7454D}" srcOrd="1" destOrd="0" presId="urn:microsoft.com/office/officeart/2005/8/layout/hierarchy2"/>
    <dgm:cxn modelId="{1896D462-5B8F-48FE-B9E1-892BD4D86DCE}" type="presParOf" srcId="{32F313C4-C85F-4A1D-9812-C3ECF7B7454D}" destId="{0422BB71-EFA5-4563-A527-D355522F0DCE}" srcOrd="0" destOrd="0" presId="urn:microsoft.com/office/officeart/2005/8/layout/hierarchy2"/>
    <dgm:cxn modelId="{5E112D15-F041-415A-A886-11290320ECC2}" type="presParOf" srcId="{32F313C4-C85F-4A1D-9812-C3ECF7B7454D}" destId="{90973488-D6C2-4B3B-9199-5678AAB780A6}"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4C0546E7-92A7-499A-A44B-227651F43599}" type="presParOf" srcId="{43095ABD-6DD5-4040-B2CC-2C3EFADC4B44}" destId="{27692A52-0471-4460-8269-014D0524D632}" srcOrd="0" destOrd="0" presId="urn:microsoft.com/office/officeart/2005/8/layout/hierarchy2"/>
    <dgm:cxn modelId="{A2A7D9B6-3284-42A7-9E90-EF9D97009B7E}" type="presParOf" srcId="{27692A52-0471-4460-8269-014D0524D632}" destId="{F0CD0B7B-4443-4D6C-B969-45EB8CD37954}" srcOrd="0" destOrd="0" presId="urn:microsoft.com/office/officeart/2005/8/layout/hierarchy2"/>
    <dgm:cxn modelId="{DAECE26B-DDEC-4290-A35A-D996E962ADF9}" type="presParOf" srcId="{43095ABD-6DD5-4040-B2CC-2C3EFADC4B44}" destId="{E2F6E498-264C-4612-8DC6-F2F1C3263D8C}" srcOrd="1" destOrd="0" presId="urn:microsoft.com/office/officeart/2005/8/layout/hierarchy2"/>
    <dgm:cxn modelId="{54DE0D86-672E-4C03-8FA8-B08CAC219B8F}" type="presParOf" srcId="{E2F6E498-264C-4612-8DC6-F2F1C3263D8C}" destId="{627C2504-1A3D-4E57-8ACF-366E6561FF98}" srcOrd="0" destOrd="0" presId="urn:microsoft.com/office/officeart/2005/8/layout/hierarchy2"/>
    <dgm:cxn modelId="{8E02BC42-20F5-431B-8251-C4164DC1309F}" type="presParOf" srcId="{E2F6E498-264C-4612-8DC6-F2F1C3263D8C}" destId="{ACD3AF5B-FBB7-4B85-8B07-F51F2ADE4757}" srcOrd="1" destOrd="0" presId="urn:microsoft.com/office/officeart/2005/8/layout/hierarchy2"/>
    <dgm:cxn modelId="{B2878F8A-F874-4DEA-8E85-EE541F9DBABF}" type="presParOf" srcId="{3CB013F6-62A5-4498-B29A-060B558FD1AE}" destId="{37362A7A-461F-431D-ABC2-42E546C6C572}" srcOrd="4"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5"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B6D70C20-1866-4562-93F9-29C42DEB9DB3}" type="presParOf" srcId="{7C7AE72D-1F54-4BE6-AFB4-27A243BF6741}" destId="{B37A4487-BF8D-4E5F-B46F-62A8FD23F3F4}" srcOrd="0" destOrd="0" presId="urn:microsoft.com/office/officeart/2005/8/layout/hierarchy2"/>
    <dgm:cxn modelId="{8DD0395E-9028-4251-89FA-EE923B0B758A}" type="presParOf" srcId="{B37A4487-BF8D-4E5F-B46F-62A8FD23F3F4}" destId="{13F2CDD8-E021-435F-BBBE-E2B7B3974602}" srcOrd="0" destOrd="0" presId="urn:microsoft.com/office/officeart/2005/8/layout/hierarchy2"/>
    <dgm:cxn modelId="{26E3B6C1-5501-410A-8639-17E74CB5A12B}" type="presParOf" srcId="{7C7AE72D-1F54-4BE6-AFB4-27A243BF6741}" destId="{B5A9B544-0AD5-447E-9ECD-0B43DF7DC114}" srcOrd="1" destOrd="0" presId="urn:microsoft.com/office/officeart/2005/8/layout/hierarchy2"/>
    <dgm:cxn modelId="{349A7C59-A111-47BB-B9DB-F166C7085164}" type="presParOf" srcId="{B5A9B544-0AD5-447E-9ECD-0B43DF7DC114}" destId="{AE5C3D3D-9F77-4F5F-8FE8-920E2BBA7908}" srcOrd="0" destOrd="0" presId="urn:microsoft.com/office/officeart/2005/8/layout/hierarchy2"/>
    <dgm:cxn modelId="{0A6C7081-589F-426E-82B8-E23D62F701BF}" type="presParOf" srcId="{B5A9B544-0AD5-447E-9ECD-0B43DF7DC114}" destId="{D6D9FB9D-7B34-4B92-AA6A-BB9FAE58E63A}"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1FF1F960-F446-4F18-B0B7-DF0B981F3F00}" type="presParOf" srcId="{1A393A72-1D4B-4799-BDEC-43DC11A84A7D}" destId="{C68C99FB-F6DC-4121-9CB7-D14068C9863D}" srcOrd="0" destOrd="0" presId="urn:microsoft.com/office/officeart/2005/8/layout/hierarchy2"/>
    <dgm:cxn modelId="{D9433A2D-9DE5-4D2A-A998-B6C2D9B15FBE}" type="presParOf" srcId="{C68C99FB-F6DC-4121-9CB7-D14068C9863D}" destId="{D385AB11-6AEE-4580-AED3-9733A5B190D5}" srcOrd="0" destOrd="0" presId="urn:microsoft.com/office/officeart/2005/8/layout/hierarchy2"/>
    <dgm:cxn modelId="{AB37CFF7-058A-4BD4-8E27-1636427891CB}" type="presParOf" srcId="{1A393A72-1D4B-4799-BDEC-43DC11A84A7D}" destId="{AD4CCE94-5A3C-43B4-95EB-E40F435138C5}" srcOrd="1" destOrd="0" presId="urn:microsoft.com/office/officeart/2005/8/layout/hierarchy2"/>
    <dgm:cxn modelId="{9E34E576-D088-4519-9C54-229CCC139E61}" type="presParOf" srcId="{AD4CCE94-5A3C-43B4-95EB-E40F435138C5}" destId="{0D15A511-92C6-4B38-9AAC-37D39EA3B680}" srcOrd="0" destOrd="0" presId="urn:microsoft.com/office/officeart/2005/8/layout/hierarchy2"/>
    <dgm:cxn modelId="{34ABAE13-A00D-424B-9F04-B391EB4A4FDE}" type="presParOf" srcId="{AD4CCE94-5A3C-43B4-95EB-E40F435138C5}" destId="{E7B4EE9E-F30D-461E-A8D9-A7AA0053FEAB}"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4290BEE5-EA0A-47A5-9ABA-65D3B5DF2A3C}" type="presParOf" srcId="{B128C0AE-4B62-480D-8373-D6CE5D12DF7F}" destId="{079758F6-0C4D-40F3-AD9F-D951C76732C5}" srcOrd="0" destOrd="0" presId="urn:microsoft.com/office/officeart/2005/8/layout/hierarchy2"/>
    <dgm:cxn modelId="{86CB3209-E2DD-43A2-9107-F8A221DB9703}" type="presParOf" srcId="{079758F6-0C4D-40F3-AD9F-D951C76732C5}" destId="{8A78F62A-A5BE-4997-8E76-787A6FCE4939}" srcOrd="0" destOrd="0" presId="urn:microsoft.com/office/officeart/2005/8/layout/hierarchy2"/>
    <dgm:cxn modelId="{2EACC025-4D0C-4D2D-B5BF-95FE65A149DB}" type="presParOf" srcId="{B128C0AE-4B62-480D-8373-D6CE5D12DF7F}" destId="{44C45B48-85D4-4FC1-9008-EC5AF7020F09}" srcOrd="1" destOrd="0" presId="urn:microsoft.com/office/officeart/2005/8/layout/hierarchy2"/>
    <dgm:cxn modelId="{E7478FCC-0B05-417D-974D-3B0ECCB8F595}" type="presParOf" srcId="{44C45B48-85D4-4FC1-9008-EC5AF7020F09}" destId="{AAAA4E1E-C346-4692-ADEC-AB5DD21997F5}" srcOrd="0" destOrd="0" presId="urn:microsoft.com/office/officeart/2005/8/layout/hierarchy2"/>
    <dgm:cxn modelId="{4B887A62-BADA-43BC-A155-8641D8ABE14E}" type="presParOf" srcId="{44C45B48-85D4-4FC1-9008-EC5AF7020F09}" destId="{CE273269-F794-4223-B1DB-827392A902FD}"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5C14B7A4-A641-4CE6-ADB8-7F68D0BC5B6B}" type="presParOf" srcId="{91900839-4DBF-42B4-A3F1-B71BE8A4F282}" destId="{C0AB007A-DB8A-4E0E-8C34-58526216A62E}" srcOrd="0" destOrd="0" presId="urn:microsoft.com/office/officeart/2005/8/layout/hierarchy2"/>
    <dgm:cxn modelId="{B3EEAFD8-9E5A-47DD-AB76-A51DFFB61536}" type="presParOf" srcId="{C0AB007A-DB8A-4E0E-8C34-58526216A62E}" destId="{1E7A8A12-A7A8-49A4-AB08-4ABC6DEB9BF2}" srcOrd="0" destOrd="0" presId="urn:microsoft.com/office/officeart/2005/8/layout/hierarchy2"/>
    <dgm:cxn modelId="{8B5C4215-B960-4676-947F-3627B02F6C5E}" type="presParOf" srcId="{91900839-4DBF-42B4-A3F1-B71BE8A4F282}" destId="{103A02EE-120C-4905-BFAF-450584EC5062}" srcOrd="1" destOrd="0" presId="urn:microsoft.com/office/officeart/2005/8/layout/hierarchy2"/>
    <dgm:cxn modelId="{7D093414-D813-4180-B481-7964C3FEA247}" type="presParOf" srcId="{103A02EE-120C-4905-BFAF-450584EC5062}" destId="{9A4A0FE5-1442-45FE-BCE6-3E8644561F0D}" srcOrd="0" destOrd="0" presId="urn:microsoft.com/office/officeart/2005/8/layout/hierarchy2"/>
    <dgm:cxn modelId="{9903C9C3-B31D-4A94-A823-B54706FAA816}" type="presParOf" srcId="{103A02EE-120C-4905-BFAF-450584EC5062}" destId="{73C94E31-83E9-419D-9E21-5C4027E610AB}" srcOrd="1" destOrd="0" presId="urn:microsoft.com/office/officeart/2005/8/layout/hierarchy2"/>
    <dgm:cxn modelId="{BD8753A9-85C3-4417-BF68-6BA37BE1E598}" type="presParOf" srcId="{37D5751E-893A-4293-88AF-D97D2E97C92D}" destId="{28E96A66-3BE2-4A4F-96E0-B191FA8A5519}" srcOrd="6" destOrd="0" presId="urn:microsoft.com/office/officeart/2005/8/layout/hierarchy2"/>
    <dgm:cxn modelId="{4A3CCD17-D9AE-4000-8B9F-5DDF42256994}" type="presParOf" srcId="{28E96A66-3BE2-4A4F-96E0-B191FA8A5519}" destId="{CCA2F66D-DC04-4DCB-A0AD-2FFEAF6B42F8}" srcOrd="0" destOrd="0" presId="urn:microsoft.com/office/officeart/2005/8/layout/hierarchy2"/>
    <dgm:cxn modelId="{EBEA1BE1-8BE3-42FE-8F96-ED188F4C5D8F}" type="presParOf" srcId="{37D5751E-893A-4293-88AF-D97D2E97C92D}" destId="{632B461F-670B-4498-94CB-A11AD7568F86}" srcOrd="7" destOrd="0" presId="urn:microsoft.com/office/officeart/2005/8/layout/hierarchy2"/>
    <dgm:cxn modelId="{1140F138-660E-4B91-A982-A964D1166F21}" type="presParOf" srcId="{632B461F-670B-4498-94CB-A11AD7568F86}" destId="{3964E03D-E0ED-490C-9E0F-4D91345AC44E}" srcOrd="0" destOrd="0" presId="urn:microsoft.com/office/officeart/2005/8/layout/hierarchy2"/>
    <dgm:cxn modelId="{55BA09F5-45B9-4C1E-A996-606D464C703F}" type="presParOf" srcId="{632B461F-670B-4498-94CB-A11AD7568F86}" destId="{789A1B9D-3A0F-4774-A267-D5A96EB31B95}" srcOrd="1" destOrd="0" presId="urn:microsoft.com/office/officeart/2005/8/layout/hierarchy2"/>
    <dgm:cxn modelId="{4FA3D4C7-6CF2-4275-8303-3239E00E70EC}" type="presParOf" srcId="{789A1B9D-3A0F-4774-A267-D5A96EB31B95}" destId="{C2D5C790-4C94-4554-8F6F-457B00467B68}" srcOrd="0" destOrd="0" presId="urn:microsoft.com/office/officeart/2005/8/layout/hierarchy2"/>
    <dgm:cxn modelId="{01D2D122-9734-48D3-AAB8-8E8E1536D24F}" type="presParOf" srcId="{C2D5C790-4C94-4554-8F6F-457B00467B68}" destId="{EB07E327-C2BA-47E2-BCAC-CE58ADDE8C3D}" srcOrd="0" destOrd="0" presId="urn:microsoft.com/office/officeart/2005/8/layout/hierarchy2"/>
    <dgm:cxn modelId="{4559D06B-B3E4-4601-AE7E-48DB44633DC9}" type="presParOf" srcId="{789A1B9D-3A0F-4774-A267-D5A96EB31B95}" destId="{CA4F8FAB-A56B-4353-A542-4358F38F58C3}" srcOrd="1" destOrd="0" presId="urn:microsoft.com/office/officeart/2005/8/layout/hierarchy2"/>
    <dgm:cxn modelId="{EE349C0D-5E64-4895-AAB1-C6123AE5A25B}" type="presParOf" srcId="{CA4F8FAB-A56B-4353-A542-4358F38F58C3}" destId="{0C317B6B-7B8A-46B5-BFDC-D2349B7B10FD}" srcOrd="0" destOrd="0" presId="urn:microsoft.com/office/officeart/2005/8/layout/hierarchy2"/>
    <dgm:cxn modelId="{0C424880-6877-4CEA-8585-7B9AE5E70E7D}" type="presParOf" srcId="{CA4F8FAB-A56B-4353-A542-4358F38F58C3}" destId="{27E26315-2948-4FC9-8A0D-41B5AB5897ED}" srcOrd="1" destOrd="0" presId="urn:microsoft.com/office/officeart/2005/8/layout/hierarchy2"/>
  </dgm:cxnLst>
  <dgm:bg>
    <a:solidFill>
      <a:schemeClr val="bg2">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2">
            <a:lumMod val="50000"/>
          </a:schemeClr>
        </a:solidFill>
      </dgm:spPr>
      <dgm:t>
        <a:bodyPr vert="horz"/>
        <a:lstStyle/>
        <a:p>
          <a:r>
            <a:rPr lang="it-IT" sz="2800" b="1" dirty="0">
              <a:latin typeface="Calibri" panose="020F0502020204030204" pitchFamily="34" charset="0"/>
            </a:rPr>
            <a:t>2. Vốn con người và NC&amp;PT</a:t>
          </a:r>
          <a:endParaRPr lang="en-US" sz="28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2">
            <a:lumMod val="75000"/>
          </a:schemeClr>
        </a:solidFill>
      </dgm:spPr>
      <dgm:t>
        <a:bodyPr/>
        <a:lstStyle/>
        <a:p>
          <a:r>
            <a:rPr lang="it-IT" sz="1800" b="1" i="0" dirty="0">
              <a:latin typeface="Calibri" panose="020F0502020204030204" pitchFamily="34" charset="0"/>
            </a:rPr>
            <a:t>2.1. Giáo dục</a:t>
          </a:r>
          <a:endParaRPr lang="en-US" sz="18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2">
            <a:lumMod val="75000"/>
          </a:schemeClr>
        </a:solidFill>
      </dgm:spPr>
      <dgm:t>
        <a:bodyPr/>
        <a:lstStyle/>
        <a:p>
          <a:r>
            <a:rPr lang="it-IT" sz="1800" b="1" i="0" dirty="0">
              <a:latin typeface="Calibri" panose="020F0502020204030204" pitchFamily="34" charset="0"/>
            </a:rPr>
            <a:t>2.2. Nghiên cứu và phát triển</a:t>
          </a:r>
          <a:endParaRPr lang="en-US" sz="18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2">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2.1.1. Điểm thi tốt nghiệp THPT trung bình 05 môn học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Bộ</a:t>
          </a:r>
          <a:r>
            <a:rPr lang="en-US" sz="1500" b="0" i="1" dirty="0">
              <a:solidFill>
                <a:schemeClr val="tx1"/>
              </a:solidFill>
              <a:latin typeface="Calibri" panose="020F0502020204030204" pitchFamily="34" charset="0"/>
              <a:cs typeface="Calibri" panose="020F0502020204030204" pitchFamily="34" charset="0"/>
            </a:rPr>
            <a:t> GD&amp;ĐT]</a:t>
          </a:r>
          <a:endParaRPr lang="en-US" sz="15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2">
            <a:lumMod val="20000"/>
            <a:lumOff val="80000"/>
          </a:schemeClr>
        </a:solidFill>
      </dgm:spPr>
      <dgm:t>
        <a:bodyPr/>
        <a:lstStyle/>
        <a:p>
          <a:r>
            <a:rPr lang="it-IT" sz="1500" dirty="0">
              <a:solidFill>
                <a:srgbClr val="C00000"/>
              </a:solidFill>
              <a:latin typeface="Calibri" panose="020F0502020204030204" pitchFamily="34" charset="0"/>
              <a:cs typeface="Calibri" panose="020F0502020204030204" pitchFamily="34" charset="0"/>
            </a:rPr>
            <a:t>2.1.2. Học sinh đạt giải kỳ thi chọn học sinh giỏi quốc gia </a:t>
          </a:r>
          <a:r>
            <a:rPr lang="en-US" sz="1500" b="0" i="1" dirty="0">
              <a:solidFill>
                <a:srgbClr val="C00000"/>
              </a:solidFill>
              <a:latin typeface="Calibri" panose="020F0502020204030204" pitchFamily="34" charset="0"/>
              <a:cs typeface="Calibri" panose="020F0502020204030204" pitchFamily="34" charset="0"/>
            </a:rPr>
            <a:t>[ĐP]</a:t>
          </a:r>
          <a:endParaRPr lang="en-US" sz="1500" b="0" dirty="0">
            <a:solidFill>
              <a:srgbClr val="C00000"/>
            </a:solidFill>
            <a:latin typeface="Calibri" panose="020F0502020204030204" pitchFamily="34" charset="0"/>
            <a:cs typeface="Calibri" panose="020F0502020204030204" pitchFamily="34" charset="0"/>
          </a:endParaRP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2">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2.2.1. Nhân lực nghiên cứu và phát triển (toàn thời gian)/10,000 dân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TTKH&amp;CNQG]</a:t>
          </a:r>
          <a:endParaRPr lang="en-US" sz="15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2">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2.2.2. Chi NSĐP cho KH&amp;CN/GRDP </a:t>
          </a:r>
          <a:r>
            <a:rPr lang="en-US" sz="1500" b="0" i="1" dirty="0">
              <a:solidFill>
                <a:schemeClr val="tx1"/>
              </a:solidFill>
              <a:latin typeface="Calibri" panose="020F0502020204030204" pitchFamily="34" charset="0"/>
              <a:cs typeface="Calibri" panose="020F0502020204030204" pitchFamily="34" charset="0"/>
            </a:rPr>
            <a:t>[ĐP, </a:t>
          </a:r>
          <a:r>
            <a:rPr lang="en-US" sz="1500" b="0" i="1" dirty="0" err="1">
              <a:solidFill>
                <a:schemeClr val="tx1"/>
              </a:solidFill>
              <a:latin typeface="Calibri" panose="020F0502020204030204" pitchFamily="34" charset="0"/>
              <a:cs typeface="Calibri" panose="020F0502020204030204" pitchFamily="34" charset="0"/>
            </a:rPr>
            <a:t>Bộ</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Tài</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chính</a:t>
          </a:r>
          <a:r>
            <a:rPr lang="en-US" sz="1500" b="0" i="1" dirty="0">
              <a:solidFill>
                <a:schemeClr val="tx1"/>
              </a:solidFill>
              <a:latin typeface="Calibri" panose="020F0502020204030204" pitchFamily="34" charset="0"/>
              <a:cs typeface="Calibri" panose="020F0502020204030204" pitchFamily="34" charset="0"/>
            </a:rPr>
            <a:t>]</a:t>
          </a:r>
          <a:endParaRPr lang="en-US" sz="15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2">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2.1.3. Chi cho giáo dục/1 người đi học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Bộ</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Tài</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chính</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và</a:t>
          </a:r>
          <a:r>
            <a:rPr lang="en-US" sz="1500" b="0" i="1" dirty="0">
              <a:solidFill>
                <a:schemeClr val="tx1"/>
              </a:solidFill>
              <a:latin typeface="Calibri" panose="020F0502020204030204" pitchFamily="34" charset="0"/>
              <a:cs typeface="Calibri" panose="020F0502020204030204" pitchFamily="34" charset="0"/>
            </a:rPr>
            <a:t> TCTK]</a:t>
          </a:r>
          <a:endParaRPr lang="en-GB" sz="15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latin typeface="Calibri" panose="020F0502020204030204" pitchFamily="34" charset="0"/>
          </a:endParaRPr>
        </a:p>
      </dgm:t>
    </dgm:pt>
    <dgm:pt modelId="{989BEAD6-3733-4FD4-B05B-E8CE25A8901C}" type="sibTrans" cxnId="{62C72FAE-B0B3-455E-A41C-2BC642F3F447}">
      <dgm:prSet/>
      <dgm:spPr/>
      <dgm:t>
        <a:bodyPr/>
        <a:lstStyle/>
        <a:p>
          <a:endParaRPr lang="en-GB"/>
        </a:p>
      </dgm:t>
    </dgm:pt>
    <dgm:pt modelId="{F9A48A97-9CFB-4547-9E39-BCC8A5E9945D}">
      <dgm:prSet custT="1"/>
      <dgm:spPr>
        <a:solidFill>
          <a:schemeClr val="accent2">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2.2.3. Chi NC&amp;PT/GRDP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TTKH&amp;CNQG]</a:t>
          </a:r>
          <a:endParaRPr lang="en-GB" sz="15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latin typeface="Calibri" panose="020F0502020204030204" pitchFamily="34" charset="0"/>
          </a:endParaRPr>
        </a:p>
      </dgm:t>
    </dgm:pt>
    <dgm:pt modelId="{2985B923-6AE8-4A38-ACEC-157A3EB5471A}" type="sibTrans" cxnId="{DA5B5DDF-68B9-4CDA-991A-893DFD4CAE1C}">
      <dgm:prSet/>
      <dgm:spPr/>
      <dgm:t>
        <a:bodyPr/>
        <a:lstStyle/>
        <a:p>
          <a:endParaRPr lang="en-GB"/>
        </a:p>
      </dgm:t>
    </dgm:pt>
    <dgm:pt modelId="{5A305218-3D3C-4C83-8631-40CC359E8872}">
      <dgm:prSet custT="1"/>
      <dgm:spPr>
        <a:solidFill>
          <a:schemeClr val="accent2">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2.2.4. Số tổ chức KH&amp;CN/10,000 dân </a:t>
          </a:r>
          <a:r>
            <a:rPr lang="en-US" sz="1500" b="0" i="1" dirty="0">
              <a:solidFill>
                <a:schemeClr val="tx1"/>
              </a:solidFill>
              <a:latin typeface="Calibri" panose="020F0502020204030204" pitchFamily="34" charset="0"/>
              <a:cs typeface="Calibri" panose="020F0502020204030204" pitchFamily="34" charset="0"/>
            </a:rPr>
            <a:t>[VP ĐK </a:t>
          </a:r>
          <a:r>
            <a:rPr lang="en-US" sz="1500" b="0" i="1" dirty="0" err="1">
              <a:solidFill>
                <a:schemeClr val="tx1"/>
              </a:solidFill>
              <a:latin typeface="Calibri" panose="020F0502020204030204" pitchFamily="34" charset="0"/>
              <a:cs typeface="Calibri" panose="020F0502020204030204" pitchFamily="34" charset="0"/>
            </a:rPr>
            <a:t>hoạt</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động</a:t>
          </a:r>
          <a:r>
            <a:rPr lang="en-US" sz="1500" b="0" i="1" dirty="0">
              <a:solidFill>
                <a:schemeClr val="tx1"/>
              </a:solidFill>
              <a:latin typeface="Calibri" panose="020F0502020204030204" pitchFamily="34" charset="0"/>
              <a:cs typeface="Calibri" panose="020F0502020204030204" pitchFamily="34" charset="0"/>
            </a:rPr>
            <a:t> KH&amp;CN </a:t>
          </a:r>
          <a:r>
            <a:rPr lang="en-US" sz="1500" b="0" i="1" dirty="0" err="1">
              <a:solidFill>
                <a:schemeClr val="tx1"/>
              </a:solidFill>
              <a:latin typeface="Calibri" panose="020F0502020204030204" pitchFamily="34" charset="0"/>
              <a:cs typeface="Calibri" panose="020F0502020204030204" pitchFamily="34" charset="0"/>
            </a:rPr>
            <a:t>và</a:t>
          </a:r>
          <a:r>
            <a:rPr lang="en-US" sz="1500" b="0" i="1" dirty="0">
              <a:solidFill>
                <a:schemeClr val="tx1"/>
              </a:solidFill>
              <a:latin typeface="Calibri" panose="020F0502020204030204" pitchFamily="34" charset="0"/>
              <a:cs typeface="Calibri" panose="020F0502020204030204" pitchFamily="34" charset="0"/>
            </a:rPr>
            <a:t> ĐP]</a:t>
          </a:r>
          <a:endParaRPr lang="en-GB" sz="1500" dirty="0">
            <a:solidFill>
              <a:schemeClr val="tx1"/>
            </a:solidFill>
            <a:latin typeface="Calibri" panose="020F0502020204030204" pitchFamily="34" charset="0"/>
            <a:cs typeface="Calibri" panose="020F0502020204030204" pitchFamily="34" charset="0"/>
          </a:endParaRPr>
        </a:p>
      </dgm:t>
    </dgm:pt>
    <dgm:pt modelId="{BE65AF0D-4742-4E17-9B2B-C73FD51554C8}" type="parTrans" cxnId="{0AF61D76-B6F6-43B1-8CE6-96BF202EFF0B}">
      <dgm:prSet/>
      <dgm:spPr/>
      <dgm:t>
        <a:bodyPr/>
        <a:lstStyle/>
        <a:p>
          <a:endParaRPr lang="en-GB">
            <a:latin typeface="Calibri" panose="020F0502020204030204" pitchFamily="34" charset="0"/>
          </a:endParaRPr>
        </a:p>
      </dgm:t>
    </dgm:pt>
    <dgm:pt modelId="{D2C7B36B-6AD5-4316-A8E2-CECECDB5DC2F}" type="sibTrans" cxnId="{0AF61D76-B6F6-43B1-8CE6-96BF202EFF0B}">
      <dgm:prSet/>
      <dgm:spPr/>
      <dgm:t>
        <a:bodyPr/>
        <a:lstStyle/>
        <a:p>
          <a:endParaRPr lang="en-GB"/>
        </a:p>
      </dgm:t>
    </dgm:pt>
    <dgm:pt modelId="{F17900AF-9D09-42BA-9A58-B32A1764DB9C}">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GD&amp;ĐT</a:t>
          </a:r>
          <a:endParaRPr lang="en-US" sz="1100" dirty="0"/>
        </a:p>
      </dgm:t>
    </dgm:pt>
    <dgm:pt modelId="{7AF3873D-BC2D-440C-9321-D114FBF00411}" type="parTrans" cxnId="{4315743F-9842-4852-97B5-0DB900F59283}">
      <dgm:prSet/>
      <dgm:spPr/>
      <dgm:t>
        <a:bodyPr/>
        <a:lstStyle/>
        <a:p>
          <a:endParaRPr lang="en-US"/>
        </a:p>
      </dgm:t>
    </dgm:pt>
    <dgm:pt modelId="{CBB28AC6-40ED-4441-B8E8-47300E7EB8E1}" type="sibTrans" cxnId="{4315743F-9842-4852-97B5-0DB900F59283}">
      <dgm:prSet/>
      <dgm:spPr/>
      <dgm:t>
        <a:bodyPr/>
        <a:lstStyle/>
        <a:p>
          <a:endParaRPr lang="en-US"/>
        </a:p>
      </dgm:t>
    </dgm:pt>
    <dgm:pt modelId="{C9F6F77C-8E3B-426E-8132-37A528012EFC}">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GD&amp;ĐT</a:t>
          </a:r>
          <a:endParaRPr lang="en-US" sz="1100" dirty="0"/>
        </a:p>
      </dgm:t>
    </dgm:pt>
    <dgm:pt modelId="{D2068B52-8E0D-43DF-AF5B-03E05793C097}" type="parTrans" cxnId="{42995CE8-6D9C-408C-B441-CF195145CA3B}">
      <dgm:prSet/>
      <dgm:spPr/>
      <dgm:t>
        <a:bodyPr/>
        <a:lstStyle/>
        <a:p>
          <a:endParaRPr lang="en-US"/>
        </a:p>
      </dgm:t>
    </dgm:pt>
    <dgm:pt modelId="{FFEE450F-FE5C-4814-B214-85D639EF5A4F}" type="sibTrans" cxnId="{42995CE8-6D9C-408C-B441-CF195145CA3B}">
      <dgm:prSet/>
      <dgm:spPr/>
      <dgm:t>
        <a:bodyPr/>
        <a:lstStyle/>
        <a:p>
          <a:endParaRPr lang="en-US"/>
        </a:p>
      </dgm:t>
    </dgm:pt>
    <dgm:pt modelId="{68FF5AA8-135C-4937-8205-C8CA1C22EF74}">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GD&amp;ĐT</a:t>
          </a:r>
          <a:endParaRPr lang="en-US" sz="1100" dirty="0"/>
        </a:p>
      </dgm:t>
    </dgm:pt>
    <dgm:pt modelId="{5D0E0134-6820-4F6A-AA2A-2E2CCEE60928}" type="parTrans" cxnId="{DA3C9DE1-C597-4B01-ADB5-C435C110D09C}">
      <dgm:prSet/>
      <dgm:spPr/>
      <dgm:t>
        <a:bodyPr/>
        <a:lstStyle/>
        <a:p>
          <a:endParaRPr lang="en-US"/>
        </a:p>
      </dgm:t>
    </dgm:pt>
    <dgm:pt modelId="{10E074A7-09ED-4E62-A1AE-B974ACCCF12C}" type="sibTrans" cxnId="{DA3C9DE1-C597-4B01-ADB5-C435C110D09C}">
      <dgm:prSet/>
      <dgm:spPr/>
      <dgm:t>
        <a:bodyPr/>
        <a:lstStyle/>
        <a:p>
          <a:endParaRPr lang="en-US"/>
        </a:p>
      </dgm:t>
    </dgm:pt>
    <dgm:pt modelId="{4662DAB5-D807-44D7-BD18-16C05079C200}">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200" dirty="0"/>
        </a:p>
      </dgm:t>
    </dgm:pt>
    <dgm:pt modelId="{90186A9F-576A-4A84-AF10-8D48234072DA}" type="parTrans" cxnId="{202231A0-3780-41F0-95D2-1A3FD4C7968A}">
      <dgm:prSet/>
      <dgm:spPr/>
      <dgm:t>
        <a:bodyPr/>
        <a:lstStyle/>
        <a:p>
          <a:endParaRPr lang="en-US"/>
        </a:p>
      </dgm:t>
    </dgm:pt>
    <dgm:pt modelId="{CD2694F1-D6A2-4FCA-90B0-AFE4558FEA24}" type="sibTrans" cxnId="{202231A0-3780-41F0-95D2-1A3FD4C7968A}">
      <dgm:prSet/>
      <dgm:spPr/>
      <dgm:t>
        <a:bodyPr/>
        <a:lstStyle/>
        <a:p>
          <a:endParaRPr lang="en-US"/>
        </a:p>
      </dgm:t>
    </dgm:pt>
    <dgm:pt modelId="{DAC41C1E-18F5-4AF6-8CDA-FF502117D183}">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8F8F9C95-2310-4E58-B193-6FC7BDA1AF36}" type="parTrans" cxnId="{206947D9-E375-476F-88B6-9583BB451E5D}">
      <dgm:prSet/>
      <dgm:spPr/>
      <dgm:t>
        <a:bodyPr/>
        <a:lstStyle/>
        <a:p>
          <a:endParaRPr lang="en-US"/>
        </a:p>
      </dgm:t>
    </dgm:pt>
    <dgm:pt modelId="{E09B8DC8-323F-4888-86CD-C322A6273F38}" type="sibTrans" cxnId="{206947D9-E375-476F-88B6-9583BB451E5D}">
      <dgm:prSet/>
      <dgm:spPr/>
      <dgm:t>
        <a:bodyPr/>
        <a:lstStyle/>
        <a:p>
          <a:endParaRPr lang="en-US"/>
        </a:p>
      </dgm:t>
    </dgm:pt>
    <dgm:pt modelId="{619884BE-5110-4E81-B8EA-5B31B6C15209}">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B863102C-BAE8-4BE7-A455-FF7420FE120F}" type="parTrans" cxnId="{E5A20790-F854-440C-A2A3-0063D29AE7AC}">
      <dgm:prSet/>
      <dgm:spPr/>
      <dgm:t>
        <a:bodyPr/>
        <a:lstStyle/>
        <a:p>
          <a:endParaRPr lang="en-US"/>
        </a:p>
      </dgm:t>
    </dgm:pt>
    <dgm:pt modelId="{F9B022A7-3A36-4586-BB46-31982C6C7A52}" type="sibTrans" cxnId="{E5A20790-F854-440C-A2A3-0063D29AE7AC}">
      <dgm:prSet/>
      <dgm:spPr/>
      <dgm:t>
        <a:bodyPr/>
        <a:lstStyle/>
        <a:p>
          <a:endParaRPr lang="en-US"/>
        </a:p>
      </dgm:t>
    </dgm:pt>
    <dgm:pt modelId="{25E60D6D-4468-4DF6-9C73-069ACD646B41}">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200" dirty="0"/>
        </a:p>
      </dgm:t>
    </dgm:pt>
    <dgm:pt modelId="{DD6707A3-52F1-4BA5-8CA4-C69B242B03E5}" type="parTrans" cxnId="{8E5F5107-3C74-4BF0-AEEE-E341C6D560A6}">
      <dgm:prSet/>
      <dgm:spPr/>
      <dgm:t>
        <a:bodyPr/>
        <a:lstStyle/>
        <a:p>
          <a:endParaRPr lang="en-US"/>
        </a:p>
      </dgm:t>
    </dgm:pt>
    <dgm:pt modelId="{6C7F2165-920D-4215-8EF5-7A93E68CC190}" type="sibTrans" cxnId="{8E5F5107-3C74-4BF0-AEEE-E341C6D560A6}">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26770" custScaleY="295537">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2"/>
      <dgm:spPr/>
    </dgm:pt>
    <dgm:pt modelId="{0BCBBF62-897F-4041-8ACD-CF7CFB8E88A8}" type="pres">
      <dgm:prSet presAssocID="{DC3E57CE-5796-458C-BC1E-0A478904FF04}" presName="connTx" presStyleLbl="parChTrans1D2" presStyleIdx="0" presStyleCnt="2"/>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2" custScaleX="93496" custScaleY="181101">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7"/>
      <dgm:spPr/>
    </dgm:pt>
    <dgm:pt modelId="{096105AD-97CC-48E6-82B9-17C4DA837CBA}" type="pres">
      <dgm:prSet presAssocID="{61A90130-2E2A-4AAE-AB2A-E7F7D4BC84FA}" presName="connTx" presStyleLbl="parChTrans1D3" presStyleIdx="0" presStyleCnt="7"/>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7" custScaleX="275799" custScaleY="81129">
        <dgm:presLayoutVars>
          <dgm:chPref val="3"/>
        </dgm:presLayoutVars>
      </dgm:prSet>
      <dgm:spPr/>
    </dgm:pt>
    <dgm:pt modelId="{D891E265-354C-48FA-A764-835068B172F1}" type="pres">
      <dgm:prSet presAssocID="{CF92B0B5-B808-42A5-B3A8-1B8200ED7CFD}" presName="level3hierChild" presStyleCnt="0"/>
      <dgm:spPr/>
    </dgm:pt>
    <dgm:pt modelId="{FAD79DE6-24F8-4B35-8E17-C6C80E3ED88A}" type="pres">
      <dgm:prSet presAssocID="{7AF3873D-BC2D-440C-9321-D114FBF00411}" presName="conn2-1" presStyleLbl="parChTrans1D4" presStyleIdx="0" presStyleCnt="7"/>
      <dgm:spPr/>
    </dgm:pt>
    <dgm:pt modelId="{62D17505-8471-44BF-A3B5-C8EF64ADBF32}" type="pres">
      <dgm:prSet presAssocID="{7AF3873D-BC2D-440C-9321-D114FBF00411}" presName="connTx" presStyleLbl="parChTrans1D4" presStyleIdx="0" presStyleCnt="7"/>
      <dgm:spPr/>
    </dgm:pt>
    <dgm:pt modelId="{A1866784-2624-4561-99C5-27C23C677BDD}" type="pres">
      <dgm:prSet presAssocID="{F17900AF-9D09-42BA-9A58-B32A1764DB9C}" presName="root2" presStyleCnt="0"/>
      <dgm:spPr/>
    </dgm:pt>
    <dgm:pt modelId="{DE676D1E-6C94-492E-B1FE-F372414E2CAD}" type="pres">
      <dgm:prSet presAssocID="{F17900AF-9D09-42BA-9A58-B32A1764DB9C}" presName="LevelTwoTextNode" presStyleLbl="node4" presStyleIdx="0" presStyleCnt="7" custScaleX="90897" custScaleY="78477">
        <dgm:presLayoutVars>
          <dgm:chPref val="3"/>
        </dgm:presLayoutVars>
      </dgm:prSet>
      <dgm:spPr/>
    </dgm:pt>
    <dgm:pt modelId="{44045BA9-3C0C-48C6-ACF1-B1B5102F5E91}" type="pres">
      <dgm:prSet presAssocID="{F17900AF-9D09-42BA-9A58-B32A1764DB9C}" presName="level3hierChild" presStyleCnt="0"/>
      <dgm:spPr/>
    </dgm:pt>
    <dgm:pt modelId="{FA0F685A-50D8-4FE9-938D-564D9BD2BE89}" type="pres">
      <dgm:prSet presAssocID="{582605C1-0FA0-4038-AD5B-F47E8057EF4E}" presName="conn2-1" presStyleLbl="parChTrans1D3" presStyleIdx="1" presStyleCnt="7"/>
      <dgm:spPr/>
    </dgm:pt>
    <dgm:pt modelId="{00619B85-5924-4AA9-B49E-86A572F9AC17}" type="pres">
      <dgm:prSet presAssocID="{582605C1-0FA0-4038-AD5B-F47E8057EF4E}" presName="connTx" presStyleLbl="parChTrans1D3" presStyleIdx="1" presStyleCnt="7"/>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7" custScaleX="278710" custScaleY="120734">
        <dgm:presLayoutVars>
          <dgm:chPref val="3"/>
        </dgm:presLayoutVars>
      </dgm:prSet>
      <dgm:spPr/>
    </dgm:pt>
    <dgm:pt modelId="{43095ABD-6DD5-4040-B2CC-2C3EFADC4B44}" type="pres">
      <dgm:prSet presAssocID="{4081D80F-A5A6-44E9-95C7-60F6B195DF89}" presName="level3hierChild" presStyleCnt="0"/>
      <dgm:spPr/>
    </dgm:pt>
    <dgm:pt modelId="{58D71BE8-7C66-4457-ADBC-4EE23F978D71}" type="pres">
      <dgm:prSet presAssocID="{D2068B52-8E0D-43DF-AF5B-03E05793C097}" presName="conn2-1" presStyleLbl="parChTrans1D4" presStyleIdx="1" presStyleCnt="7"/>
      <dgm:spPr/>
    </dgm:pt>
    <dgm:pt modelId="{CFDBE850-F663-41B8-B272-9EB580374722}" type="pres">
      <dgm:prSet presAssocID="{D2068B52-8E0D-43DF-AF5B-03E05793C097}" presName="connTx" presStyleLbl="parChTrans1D4" presStyleIdx="1" presStyleCnt="7"/>
      <dgm:spPr/>
    </dgm:pt>
    <dgm:pt modelId="{8975ED0A-EFDA-4841-BB40-3668988BAA8A}" type="pres">
      <dgm:prSet presAssocID="{C9F6F77C-8E3B-426E-8132-37A528012EFC}" presName="root2" presStyleCnt="0"/>
      <dgm:spPr/>
    </dgm:pt>
    <dgm:pt modelId="{90912C05-2259-41E9-B27C-9509297A8F5C}" type="pres">
      <dgm:prSet presAssocID="{C9F6F77C-8E3B-426E-8132-37A528012EFC}" presName="LevelTwoTextNode" presStyleLbl="node4" presStyleIdx="1" presStyleCnt="7" custScaleX="90897" custScaleY="78477">
        <dgm:presLayoutVars>
          <dgm:chPref val="3"/>
        </dgm:presLayoutVars>
      </dgm:prSet>
      <dgm:spPr/>
    </dgm:pt>
    <dgm:pt modelId="{9783D02E-72C3-4577-87BB-BDB817DCCF7B}" type="pres">
      <dgm:prSet presAssocID="{C9F6F77C-8E3B-426E-8132-37A528012EFC}" presName="level3hierChild" presStyleCnt="0"/>
      <dgm:spPr/>
    </dgm:pt>
    <dgm:pt modelId="{37362A7A-461F-431D-ABC2-42E546C6C572}" type="pres">
      <dgm:prSet presAssocID="{C41F9173-0A71-46F6-83D7-8D2E74982E81}" presName="conn2-1" presStyleLbl="parChTrans1D3" presStyleIdx="2" presStyleCnt="7"/>
      <dgm:spPr/>
    </dgm:pt>
    <dgm:pt modelId="{55467C6C-F59C-460E-A8B2-2C1D3518234E}" type="pres">
      <dgm:prSet presAssocID="{C41F9173-0A71-46F6-83D7-8D2E74982E81}" presName="connTx" presStyleLbl="parChTrans1D3" presStyleIdx="2" presStyleCnt="7"/>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2" presStyleCnt="7" custScaleX="276169" custScaleY="78477">
        <dgm:presLayoutVars>
          <dgm:chPref val="3"/>
        </dgm:presLayoutVars>
      </dgm:prSet>
      <dgm:spPr/>
    </dgm:pt>
    <dgm:pt modelId="{7C7AE72D-1F54-4BE6-AFB4-27A243BF6741}" type="pres">
      <dgm:prSet presAssocID="{BDF3D987-A3D2-46A3-833D-D5182D570751}" presName="level3hierChild" presStyleCnt="0"/>
      <dgm:spPr/>
    </dgm:pt>
    <dgm:pt modelId="{C391E0C1-9138-4570-AD42-22C20FF0402F}" type="pres">
      <dgm:prSet presAssocID="{5D0E0134-6820-4F6A-AA2A-2E2CCEE60928}" presName="conn2-1" presStyleLbl="parChTrans1D4" presStyleIdx="2" presStyleCnt="7"/>
      <dgm:spPr/>
    </dgm:pt>
    <dgm:pt modelId="{CFF64FC7-DDAD-4816-9E4B-A72DAA7AC8C8}" type="pres">
      <dgm:prSet presAssocID="{5D0E0134-6820-4F6A-AA2A-2E2CCEE60928}" presName="connTx" presStyleLbl="parChTrans1D4" presStyleIdx="2" presStyleCnt="7"/>
      <dgm:spPr/>
    </dgm:pt>
    <dgm:pt modelId="{C4C90659-1353-4655-AAA7-4B119083B867}" type="pres">
      <dgm:prSet presAssocID="{68FF5AA8-135C-4937-8205-C8CA1C22EF74}" presName="root2" presStyleCnt="0"/>
      <dgm:spPr/>
    </dgm:pt>
    <dgm:pt modelId="{A0AAE369-DCE6-4B21-BBFF-7BB1C2A2A9B8}" type="pres">
      <dgm:prSet presAssocID="{68FF5AA8-135C-4937-8205-C8CA1C22EF74}" presName="LevelTwoTextNode" presStyleLbl="node4" presStyleIdx="2" presStyleCnt="7" custScaleX="90897" custScaleY="78477">
        <dgm:presLayoutVars>
          <dgm:chPref val="3"/>
        </dgm:presLayoutVars>
      </dgm:prSet>
      <dgm:spPr/>
    </dgm:pt>
    <dgm:pt modelId="{DDE6FFEF-6AAA-47F5-A8F0-6D2CFC7A999F}" type="pres">
      <dgm:prSet presAssocID="{68FF5AA8-135C-4937-8205-C8CA1C22EF74}" presName="level3hierChild" presStyleCnt="0"/>
      <dgm:spPr/>
    </dgm:pt>
    <dgm:pt modelId="{51870D06-4355-446C-B598-776ECAFF4413}" type="pres">
      <dgm:prSet presAssocID="{DC94C9B1-D81D-40D7-830B-A2CBB8EDFAF6}" presName="conn2-1" presStyleLbl="parChTrans1D2" presStyleIdx="1" presStyleCnt="2"/>
      <dgm:spPr/>
    </dgm:pt>
    <dgm:pt modelId="{A687B1B0-1215-47DE-A76C-9FF58213FC93}" type="pres">
      <dgm:prSet presAssocID="{DC94C9B1-D81D-40D7-830B-A2CBB8EDFAF6}" presName="connTx" presStyleLbl="parChTrans1D2" presStyleIdx="1" presStyleCnt="2"/>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2" custScaleX="93496" custScaleY="181101">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3" presStyleCnt="7"/>
      <dgm:spPr/>
    </dgm:pt>
    <dgm:pt modelId="{4397FB4F-0302-48BA-9A96-F7A50978640D}" type="pres">
      <dgm:prSet presAssocID="{6DE64CD3-8FE8-4573-80F2-76EBE84C3D9F}" presName="connTx" presStyleLbl="parChTrans1D3" presStyleIdx="3" presStyleCnt="7"/>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3" presStyleCnt="7" custScaleX="276169" custScaleY="108660">
        <dgm:presLayoutVars>
          <dgm:chPref val="3"/>
        </dgm:presLayoutVars>
      </dgm:prSet>
      <dgm:spPr/>
    </dgm:pt>
    <dgm:pt modelId="{1A393A72-1D4B-4799-BDEC-43DC11A84A7D}" type="pres">
      <dgm:prSet presAssocID="{40CEADD4-0E44-4F74-AF52-FCF35080356A}" presName="level3hierChild" presStyleCnt="0"/>
      <dgm:spPr/>
    </dgm:pt>
    <dgm:pt modelId="{6AD9399E-BF29-4F71-B9A0-C28C478CF72E}" type="pres">
      <dgm:prSet presAssocID="{8F8F9C95-2310-4E58-B193-6FC7BDA1AF36}" presName="conn2-1" presStyleLbl="parChTrans1D4" presStyleIdx="3" presStyleCnt="7"/>
      <dgm:spPr/>
    </dgm:pt>
    <dgm:pt modelId="{E29F0BCB-BD9C-4EAC-AD95-040172AE8CF3}" type="pres">
      <dgm:prSet presAssocID="{8F8F9C95-2310-4E58-B193-6FC7BDA1AF36}" presName="connTx" presStyleLbl="parChTrans1D4" presStyleIdx="3" presStyleCnt="7"/>
      <dgm:spPr/>
    </dgm:pt>
    <dgm:pt modelId="{4CEAB188-E214-4533-A12B-68D57E608F66}" type="pres">
      <dgm:prSet presAssocID="{DAC41C1E-18F5-4AF6-8CDA-FF502117D183}" presName="root2" presStyleCnt="0"/>
      <dgm:spPr/>
    </dgm:pt>
    <dgm:pt modelId="{EC729685-CCB6-4AF6-B5C1-E814F84AC0CA}" type="pres">
      <dgm:prSet presAssocID="{DAC41C1E-18F5-4AF6-8CDA-FF502117D183}" presName="LevelTwoTextNode" presStyleLbl="node4" presStyleIdx="3" presStyleCnt="7" custScaleX="90897" custScaleY="78477">
        <dgm:presLayoutVars>
          <dgm:chPref val="3"/>
        </dgm:presLayoutVars>
      </dgm:prSet>
      <dgm:spPr/>
    </dgm:pt>
    <dgm:pt modelId="{6BB6B3B6-23C5-4CCB-90F7-807EAAE5F26A}" type="pres">
      <dgm:prSet presAssocID="{DAC41C1E-18F5-4AF6-8CDA-FF502117D183}" presName="level3hierChild" presStyleCnt="0"/>
      <dgm:spPr/>
    </dgm:pt>
    <dgm:pt modelId="{997ED530-A217-463F-99F1-1E0C35992D0E}" type="pres">
      <dgm:prSet presAssocID="{8CC008BA-C3AA-4A87-9D77-7FA8802141FD}" presName="conn2-1" presStyleLbl="parChTrans1D3" presStyleIdx="4" presStyleCnt="7"/>
      <dgm:spPr/>
    </dgm:pt>
    <dgm:pt modelId="{69F5DBC5-91E5-4A59-A93A-97C3C3DADC77}" type="pres">
      <dgm:prSet presAssocID="{8CC008BA-C3AA-4A87-9D77-7FA8802141FD}" presName="connTx" presStyleLbl="parChTrans1D3" presStyleIdx="4" presStyleCnt="7"/>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4" presStyleCnt="7" custScaleX="276169" custScaleY="78477">
        <dgm:presLayoutVars>
          <dgm:chPref val="3"/>
        </dgm:presLayoutVars>
      </dgm:prSet>
      <dgm:spPr/>
    </dgm:pt>
    <dgm:pt modelId="{B128C0AE-4B62-480D-8373-D6CE5D12DF7F}" type="pres">
      <dgm:prSet presAssocID="{FF379FDA-8853-45A1-8DD9-C90D64BD6EEC}" presName="level3hierChild" presStyleCnt="0"/>
      <dgm:spPr/>
    </dgm:pt>
    <dgm:pt modelId="{4E62F7C7-99F0-4DE7-9733-167CAF7B6B1B}" type="pres">
      <dgm:prSet presAssocID="{B863102C-BAE8-4BE7-A455-FF7420FE120F}" presName="conn2-1" presStyleLbl="parChTrans1D4" presStyleIdx="4" presStyleCnt="7"/>
      <dgm:spPr/>
    </dgm:pt>
    <dgm:pt modelId="{4C150BAB-34AA-414C-90DA-9F53DC0584BF}" type="pres">
      <dgm:prSet presAssocID="{B863102C-BAE8-4BE7-A455-FF7420FE120F}" presName="connTx" presStyleLbl="parChTrans1D4" presStyleIdx="4" presStyleCnt="7"/>
      <dgm:spPr/>
    </dgm:pt>
    <dgm:pt modelId="{175E5BEE-65DE-40B1-82E2-A3DF328A1945}" type="pres">
      <dgm:prSet presAssocID="{619884BE-5110-4E81-B8EA-5B31B6C15209}" presName="root2" presStyleCnt="0"/>
      <dgm:spPr/>
    </dgm:pt>
    <dgm:pt modelId="{930D837E-F9E9-4625-888A-9260C7DA034A}" type="pres">
      <dgm:prSet presAssocID="{619884BE-5110-4E81-B8EA-5B31B6C15209}" presName="LevelTwoTextNode" presStyleLbl="node4" presStyleIdx="4" presStyleCnt="7" custScaleX="90897" custScaleY="78477">
        <dgm:presLayoutVars>
          <dgm:chPref val="3"/>
        </dgm:presLayoutVars>
      </dgm:prSet>
      <dgm:spPr/>
    </dgm:pt>
    <dgm:pt modelId="{E4600303-089C-4AA6-8E04-5F4890A3DAF8}" type="pres">
      <dgm:prSet presAssocID="{619884BE-5110-4E81-B8EA-5B31B6C15209}" presName="level3hierChild" presStyleCnt="0"/>
      <dgm:spPr/>
    </dgm:pt>
    <dgm:pt modelId="{EBAE798C-F9E3-4A6B-B896-882D74B9C9CB}" type="pres">
      <dgm:prSet presAssocID="{E6896443-DFCD-4CB5-A9E0-C04432CD556E}" presName="conn2-1" presStyleLbl="parChTrans1D3" presStyleIdx="5" presStyleCnt="7"/>
      <dgm:spPr/>
    </dgm:pt>
    <dgm:pt modelId="{98679E12-0277-4644-AEF7-7882A4BE12BA}" type="pres">
      <dgm:prSet presAssocID="{E6896443-DFCD-4CB5-A9E0-C04432CD556E}" presName="connTx" presStyleLbl="parChTrans1D3" presStyleIdx="5" presStyleCnt="7"/>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5" presStyleCnt="7" custScaleX="276169" custScaleY="78477">
        <dgm:presLayoutVars>
          <dgm:chPref val="3"/>
        </dgm:presLayoutVars>
      </dgm:prSet>
      <dgm:spPr/>
    </dgm:pt>
    <dgm:pt modelId="{91900839-4DBF-42B4-A3F1-B71BE8A4F282}" type="pres">
      <dgm:prSet presAssocID="{F9A48A97-9CFB-4547-9E39-BCC8A5E9945D}" presName="level3hierChild" presStyleCnt="0"/>
      <dgm:spPr/>
    </dgm:pt>
    <dgm:pt modelId="{981932AA-9FAE-4C6F-9978-F0D82C886DD8}" type="pres">
      <dgm:prSet presAssocID="{DD6707A3-52F1-4BA5-8CA4-C69B242B03E5}" presName="conn2-1" presStyleLbl="parChTrans1D4" presStyleIdx="5" presStyleCnt="7"/>
      <dgm:spPr/>
    </dgm:pt>
    <dgm:pt modelId="{B7D55D20-2354-4A22-BBC5-F2C479FACBC8}" type="pres">
      <dgm:prSet presAssocID="{DD6707A3-52F1-4BA5-8CA4-C69B242B03E5}" presName="connTx" presStyleLbl="parChTrans1D4" presStyleIdx="5" presStyleCnt="7"/>
      <dgm:spPr/>
    </dgm:pt>
    <dgm:pt modelId="{C65E27B3-8528-477E-97A2-9DD8EE46B149}" type="pres">
      <dgm:prSet presAssocID="{25E60D6D-4468-4DF6-9C73-069ACD646B41}" presName="root2" presStyleCnt="0"/>
      <dgm:spPr/>
    </dgm:pt>
    <dgm:pt modelId="{64F6046F-4381-4E29-B3E0-1ADB1A4B0FFB}" type="pres">
      <dgm:prSet presAssocID="{25E60D6D-4468-4DF6-9C73-069ACD646B41}" presName="LevelTwoTextNode" presStyleLbl="node4" presStyleIdx="5" presStyleCnt="7" custScaleX="90897" custScaleY="78477">
        <dgm:presLayoutVars>
          <dgm:chPref val="3"/>
        </dgm:presLayoutVars>
      </dgm:prSet>
      <dgm:spPr/>
    </dgm:pt>
    <dgm:pt modelId="{98FB9B91-34FD-43BD-8AD3-3188C324E907}" type="pres">
      <dgm:prSet presAssocID="{25E60D6D-4468-4DF6-9C73-069ACD646B41}" presName="level3hierChild" presStyleCnt="0"/>
      <dgm:spPr/>
    </dgm:pt>
    <dgm:pt modelId="{28E96A66-3BE2-4A4F-96E0-B191FA8A5519}" type="pres">
      <dgm:prSet presAssocID="{BE65AF0D-4742-4E17-9B2B-C73FD51554C8}" presName="conn2-1" presStyleLbl="parChTrans1D3" presStyleIdx="6" presStyleCnt="7"/>
      <dgm:spPr/>
    </dgm:pt>
    <dgm:pt modelId="{CCA2F66D-DC04-4DCB-A0AD-2FFEAF6B42F8}" type="pres">
      <dgm:prSet presAssocID="{BE65AF0D-4742-4E17-9B2B-C73FD51554C8}" presName="connTx" presStyleLbl="parChTrans1D3" presStyleIdx="6" presStyleCnt="7"/>
      <dgm:spPr/>
    </dgm:pt>
    <dgm:pt modelId="{632B461F-670B-4498-94CB-A11AD7568F86}" type="pres">
      <dgm:prSet presAssocID="{5A305218-3D3C-4C83-8631-40CC359E8872}" presName="root2" presStyleCnt="0"/>
      <dgm:spPr/>
    </dgm:pt>
    <dgm:pt modelId="{3964E03D-E0ED-490C-9E0F-4D91345AC44E}" type="pres">
      <dgm:prSet presAssocID="{5A305218-3D3C-4C83-8631-40CC359E8872}" presName="LevelTwoTextNode" presStyleLbl="node3" presStyleIdx="6" presStyleCnt="7" custScaleX="276169" custScaleY="78477">
        <dgm:presLayoutVars>
          <dgm:chPref val="3"/>
        </dgm:presLayoutVars>
      </dgm:prSet>
      <dgm:spPr/>
    </dgm:pt>
    <dgm:pt modelId="{789A1B9D-3A0F-4774-A267-D5A96EB31B95}" type="pres">
      <dgm:prSet presAssocID="{5A305218-3D3C-4C83-8631-40CC359E8872}" presName="level3hierChild" presStyleCnt="0"/>
      <dgm:spPr/>
    </dgm:pt>
    <dgm:pt modelId="{268E7A70-8EEA-44B3-B3F3-0C09E9DDF11F}" type="pres">
      <dgm:prSet presAssocID="{90186A9F-576A-4A84-AF10-8D48234072DA}" presName="conn2-1" presStyleLbl="parChTrans1D4" presStyleIdx="6" presStyleCnt="7"/>
      <dgm:spPr/>
    </dgm:pt>
    <dgm:pt modelId="{6F32841F-A875-456E-BAEA-A201676F6E08}" type="pres">
      <dgm:prSet presAssocID="{90186A9F-576A-4A84-AF10-8D48234072DA}" presName="connTx" presStyleLbl="parChTrans1D4" presStyleIdx="6" presStyleCnt="7"/>
      <dgm:spPr/>
    </dgm:pt>
    <dgm:pt modelId="{4BB5174C-928B-401A-B8F7-248667DF79BF}" type="pres">
      <dgm:prSet presAssocID="{4662DAB5-D807-44D7-BD18-16C05079C200}" presName="root2" presStyleCnt="0"/>
      <dgm:spPr/>
    </dgm:pt>
    <dgm:pt modelId="{E591C439-3450-4C97-9D4E-EA7161F0ADF4}" type="pres">
      <dgm:prSet presAssocID="{4662DAB5-D807-44D7-BD18-16C05079C200}" presName="LevelTwoTextNode" presStyleLbl="node4" presStyleIdx="6" presStyleCnt="7" custScaleX="90897" custScaleY="78477">
        <dgm:presLayoutVars>
          <dgm:chPref val="3"/>
        </dgm:presLayoutVars>
      </dgm:prSet>
      <dgm:spPr/>
    </dgm:pt>
    <dgm:pt modelId="{AF1179D2-18B8-48C2-9DD6-801EABB39111}" type="pres">
      <dgm:prSet presAssocID="{4662DAB5-D807-44D7-BD18-16C05079C200}" presName="level3hierChild" presStyleCnt="0"/>
      <dgm:spPr/>
    </dgm:pt>
  </dgm:ptLst>
  <dgm:cxnLst>
    <dgm:cxn modelId="{7E16ED05-34A2-4CBD-980E-472652D3C254}" srcId="{A8D43A77-EAA9-400A-A80A-07CDCDA93CA1}" destId="{8F677C79-B9E1-4F8A-AC0E-C6C2E5B21046}" srcOrd="0" destOrd="0" parTransId="{DC3E57CE-5796-458C-BC1E-0A478904FF04}" sibTransId="{5D81136C-B584-4EF6-A653-D1E7D0393655}"/>
    <dgm:cxn modelId="{8E5F5107-3C74-4BF0-AEEE-E341C6D560A6}" srcId="{F9A48A97-9CFB-4547-9E39-BCC8A5E9945D}" destId="{25E60D6D-4468-4DF6-9C73-069ACD646B41}" srcOrd="0" destOrd="0" parTransId="{DD6707A3-52F1-4BA5-8CA4-C69B242B03E5}" sibTransId="{6C7F2165-920D-4215-8EF5-7A93E68CC190}"/>
    <dgm:cxn modelId="{9AE0290B-316F-4E74-A997-11247B5F98BE}" type="presOf" srcId="{619884BE-5110-4E81-B8EA-5B31B6C15209}" destId="{930D837E-F9E9-4625-888A-9260C7DA034A}" srcOrd="0" destOrd="0" presId="urn:microsoft.com/office/officeart/2005/8/layout/hierarchy2"/>
    <dgm:cxn modelId="{C514910F-C3BA-452B-BE6B-ED6FC8F339EB}" type="presOf" srcId="{D76E3352-8D1B-4AA6-A038-BE47D84C6599}" destId="{F261C854-A102-4A88-8668-ABA6DC527FFB}" srcOrd="0" destOrd="0" presId="urn:microsoft.com/office/officeart/2005/8/layout/hierarchy2"/>
    <dgm:cxn modelId="{F2F7FD14-8694-43F5-BDAB-1367113B5591}" type="presOf" srcId="{DAC41C1E-18F5-4AF6-8CDA-FF502117D183}" destId="{EC729685-CCB6-4AF6-B5C1-E814F84AC0CA}"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29DCAB1B-0A4C-476A-BF94-0C8AEF17B597}" type="presOf" srcId="{B863102C-BAE8-4BE7-A455-FF7420FE120F}" destId="{4C150BAB-34AA-414C-90DA-9F53DC0584BF}" srcOrd="1" destOrd="0" presId="urn:microsoft.com/office/officeart/2005/8/layout/hierarchy2"/>
    <dgm:cxn modelId="{AA284E20-355C-4D3D-8FCB-EF12F268A869}" type="presOf" srcId="{C41F9173-0A71-46F6-83D7-8D2E74982E81}" destId="{37362A7A-461F-431D-ABC2-42E546C6C572}" srcOrd="0" destOrd="0" presId="urn:microsoft.com/office/officeart/2005/8/layout/hierarchy2"/>
    <dgm:cxn modelId="{2FC75A20-B392-4F6C-BA30-389B5B12FA07}" type="presOf" srcId="{8F8F9C95-2310-4E58-B193-6FC7BDA1AF36}" destId="{E29F0BCB-BD9C-4EAC-AD95-040172AE8CF3}" srcOrd="1" destOrd="0" presId="urn:microsoft.com/office/officeart/2005/8/layout/hierarchy2"/>
    <dgm:cxn modelId="{10BC5425-2E5D-4B3C-897F-6C6FC4C4E604}" type="presOf" srcId="{8F8F9C95-2310-4E58-B193-6FC7BDA1AF36}" destId="{6AD9399E-BF29-4F71-B9A0-C28C478CF72E}" srcOrd="0" destOrd="0" presId="urn:microsoft.com/office/officeart/2005/8/layout/hierarchy2"/>
    <dgm:cxn modelId="{40549B28-3660-4FD9-BF60-0B884584CACE}" type="presOf" srcId="{DD6707A3-52F1-4BA5-8CA4-C69B242B03E5}" destId="{981932AA-9FAE-4C6F-9978-F0D82C886DD8}" srcOrd="0" destOrd="0" presId="urn:microsoft.com/office/officeart/2005/8/layout/hierarchy2"/>
    <dgm:cxn modelId="{26EBFF28-1E52-4123-A4EB-478B31A3A816}" type="presOf" srcId="{FF379FDA-8853-45A1-8DD9-C90D64BD6EEC}" destId="{D9F598B5-325B-4EDF-9D7F-250A87250A0A}"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EE5BD633-CBB1-4F34-8870-FF41A9D3D0E6}" type="presOf" srcId="{5A305218-3D3C-4C83-8631-40CC359E8872}" destId="{3964E03D-E0ED-490C-9E0F-4D91345AC44E}"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28678A37-B291-4364-8EF3-CA33E4A20BCC}" type="presOf" srcId="{90186A9F-576A-4A84-AF10-8D48234072DA}" destId="{268E7A70-8EEA-44B3-B3F3-0C09E9DDF11F}" srcOrd="0" destOrd="0" presId="urn:microsoft.com/office/officeart/2005/8/layout/hierarchy2"/>
    <dgm:cxn modelId="{4315743F-9842-4852-97B5-0DB900F59283}" srcId="{CF92B0B5-B808-42A5-B3A8-1B8200ED7CFD}" destId="{F17900AF-9D09-42BA-9A58-B32A1764DB9C}" srcOrd="0" destOrd="0" parTransId="{7AF3873D-BC2D-440C-9321-D114FBF00411}" sibTransId="{CBB28AC6-40ED-4441-B8E8-47300E7EB8E1}"/>
    <dgm:cxn modelId="{78B4135F-E990-4DDB-B473-D4636C3EC25D}" srcId="{D76E3352-8D1B-4AA6-A038-BE47D84C6599}" destId="{FF379FDA-8853-45A1-8DD9-C90D64BD6EEC}" srcOrd="1" destOrd="0" parTransId="{8CC008BA-C3AA-4A87-9D77-7FA8802141FD}" sibTransId="{8EEBC359-3692-4714-A519-FC80700E9590}"/>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1E056542-DD2B-420D-B3BB-E04E17EE7612}" type="presOf" srcId="{BE65AF0D-4742-4E17-9B2B-C73FD51554C8}" destId="{CCA2F66D-DC04-4DCB-A0AD-2FFEAF6B42F8}" srcOrd="1"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F0496566-4C40-40B1-94C5-21721E16AA8E}" type="presOf" srcId="{7AF3873D-BC2D-440C-9321-D114FBF00411}" destId="{FAD79DE6-24F8-4B35-8E17-C6C80E3ED88A}" srcOrd="0" destOrd="0" presId="urn:microsoft.com/office/officeart/2005/8/layout/hierarchy2"/>
    <dgm:cxn modelId="{7E3F4A69-2975-426D-BA09-9B212AF4B69C}" type="presOf" srcId="{4081D80F-A5A6-44E9-95C7-60F6B195DF89}" destId="{F11B68E2-D7AE-4DF8-B301-25C58627DDDF}" srcOrd="0" destOrd="0" presId="urn:microsoft.com/office/officeart/2005/8/layout/hierarchy2"/>
    <dgm:cxn modelId="{82D92C4B-A5EF-4C35-8048-A8621070DE37}" type="presOf" srcId="{D2068B52-8E0D-43DF-AF5B-03E05793C097}" destId="{CFDBE850-F663-41B8-B272-9EB580374722}" srcOrd="1" destOrd="0" presId="urn:microsoft.com/office/officeart/2005/8/layout/hierarchy2"/>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3278634E-B94C-4219-B065-F587493B4ABA}" type="presOf" srcId="{68FF5AA8-135C-4937-8205-C8CA1C22EF74}" destId="{A0AAE369-DCE6-4B21-BBFF-7BB1C2A2A9B8}" srcOrd="0"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0AF61D76-B6F6-43B1-8CE6-96BF202EFF0B}" srcId="{D76E3352-8D1B-4AA6-A038-BE47D84C6599}" destId="{5A305218-3D3C-4C83-8631-40CC359E8872}" srcOrd="3" destOrd="0" parTransId="{BE65AF0D-4742-4E17-9B2B-C73FD51554C8}" sibTransId="{D2C7B36B-6AD5-4316-A8E2-CECECDB5DC2F}"/>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D0DEB87A-209C-4546-9CD0-A5511AAB6323}" type="presOf" srcId="{D2068B52-8E0D-43DF-AF5B-03E05793C097}" destId="{58D71BE8-7C66-4457-ADBC-4EE23F978D71}" srcOrd="0"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81F7FD82-4833-4C95-A51B-95545A95F6B6}" type="presOf" srcId="{7AF3873D-BC2D-440C-9321-D114FBF00411}" destId="{62D17505-8471-44BF-A3B5-C8EF64ADBF32}" srcOrd="1" destOrd="0" presId="urn:microsoft.com/office/officeart/2005/8/layout/hierarchy2"/>
    <dgm:cxn modelId="{AAA7178B-CFD1-45C2-9961-7D98FD7912C9}" type="presOf" srcId="{61A90130-2E2A-4AAE-AB2A-E7F7D4BC84FA}" destId="{096105AD-97CC-48E6-82B9-17C4DA837CBA}" srcOrd="1" destOrd="0" presId="urn:microsoft.com/office/officeart/2005/8/layout/hierarchy2"/>
    <dgm:cxn modelId="{16BAC68E-086F-462D-96A3-F1BA163938B0}" type="presOf" srcId="{582605C1-0FA0-4038-AD5B-F47E8057EF4E}" destId="{FA0F685A-50D8-4FE9-938D-564D9BD2BE89}" srcOrd="0" destOrd="0" presId="urn:microsoft.com/office/officeart/2005/8/layout/hierarchy2"/>
    <dgm:cxn modelId="{91FB928F-67F4-4BC1-9EA4-D6FE6B3E20F8}" type="presOf" srcId="{DD6707A3-52F1-4BA5-8CA4-C69B242B03E5}" destId="{B7D55D20-2354-4A22-BBC5-F2C479FACBC8}" srcOrd="1" destOrd="0" presId="urn:microsoft.com/office/officeart/2005/8/layout/hierarchy2"/>
    <dgm:cxn modelId="{0F5A958F-D82C-444F-957C-B737D1E58052}" type="presOf" srcId="{BE65AF0D-4742-4E17-9B2B-C73FD51554C8}" destId="{28E96A66-3BE2-4A4F-96E0-B191FA8A5519}" srcOrd="0" destOrd="0" presId="urn:microsoft.com/office/officeart/2005/8/layout/hierarchy2"/>
    <dgm:cxn modelId="{E5A20790-F854-440C-A2A3-0063D29AE7AC}" srcId="{FF379FDA-8853-45A1-8DD9-C90D64BD6EEC}" destId="{619884BE-5110-4E81-B8EA-5B31B6C15209}" srcOrd="0" destOrd="0" parTransId="{B863102C-BAE8-4BE7-A455-FF7420FE120F}" sibTransId="{F9B022A7-3A36-4586-BB46-31982C6C7A52}"/>
    <dgm:cxn modelId="{F14C3896-9A89-4DD4-A5D7-AF173ACD815A}" type="presOf" srcId="{8CC008BA-C3AA-4A87-9D77-7FA8802141FD}" destId="{69F5DBC5-91E5-4A59-A93A-97C3C3DADC77}" srcOrd="1" destOrd="0" presId="urn:microsoft.com/office/officeart/2005/8/layout/hierarchy2"/>
    <dgm:cxn modelId="{202231A0-3780-41F0-95D2-1A3FD4C7968A}" srcId="{5A305218-3D3C-4C83-8631-40CC359E8872}" destId="{4662DAB5-D807-44D7-BD18-16C05079C200}" srcOrd="0" destOrd="0" parTransId="{90186A9F-576A-4A84-AF10-8D48234072DA}" sibTransId="{CD2694F1-D6A2-4FCA-90B0-AFE4558FEA24}"/>
    <dgm:cxn modelId="{B7876EA5-1642-4DD4-B005-6D7D3D7741EC}" type="presOf" srcId="{4662DAB5-D807-44D7-BD18-16C05079C200}" destId="{E591C439-3450-4C97-9D4E-EA7161F0ADF4}" srcOrd="0" destOrd="0" presId="urn:microsoft.com/office/officeart/2005/8/layout/hierarchy2"/>
    <dgm:cxn modelId="{43EBFCA7-7A7B-4C2D-9FF2-4CDC173ACD91}" type="presOf" srcId="{90186A9F-576A-4A84-AF10-8D48234072DA}" destId="{6F32841F-A875-456E-BAEA-A201676F6E08}" srcOrd="1" destOrd="0" presId="urn:microsoft.com/office/officeart/2005/8/layout/hierarchy2"/>
    <dgm:cxn modelId="{9D099FAC-74DB-428B-B0B0-0CCF53AD95B7}" type="presOf" srcId="{8CC008BA-C3AA-4A87-9D77-7FA8802141FD}" destId="{997ED530-A217-463F-99F1-1E0C35992D0E}" srcOrd="0" destOrd="0" presId="urn:microsoft.com/office/officeart/2005/8/layout/hierarchy2"/>
    <dgm:cxn modelId="{62C72FAE-B0B3-455E-A41C-2BC642F3F447}" srcId="{8F677C79-B9E1-4F8A-AC0E-C6C2E5B21046}" destId="{BDF3D987-A3D2-46A3-833D-D5182D570751}" srcOrd="2"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65005CC1-73BE-4F67-95DF-2022C6722F04}" type="presOf" srcId="{5D0E0134-6820-4F6A-AA2A-2E2CCEE60928}" destId="{C391E0C1-9138-4570-AD42-22C20FF0402F}" srcOrd="0" destOrd="0" presId="urn:microsoft.com/office/officeart/2005/8/layout/hierarchy2"/>
    <dgm:cxn modelId="{FCD790CB-D98B-4CFD-A7C9-EA726F3196CD}" type="presOf" srcId="{5D0E0134-6820-4F6A-AA2A-2E2CCEE60928}" destId="{CFF64FC7-DDAD-4816-9E4B-A72DAA7AC8C8}" srcOrd="1" destOrd="0" presId="urn:microsoft.com/office/officeart/2005/8/layout/hierarchy2"/>
    <dgm:cxn modelId="{294232CC-4E5E-46A1-A0FA-EA1B6E8EE042}" type="presOf" srcId="{C9F6F77C-8E3B-426E-8132-37A528012EFC}" destId="{90912C05-2259-41E9-B27C-9509297A8F5C}" srcOrd="0"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88E438D7-4B33-4E32-A1D4-B652C35BCC4F}" type="presOf" srcId="{C41F9173-0A71-46F6-83D7-8D2E74982E81}" destId="{55467C6C-F59C-460E-A8B2-2C1D3518234E}" srcOrd="1" destOrd="0" presId="urn:microsoft.com/office/officeart/2005/8/layout/hierarchy2"/>
    <dgm:cxn modelId="{206947D9-E375-476F-88B6-9583BB451E5D}" srcId="{40CEADD4-0E44-4F74-AF52-FCF35080356A}" destId="{DAC41C1E-18F5-4AF6-8CDA-FF502117D183}" srcOrd="0" destOrd="0" parTransId="{8F8F9C95-2310-4E58-B193-6FC7BDA1AF36}" sibTransId="{E09B8DC8-323F-4888-86CD-C322A6273F38}"/>
    <dgm:cxn modelId="{62DE6AD9-122F-4714-B2DF-16F2BABF44F5}" type="presOf" srcId="{25E60D6D-4468-4DF6-9C73-069ACD646B41}" destId="{64F6046F-4381-4E29-B3E0-1ADB1A4B0FFB}" srcOrd="0"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DA3C9DE1-C597-4B01-ADB5-C435C110D09C}" srcId="{BDF3D987-A3D2-46A3-833D-D5182D570751}" destId="{68FF5AA8-135C-4937-8205-C8CA1C22EF74}" srcOrd="0" destOrd="0" parTransId="{5D0E0134-6820-4F6A-AA2A-2E2CCEE60928}" sibTransId="{10E074A7-09ED-4E62-A1AE-B974ACCCF12C}"/>
    <dgm:cxn modelId="{C901DDE6-A7ED-41D9-917C-1695F0338BDE}" type="presOf" srcId="{F17900AF-9D09-42BA-9A58-B32A1764DB9C}" destId="{DE676D1E-6C94-492E-B1FE-F372414E2CAD}" srcOrd="0" destOrd="0" presId="urn:microsoft.com/office/officeart/2005/8/layout/hierarchy2"/>
    <dgm:cxn modelId="{2695C6E7-1E10-4F9E-AB93-C0B1F9A2EA31}" type="presOf" srcId="{6DE64CD3-8FE8-4573-80F2-76EBE84C3D9F}" destId="{0D4153F1-B16A-4986-A8D4-1C7914A42D35}" srcOrd="0" destOrd="0" presId="urn:microsoft.com/office/officeart/2005/8/layout/hierarchy2"/>
    <dgm:cxn modelId="{42995CE8-6D9C-408C-B441-CF195145CA3B}" srcId="{4081D80F-A5A6-44E9-95C7-60F6B195DF89}" destId="{C9F6F77C-8E3B-426E-8132-37A528012EFC}" srcOrd="0" destOrd="0" parTransId="{D2068B52-8E0D-43DF-AF5B-03E05793C097}" sibTransId="{FFEE450F-FE5C-4814-B214-85D639EF5A4F}"/>
    <dgm:cxn modelId="{7A81D4EA-255E-4F0E-A409-608FA199E3E0}" type="presOf" srcId="{8F677C79-B9E1-4F8A-AC0E-C6C2E5B21046}" destId="{4C9C1524-24BB-4E25-A0A7-38C28674D1EC}" srcOrd="0" destOrd="0" presId="urn:microsoft.com/office/officeart/2005/8/layout/hierarchy2"/>
    <dgm:cxn modelId="{A64B59EE-5DA0-44FF-881B-897653E2F42C}" type="presOf" srcId="{BDF3D987-A3D2-46A3-833D-D5182D570751}" destId="{FDA03867-2FD5-4F37-92F2-797B9BC35F4A}" srcOrd="0" destOrd="0" presId="urn:microsoft.com/office/officeart/2005/8/layout/hierarchy2"/>
    <dgm:cxn modelId="{CD1437EF-53AD-4C3B-960B-E5E162790F49}" type="presOf" srcId="{B863102C-BAE8-4BE7-A455-FF7420FE120F}" destId="{4E62F7C7-99F0-4DE7-9733-167CAF7B6B1B}" srcOrd="0" destOrd="0" presId="urn:microsoft.com/office/officeart/2005/8/layout/hierarchy2"/>
    <dgm:cxn modelId="{01FE24F5-B3FD-417F-BCBF-40F34DF62A72}" srcId="{8F677C79-B9E1-4F8A-AC0E-C6C2E5B21046}" destId="{4081D80F-A5A6-44E9-95C7-60F6B195DF89}" srcOrd="1" destOrd="0" parTransId="{582605C1-0FA0-4038-AD5B-F47E8057EF4E}" sibTransId="{A78E58FC-7266-4C8F-B8E6-593958744F90}"/>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20F621E6-BCB8-4BF2-B107-CC0D9678013B}" type="presParOf" srcId="{D891E265-354C-48FA-A764-835068B172F1}" destId="{FAD79DE6-24F8-4B35-8E17-C6C80E3ED88A}" srcOrd="0" destOrd="0" presId="urn:microsoft.com/office/officeart/2005/8/layout/hierarchy2"/>
    <dgm:cxn modelId="{4C25F523-A31F-461E-9479-CB295ED7AC77}" type="presParOf" srcId="{FAD79DE6-24F8-4B35-8E17-C6C80E3ED88A}" destId="{62D17505-8471-44BF-A3B5-C8EF64ADBF32}" srcOrd="0" destOrd="0" presId="urn:microsoft.com/office/officeart/2005/8/layout/hierarchy2"/>
    <dgm:cxn modelId="{D6E115C3-50DB-4521-9401-94F997E62F88}" type="presParOf" srcId="{D891E265-354C-48FA-A764-835068B172F1}" destId="{A1866784-2624-4561-99C5-27C23C677BDD}" srcOrd="1" destOrd="0" presId="urn:microsoft.com/office/officeart/2005/8/layout/hierarchy2"/>
    <dgm:cxn modelId="{02A6B2CB-3313-42E2-9C68-EB511FB68068}" type="presParOf" srcId="{A1866784-2624-4561-99C5-27C23C677BDD}" destId="{DE676D1E-6C94-492E-B1FE-F372414E2CAD}" srcOrd="0" destOrd="0" presId="urn:microsoft.com/office/officeart/2005/8/layout/hierarchy2"/>
    <dgm:cxn modelId="{3461F035-BF27-4C4E-B789-59D3678038C8}" type="presParOf" srcId="{A1866784-2624-4561-99C5-27C23C677BDD}" destId="{44045BA9-3C0C-48C6-ACF1-B1B5102F5E91}"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14981306-3075-4EF6-86B6-9CE89878FA77}" type="presParOf" srcId="{43095ABD-6DD5-4040-B2CC-2C3EFADC4B44}" destId="{58D71BE8-7C66-4457-ADBC-4EE23F978D71}" srcOrd="0" destOrd="0" presId="urn:microsoft.com/office/officeart/2005/8/layout/hierarchy2"/>
    <dgm:cxn modelId="{74C9A90E-AA35-4725-8F53-DB7DD0B86AA0}" type="presParOf" srcId="{58D71BE8-7C66-4457-ADBC-4EE23F978D71}" destId="{CFDBE850-F663-41B8-B272-9EB580374722}" srcOrd="0" destOrd="0" presId="urn:microsoft.com/office/officeart/2005/8/layout/hierarchy2"/>
    <dgm:cxn modelId="{4B2B00AA-F9C9-46A0-947E-26F8BFC44E5F}" type="presParOf" srcId="{43095ABD-6DD5-4040-B2CC-2C3EFADC4B44}" destId="{8975ED0A-EFDA-4841-BB40-3668988BAA8A}" srcOrd="1" destOrd="0" presId="urn:microsoft.com/office/officeart/2005/8/layout/hierarchy2"/>
    <dgm:cxn modelId="{1D7C1599-572B-4DCD-B8E7-7577A0BFD344}" type="presParOf" srcId="{8975ED0A-EFDA-4841-BB40-3668988BAA8A}" destId="{90912C05-2259-41E9-B27C-9509297A8F5C}" srcOrd="0" destOrd="0" presId="urn:microsoft.com/office/officeart/2005/8/layout/hierarchy2"/>
    <dgm:cxn modelId="{465B01EF-B747-49EA-976B-603EB27DAEB3}" type="presParOf" srcId="{8975ED0A-EFDA-4841-BB40-3668988BAA8A}" destId="{9783D02E-72C3-4577-87BB-BDB817DCCF7B}" srcOrd="1" destOrd="0" presId="urn:microsoft.com/office/officeart/2005/8/layout/hierarchy2"/>
    <dgm:cxn modelId="{B2878F8A-F874-4DEA-8E85-EE541F9DBABF}" type="presParOf" srcId="{3CB013F6-62A5-4498-B29A-060B558FD1AE}" destId="{37362A7A-461F-431D-ABC2-42E546C6C572}" srcOrd="4"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5"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FA361396-2823-4BA7-A586-7E9D57EE2DEA}" type="presParOf" srcId="{7C7AE72D-1F54-4BE6-AFB4-27A243BF6741}" destId="{C391E0C1-9138-4570-AD42-22C20FF0402F}" srcOrd="0" destOrd="0" presId="urn:microsoft.com/office/officeart/2005/8/layout/hierarchy2"/>
    <dgm:cxn modelId="{58A9C41A-DA9B-4FAE-817E-B202035BA1AE}" type="presParOf" srcId="{C391E0C1-9138-4570-AD42-22C20FF0402F}" destId="{CFF64FC7-DDAD-4816-9E4B-A72DAA7AC8C8}" srcOrd="0" destOrd="0" presId="urn:microsoft.com/office/officeart/2005/8/layout/hierarchy2"/>
    <dgm:cxn modelId="{074DE78E-E549-4539-B421-337D26DB6CF2}" type="presParOf" srcId="{7C7AE72D-1F54-4BE6-AFB4-27A243BF6741}" destId="{C4C90659-1353-4655-AAA7-4B119083B867}" srcOrd="1" destOrd="0" presId="urn:microsoft.com/office/officeart/2005/8/layout/hierarchy2"/>
    <dgm:cxn modelId="{CA33B10A-8AFA-418F-93F9-39273762105A}" type="presParOf" srcId="{C4C90659-1353-4655-AAA7-4B119083B867}" destId="{A0AAE369-DCE6-4B21-BBFF-7BB1C2A2A9B8}" srcOrd="0" destOrd="0" presId="urn:microsoft.com/office/officeart/2005/8/layout/hierarchy2"/>
    <dgm:cxn modelId="{1DEC4883-FB1E-41DF-A2D7-32C60E1BA91E}" type="presParOf" srcId="{C4C90659-1353-4655-AAA7-4B119083B867}" destId="{DDE6FFEF-6AAA-47F5-A8F0-6D2CFC7A999F}"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2A3E0B29-190A-4E10-8B42-B549E8B7066F}" type="presParOf" srcId="{1A393A72-1D4B-4799-BDEC-43DC11A84A7D}" destId="{6AD9399E-BF29-4F71-B9A0-C28C478CF72E}" srcOrd="0" destOrd="0" presId="urn:microsoft.com/office/officeart/2005/8/layout/hierarchy2"/>
    <dgm:cxn modelId="{390493BF-BC57-4E6F-8238-A4CC44A1EF14}" type="presParOf" srcId="{6AD9399E-BF29-4F71-B9A0-C28C478CF72E}" destId="{E29F0BCB-BD9C-4EAC-AD95-040172AE8CF3}" srcOrd="0" destOrd="0" presId="urn:microsoft.com/office/officeart/2005/8/layout/hierarchy2"/>
    <dgm:cxn modelId="{D2E9D074-BC4D-4491-A0C0-E7978DBF4A41}" type="presParOf" srcId="{1A393A72-1D4B-4799-BDEC-43DC11A84A7D}" destId="{4CEAB188-E214-4533-A12B-68D57E608F66}" srcOrd="1" destOrd="0" presId="urn:microsoft.com/office/officeart/2005/8/layout/hierarchy2"/>
    <dgm:cxn modelId="{2AB6A730-290D-4AFB-AC05-3CE5614C48AC}" type="presParOf" srcId="{4CEAB188-E214-4533-A12B-68D57E608F66}" destId="{EC729685-CCB6-4AF6-B5C1-E814F84AC0CA}" srcOrd="0" destOrd="0" presId="urn:microsoft.com/office/officeart/2005/8/layout/hierarchy2"/>
    <dgm:cxn modelId="{C88CE27A-A22D-4DD6-8D57-A1EC10CDD9AB}" type="presParOf" srcId="{4CEAB188-E214-4533-A12B-68D57E608F66}" destId="{6BB6B3B6-23C5-4CCB-90F7-807EAAE5F26A}"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4C4A9B0B-C323-4686-A6CA-CA7DFB769570}" type="presParOf" srcId="{B128C0AE-4B62-480D-8373-D6CE5D12DF7F}" destId="{4E62F7C7-99F0-4DE7-9733-167CAF7B6B1B}" srcOrd="0" destOrd="0" presId="urn:microsoft.com/office/officeart/2005/8/layout/hierarchy2"/>
    <dgm:cxn modelId="{A637887C-E660-4B14-AFE5-62E56197186B}" type="presParOf" srcId="{4E62F7C7-99F0-4DE7-9733-167CAF7B6B1B}" destId="{4C150BAB-34AA-414C-90DA-9F53DC0584BF}" srcOrd="0" destOrd="0" presId="urn:microsoft.com/office/officeart/2005/8/layout/hierarchy2"/>
    <dgm:cxn modelId="{70822740-199E-4EDD-AC41-069714E315C1}" type="presParOf" srcId="{B128C0AE-4B62-480D-8373-D6CE5D12DF7F}" destId="{175E5BEE-65DE-40B1-82E2-A3DF328A1945}" srcOrd="1" destOrd="0" presId="urn:microsoft.com/office/officeart/2005/8/layout/hierarchy2"/>
    <dgm:cxn modelId="{9ED7A55C-8223-45C9-8FA2-82C90BFF8658}" type="presParOf" srcId="{175E5BEE-65DE-40B1-82E2-A3DF328A1945}" destId="{930D837E-F9E9-4625-888A-9260C7DA034A}" srcOrd="0" destOrd="0" presId="urn:microsoft.com/office/officeart/2005/8/layout/hierarchy2"/>
    <dgm:cxn modelId="{ADF1152F-C521-4A7C-96E7-7E33801B9CA9}" type="presParOf" srcId="{175E5BEE-65DE-40B1-82E2-A3DF328A1945}" destId="{E4600303-089C-4AA6-8E04-5F4890A3DAF8}"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2C2EEBC6-E001-4FD8-8430-0ED3452DEBF6}" type="presParOf" srcId="{91900839-4DBF-42B4-A3F1-B71BE8A4F282}" destId="{981932AA-9FAE-4C6F-9978-F0D82C886DD8}" srcOrd="0" destOrd="0" presId="urn:microsoft.com/office/officeart/2005/8/layout/hierarchy2"/>
    <dgm:cxn modelId="{1C7E9A8F-8A91-4758-A35B-46674AD1E7EB}" type="presParOf" srcId="{981932AA-9FAE-4C6F-9978-F0D82C886DD8}" destId="{B7D55D20-2354-4A22-BBC5-F2C479FACBC8}" srcOrd="0" destOrd="0" presId="urn:microsoft.com/office/officeart/2005/8/layout/hierarchy2"/>
    <dgm:cxn modelId="{58F9E182-A5BC-4A71-8773-87EDB144CA88}" type="presParOf" srcId="{91900839-4DBF-42B4-A3F1-B71BE8A4F282}" destId="{C65E27B3-8528-477E-97A2-9DD8EE46B149}" srcOrd="1" destOrd="0" presId="urn:microsoft.com/office/officeart/2005/8/layout/hierarchy2"/>
    <dgm:cxn modelId="{96E83919-1D48-4D75-B4A6-31D9475D59EE}" type="presParOf" srcId="{C65E27B3-8528-477E-97A2-9DD8EE46B149}" destId="{64F6046F-4381-4E29-B3E0-1ADB1A4B0FFB}" srcOrd="0" destOrd="0" presId="urn:microsoft.com/office/officeart/2005/8/layout/hierarchy2"/>
    <dgm:cxn modelId="{B6B8DAF5-4661-4FD9-B959-2CAB25C6E2BC}" type="presParOf" srcId="{C65E27B3-8528-477E-97A2-9DD8EE46B149}" destId="{98FB9B91-34FD-43BD-8AD3-3188C324E907}" srcOrd="1" destOrd="0" presId="urn:microsoft.com/office/officeart/2005/8/layout/hierarchy2"/>
    <dgm:cxn modelId="{BD8753A9-85C3-4417-BF68-6BA37BE1E598}" type="presParOf" srcId="{37D5751E-893A-4293-88AF-D97D2E97C92D}" destId="{28E96A66-3BE2-4A4F-96E0-B191FA8A5519}" srcOrd="6" destOrd="0" presId="urn:microsoft.com/office/officeart/2005/8/layout/hierarchy2"/>
    <dgm:cxn modelId="{4A3CCD17-D9AE-4000-8B9F-5DDF42256994}" type="presParOf" srcId="{28E96A66-3BE2-4A4F-96E0-B191FA8A5519}" destId="{CCA2F66D-DC04-4DCB-A0AD-2FFEAF6B42F8}" srcOrd="0" destOrd="0" presId="urn:microsoft.com/office/officeart/2005/8/layout/hierarchy2"/>
    <dgm:cxn modelId="{EBEA1BE1-8BE3-42FE-8F96-ED188F4C5D8F}" type="presParOf" srcId="{37D5751E-893A-4293-88AF-D97D2E97C92D}" destId="{632B461F-670B-4498-94CB-A11AD7568F86}" srcOrd="7" destOrd="0" presId="urn:microsoft.com/office/officeart/2005/8/layout/hierarchy2"/>
    <dgm:cxn modelId="{1140F138-660E-4B91-A982-A964D1166F21}" type="presParOf" srcId="{632B461F-670B-4498-94CB-A11AD7568F86}" destId="{3964E03D-E0ED-490C-9E0F-4D91345AC44E}" srcOrd="0" destOrd="0" presId="urn:microsoft.com/office/officeart/2005/8/layout/hierarchy2"/>
    <dgm:cxn modelId="{55BA09F5-45B9-4C1E-A996-606D464C703F}" type="presParOf" srcId="{632B461F-670B-4498-94CB-A11AD7568F86}" destId="{789A1B9D-3A0F-4774-A267-D5A96EB31B95}" srcOrd="1" destOrd="0" presId="urn:microsoft.com/office/officeart/2005/8/layout/hierarchy2"/>
    <dgm:cxn modelId="{BF6C45DF-1C2B-411F-A4D3-BD671575EB6E}" type="presParOf" srcId="{789A1B9D-3A0F-4774-A267-D5A96EB31B95}" destId="{268E7A70-8EEA-44B3-B3F3-0C09E9DDF11F}" srcOrd="0" destOrd="0" presId="urn:microsoft.com/office/officeart/2005/8/layout/hierarchy2"/>
    <dgm:cxn modelId="{BE3D29C9-8F05-4D69-BE29-371E3C47A967}" type="presParOf" srcId="{268E7A70-8EEA-44B3-B3F3-0C09E9DDF11F}" destId="{6F32841F-A875-456E-BAEA-A201676F6E08}" srcOrd="0" destOrd="0" presId="urn:microsoft.com/office/officeart/2005/8/layout/hierarchy2"/>
    <dgm:cxn modelId="{2599922D-A282-4225-9339-4A289802C0AF}" type="presParOf" srcId="{789A1B9D-3A0F-4774-A267-D5A96EB31B95}" destId="{4BB5174C-928B-401A-B8F7-248667DF79BF}" srcOrd="1" destOrd="0" presId="urn:microsoft.com/office/officeart/2005/8/layout/hierarchy2"/>
    <dgm:cxn modelId="{84C542E1-A02D-4805-89B5-0C669E172161}" type="presParOf" srcId="{4BB5174C-928B-401A-B8F7-248667DF79BF}" destId="{E591C439-3450-4C97-9D4E-EA7161F0ADF4}" srcOrd="0" destOrd="0" presId="urn:microsoft.com/office/officeart/2005/8/layout/hierarchy2"/>
    <dgm:cxn modelId="{F9EF5F44-5945-472D-A91D-1BDB61A12BCF}" type="presParOf" srcId="{4BB5174C-928B-401A-B8F7-248667DF79BF}" destId="{AF1179D2-18B8-48C2-9DD6-801EABB39111}"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3">
            <a:lumMod val="50000"/>
          </a:schemeClr>
        </a:solidFill>
      </dgm:spPr>
      <dgm:t>
        <a:bodyPr vert="horz"/>
        <a:lstStyle/>
        <a:p>
          <a:r>
            <a:rPr lang="it-IT" sz="2800" b="1" dirty="0"/>
            <a:t>3. </a:t>
          </a:r>
        </a:p>
        <a:p>
          <a:r>
            <a:rPr lang="it-IT" sz="2800" b="1" dirty="0"/>
            <a:t>Cơ sở hạ tầng</a:t>
          </a:r>
          <a:endParaRPr lang="en-US" sz="28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3">
            <a:lumMod val="75000"/>
          </a:schemeClr>
        </a:solidFill>
      </dgm:spPr>
      <dgm:t>
        <a:bodyPr/>
        <a:lstStyle/>
        <a:p>
          <a:r>
            <a:rPr lang="it-IT" sz="1800" b="1" i="0" dirty="0"/>
            <a:t>3.1. Hạ tầng ICT</a:t>
          </a:r>
          <a:endParaRPr lang="en-US" sz="18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3">
            <a:lumMod val="75000"/>
          </a:schemeClr>
        </a:solidFill>
      </dgm:spPr>
      <dgm:t>
        <a:bodyPr/>
        <a:lstStyle/>
        <a:p>
          <a:r>
            <a:rPr lang="it-IT" sz="1800" b="1" i="0" dirty="0"/>
            <a:t>3.2. Hạ tầng chung và môi trường sinh thái</a:t>
          </a:r>
          <a:endParaRPr lang="en-US" sz="18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3">
            <a:lumMod val="60000"/>
            <a:lumOff val="40000"/>
          </a:schemeClr>
        </a:solidFill>
      </dgm:spPr>
      <dgm:t>
        <a:bodyPr/>
        <a:lstStyle/>
        <a:p>
          <a:r>
            <a:rPr lang="it-IT" sz="1600" dirty="0">
              <a:solidFill>
                <a:schemeClr val="tx1"/>
              </a:solidFill>
            </a:rPr>
            <a:t>3.1.1. Hạ tầng số </a:t>
          </a:r>
          <a:r>
            <a:rPr lang="en-US" sz="1600" b="0" i="1" dirty="0">
              <a:solidFill>
                <a:schemeClr val="tx1"/>
              </a:solidFill>
              <a:latin typeface="Calibri" panose="020F0502020204030204" pitchFamily="34" charset="0"/>
              <a:cs typeface="Calibri" panose="020F0502020204030204" pitchFamily="34" charset="0"/>
            </a:rPr>
            <a:t>[DTI – </a:t>
          </a:r>
          <a:r>
            <a:rPr lang="en-US" sz="1600" b="0" i="1" dirty="0" err="1">
              <a:solidFill>
                <a:schemeClr val="tx1"/>
              </a:solidFill>
              <a:latin typeface="Calibri" panose="020F0502020204030204" pitchFamily="34" charset="0"/>
              <a:cs typeface="Calibri" panose="020F0502020204030204" pitchFamily="34" charset="0"/>
            </a:rPr>
            <a:t>Bộ</a:t>
          </a:r>
          <a:r>
            <a:rPr lang="en-US" sz="1600" b="0" i="1" dirty="0">
              <a:solidFill>
                <a:schemeClr val="tx1"/>
              </a:solidFill>
              <a:latin typeface="Calibri" panose="020F0502020204030204" pitchFamily="34" charset="0"/>
              <a:cs typeface="Calibri" panose="020F0502020204030204" pitchFamily="34" charset="0"/>
            </a:rPr>
            <a:t> KHCN]</a:t>
          </a:r>
          <a:endParaRPr lang="en-US" sz="16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3">
            <a:lumMod val="60000"/>
            <a:lumOff val="40000"/>
          </a:schemeClr>
        </a:solidFill>
      </dgm:spPr>
      <dgm:t>
        <a:bodyPr/>
        <a:lstStyle/>
        <a:p>
          <a:r>
            <a:rPr lang="it-IT" sz="1600" dirty="0">
              <a:solidFill>
                <a:schemeClr val="tx1"/>
              </a:solidFill>
            </a:rPr>
            <a:t>3.1.2. Quản trị điện tử </a:t>
          </a:r>
          <a:r>
            <a:rPr lang="en-US" sz="1600" b="0" i="1" dirty="0">
              <a:solidFill>
                <a:schemeClr val="tx1"/>
              </a:solidFill>
              <a:latin typeface="Calibri" panose="020F0502020204030204" pitchFamily="34" charset="0"/>
              <a:cs typeface="Calibri" panose="020F0502020204030204" pitchFamily="34" charset="0"/>
            </a:rPr>
            <a:t>[PAPI]</a:t>
          </a:r>
          <a:endParaRPr lang="en-US" sz="1600" b="0" dirty="0">
            <a:solidFill>
              <a:schemeClr val="tx1"/>
            </a:solidFill>
            <a:latin typeface="Calibri" panose="020F0502020204030204" pitchFamily="34" charset="0"/>
            <a:cs typeface="Calibri" panose="020F0502020204030204" pitchFamily="34" charset="0"/>
          </a:endParaRP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3">
            <a:lumMod val="60000"/>
            <a:lumOff val="40000"/>
          </a:schemeClr>
        </a:solidFill>
      </dgm:spPr>
      <dgm:t>
        <a:bodyPr/>
        <a:lstStyle/>
        <a:p>
          <a:r>
            <a:rPr lang="it-IT" sz="1600" dirty="0">
              <a:solidFill>
                <a:schemeClr val="tx1"/>
              </a:solidFill>
            </a:rPr>
            <a:t>3.2.1. Hạ tầng chung </a:t>
          </a:r>
          <a:r>
            <a:rPr lang="en-US" sz="1600" b="0" i="1" dirty="0">
              <a:solidFill>
                <a:schemeClr val="tx1"/>
              </a:solidFill>
              <a:latin typeface="Calibri" panose="020F0502020204030204" pitchFamily="34" charset="0"/>
              <a:cs typeface="Calibri" panose="020F0502020204030204" pitchFamily="34" charset="0"/>
            </a:rPr>
            <a:t>[VCCI]</a:t>
          </a:r>
          <a:endParaRPr lang="en-US" sz="16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3">
            <a:lumMod val="20000"/>
            <a:lumOff val="80000"/>
          </a:schemeClr>
        </a:solidFill>
      </dgm:spPr>
      <dgm:t>
        <a:bodyPr/>
        <a:lstStyle/>
        <a:p>
          <a:r>
            <a:rPr lang="it-IT" sz="1600" dirty="0">
              <a:solidFill>
                <a:schemeClr val="tx1"/>
              </a:solidFill>
            </a:rPr>
            <a:t>3.2.2. Tỉ lệ diện tích đất công nghiệp đã được xây dựng kết cấu hạ tầng của các KCN / tổng diện tích đất CN trong KCN theo quy hoạch </a:t>
          </a:r>
          <a:r>
            <a:rPr lang="en-US" sz="1600" b="0" i="1" dirty="0">
              <a:solidFill>
                <a:schemeClr val="tx1"/>
              </a:solidFill>
              <a:latin typeface="Calibri" panose="020F0502020204030204" pitchFamily="34" charset="0"/>
              <a:cs typeface="Calibri" panose="020F0502020204030204" pitchFamily="34" charset="0"/>
            </a:rPr>
            <a:t>[ĐP]</a:t>
          </a:r>
          <a:endParaRPr lang="en-US" sz="16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F9A48A97-9CFB-4547-9E39-BCC8A5E9945D}">
      <dgm:prSet custT="1"/>
      <dgm:spPr>
        <a:solidFill>
          <a:schemeClr val="accent3">
            <a:lumMod val="60000"/>
            <a:lumOff val="40000"/>
          </a:schemeClr>
        </a:solidFill>
      </dgm:spPr>
      <dgm:t>
        <a:bodyPr/>
        <a:lstStyle/>
        <a:p>
          <a:r>
            <a:rPr lang="it-IT" sz="1600" dirty="0">
              <a:solidFill>
                <a:schemeClr val="tx1"/>
              </a:solidFill>
            </a:rPr>
            <a:t>3.2.3. Quản trị môi trường </a:t>
          </a:r>
          <a:r>
            <a:rPr lang="en-US" sz="1600" b="0" i="1" dirty="0">
              <a:solidFill>
                <a:schemeClr val="tx1"/>
              </a:solidFill>
              <a:latin typeface="Calibri" panose="020F0502020204030204" pitchFamily="34" charset="0"/>
              <a:cs typeface="Calibri" panose="020F0502020204030204" pitchFamily="34" charset="0"/>
            </a:rPr>
            <a:t>[PAPI]</a:t>
          </a:r>
          <a:endParaRPr lang="en-GB" sz="16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p>
      </dgm:t>
    </dgm:pt>
    <dgm:pt modelId="{2985B923-6AE8-4A38-ACEC-157A3EB5471A}" type="sibTrans" cxnId="{DA5B5DDF-68B9-4CDA-991A-893DFD4CAE1C}">
      <dgm:prSet/>
      <dgm:spPr/>
      <dgm:t>
        <a:bodyPr/>
        <a:lstStyle/>
        <a:p>
          <a:endParaRPr lang="en-GB"/>
        </a:p>
      </dgm:t>
    </dgm:pt>
    <dgm:pt modelId="{5AB267BE-D691-4984-97ED-5B149DEC4081}">
      <dgm:prSet custT="1"/>
      <dgm:spPr>
        <a:solidFill>
          <a:srgbClr val="FFC000"/>
        </a:solidFill>
      </dgm:spPr>
      <dgm:t>
        <a:bodyPr/>
        <a:lstStyle/>
        <a:p>
          <a:pPr>
            <a:lnSpc>
              <a:spcPct val="100000"/>
            </a:lnSpc>
            <a:spcAft>
              <a:spcPts val="0"/>
            </a:spcAft>
          </a:pPr>
          <a:r>
            <a:rPr lang="en-US" sz="1600" b="1" dirty="0" err="1">
              <a:solidFill>
                <a:srgbClr val="0070C0"/>
              </a:solidFill>
            </a:rPr>
            <a:t>Sở</a:t>
          </a:r>
          <a:r>
            <a:rPr lang="en-US" sz="1600" b="1" dirty="0">
              <a:solidFill>
                <a:srgbClr val="0070C0"/>
              </a:solidFill>
            </a:rPr>
            <a:t> KH&amp;CN</a:t>
          </a:r>
          <a:endParaRPr lang="en-US" sz="1300" dirty="0"/>
        </a:p>
      </dgm:t>
    </dgm:pt>
    <dgm:pt modelId="{8323D58F-3451-48DE-B826-CCFEE9B6DC66}" type="parTrans" cxnId="{A7166EC6-55FF-4A17-B72F-0D588399EF39}">
      <dgm:prSet/>
      <dgm:spPr/>
      <dgm:t>
        <a:bodyPr/>
        <a:lstStyle/>
        <a:p>
          <a:endParaRPr lang="en-US"/>
        </a:p>
      </dgm:t>
    </dgm:pt>
    <dgm:pt modelId="{C7839B3F-9D05-463E-B8AF-E27B40F596DA}" type="sibTrans" cxnId="{A7166EC6-55FF-4A17-B72F-0D588399EF39}">
      <dgm:prSet/>
      <dgm:spPr/>
      <dgm:t>
        <a:bodyPr/>
        <a:lstStyle/>
        <a:p>
          <a:endParaRPr lang="en-US"/>
        </a:p>
      </dgm:t>
    </dgm:pt>
    <dgm:pt modelId="{55D13225-9435-44AE-A681-9305B55B958A}">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KH&amp;CN, UBND </a:t>
          </a:r>
          <a:r>
            <a:rPr lang="en-US" sz="1200" b="1" dirty="0" err="1">
              <a:solidFill>
                <a:srgbClr val="0070C0"/>
              </a:solidFill>
            </a:rPr>
            <a:t>các</a:t>
          </a:r>
          <a:r>
            <a:rPr lang="en-US" sz="1200" b="1" dirty="0">
              <a:solidFill>
                <a:srgbClr val="0070C0"/>
              </a:solidFill>
            </a:rPr>
            <a:t> </a:t>
          </a:r>
          <a:r>
            <a:rPr lang="en-US" sz="1200" b="1" dirty="0" err="1">
              <a:solidFill>
                <a:srgbClr val="0070C0"/>
              </a:solidFill>
            </a:rPr>
            <a:t>cấp</a:t>
          </a:r>
          <a:r>
            <a:rPr lang="en-US" sz="1200" b="1" dirty="0">
              <a:solidFill>
                <a:srgbClr val="0070C0"/>
              </a:solidFill>
            </a:rPr>
            <a:t> ++</a:t>
          </a:r>
          <a:endParaRPr lang="en-US" sz="1100" dirty="0"/>
        </a:p>
      </dgm:t>
    </dgm:pt>
    <dgm:pt modelId="{9D767740-D931-47EB-A23F-6F74D3D3C58F}" type="parTrans" cxnId="{1E40B725-059E-463D-BBE2-61623DE4F635}">
      <dgm:prSet/>
      <dgm:spPr/>
      <dgm:t>
        <a:bodyPr/>
        <a:lstStyle/>
        <a:p>
          <a:endParaRPr lang="en-US"/>
        </a:p>
      </dgm:t>
    </dgm:pt>
    <dgm:pt modelId="{56909866-3E8D-4FC7-9592-8B4A394D1464}" type="sibTrans" cxnId="{1E40B725-059E-463D-BBE2-61623DE4F635}">
      <dgm:prSet/>
      <dgm:spPr/>
      <dgm:t>
        <a:bodyPr/>
        <a:lstStyle/>
        <a:p>
          <a:endParaRPr lang="en-US"/>
        </a:p>
      </dgm:t>
    </dgm:pt>
    <dgm:pt modelId="{B8B4728C-1625-4709-9E54-47B529BF0255}">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XD,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r>
            <a:rPr lang="en-US" sz="1200" b="1" dirty="0">
              <a:solidFill>
                <a:srgbClr val="0070C0"/>
              </a:solidFill>
            </a:rPr>
            <a:t>, </a:t>
          </a:r>
          <a:r>
            <a:rPr lang="en-US" sz="1200" b="1" dirty="0" err="1">
              <a:solidFill>
                <a:srgbClr val="0070C0"/>
              </a:solidFill>
            </a:rPr>
            <a:t>Công</a:t>
          </a:r>
          <a:r>
            <a:rPr lang="en-US" sz="1200" b="1" dirty="0">
              <a:solidFill>
                <a:srgbClr val="0070C0"/>
              </a:solidFill>
            </a:rPr>
            <a:t> </a:t>
          </a:r>
          <a:r>
            <a:rPr lang="en-US" sz="1200" b="1" dirty="0" err="1">
              <a:solidFill>
                <a:srgbClr val="0070C0"/>
              </a:solidFill>
            </a:rPr>
            <a:t>thương</a:t>
          </a:r>
          <a:r>
            <a:rPr lang="en-US" sz="1200" b="1" dirty="0">
              <a:solidFill>
                <a:srgbClr val="0070C0"/>
              </a:solidFill>
            </a:rPr>
            <a:t>/EVN++</a:t>
          </a:r>
          <a:endParaRPr lang="en-US" sz="1100" dirty="0"/>
        </a:p>
      </dgm:t>
    </dgm:pt>
    <dgm:pt modelId="{26CE8CF9-9C88-477B-91CE-08BA5BC66FBB}" type="parTrans" cxnId="{C8AE72E5-3298-41DD-A5D2-6452D787E519}">
      <dgm:prSet/>
      <dgm:spPr/>
      <dgm:t>
        <a:bodyPr/>
        <a:lstStyle/>
        <a:p>
          <a:endParaRPr lang="en-US"/>
        </a:p>
      </dgm:t>
    </dgm:pt>
    <dgm:pt modelId="{A99E593C-5B4D-4C29-BEC3-36C850F941E4}" type="sibTrans" cxnId="{C8AE72E5-3298-41DD-A5D2-6452D787E519}">
      <dgm:prSet/>
      <dgm:spPr/>
      <dgm:t>
        <a:bodyPr/>
        <a:lstStyle/>
        <a:p>
          <a:endParaRPr lang="en-US"/>
        </a:p>
      </dgm:t>
    </dgm:pt>
    <dgm:pt modelId="{D1387EC0-D840-4FEA-8ED0-186A2FD0A3F5}">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a:t>
          </a:r>
          <a:r>
            <a:rPr lang="en-US" sz="1200" b="1" dirty="0" err="1">
              <a:solidFill>
                <a:srgbClr val="0070C0"/>
              </a:solidFill>
            </a:rPr>
            <a:t>Tài</a:t>
          </a:r>
          <a:r>
            <a:rPr lang="en-US" sz="1200" b="1" dirty="0">
              <a:solidFill>
                <a:srgbClr val="0070C0"/>
              </a:solidFill>
            </a:rPr>
            <a:t> </a:t>
          </a:r>
          <a:r>
            <a:rPr lang="en-US" sz="1200" b="1" dirty="0" err="1">
              <a:solidFill>
                <a:srgbClr val="0070C0"/>
              </a:solidFill>
            </a:rPr>
            <a:t>chính</a:t>
          </a:r>
          <a:r>
            <a:rPr lang="en-US" sz="1200" b="1" dirty="0">
              <a:solidFill>
                <a:srgbClr val="0070C0"/>
              </a:solidFill>
            </a:rPr>
            <a:t> /BQL </a:t>
          </a:r>
          <a:r>
            <a:rPr lang="en-US" sz="1200" b="1" dirty="0" err="1">
              <a:solidFill>
                <a:srgbClr val="0070C0"/>
              </a:solidFill>
            </a:rPr>
            <a:t>khu</a:t>
          </a:r>
          <a:r>
            <a:rPr lang="en-US" sz="1200" b="1" dirty="0">
              <a:solidFill>
                <a:srgbClr val="0070C0"/>
              </a:solidFill>
            </a:rPr>
            <a:t> CN</a:t>
          </a:r>
          <a:endParaRPr lang="en-US" sz="1050" dirty="0"/>
        </a:p>
      </dgm:t>
    </dgm:pt>
    <dgm:pt modelId="{F3A86C53-20B5-4904-96F3-3D7D13379125}" type="parTrans" cxnId="{CE1ACA9F-0BCD-47CF-A00A-492292DAD5C6}">
      <dgm:prSet/>
      <dgm:spPr/>
      <dgm:t>
        <a:bodyPr/>
        <a:lstStyle/>
        <a:p>
          <a:endParaRPr lang="en-US"/>
        </a:p>
      </dgm:t>
    </dgm:pt>
    <dgm:pt modelId="{FFE32C93-1989-4C20-898F-54924689E70A}" type="sibTrans" cxnId="{CE1ACA9F-0BCD-47CF-A00A-492292DAD5C6}">
      <dgm:prSet/>
      <dgm:spPr/>
      <dgm:t>
        <a:bodyPr/>
        <a:lstStyle/>
        <a:p>
          <a:endParaRPr lang="en-US"/>
        </a:p>
      </dgm:t>
    </dgm:pt>
    <dgm:pt modelId="{2F79CADC-382E-4ECE-B7E1-A88D08AC8E5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NN&amp;MT</a:t>
          </a:r>
          <a:endParaRPr lang="en-US" sz="1400" dirty="0"/>
        </a:p>
      </dgm:t>
    </dgm:pt>
    <dgm:pt modelId="{C27DD87B-32CE-4B78-A091-879C923A4887}" type="parTrans" cxnId="{7453F796-E0BF-4F87-9A46-516CD4CA5CF5}">
      <dgm:prSet/>
      <dgm:spPr/>
      <dgm:t>
        <a:bodyPr/>
        <a:lstStyle/>
        <a:p>
          <a:endParaRPr lang="en-US"/>
        </a:p>
      </dgm:t>
    </dgm:pt>
    <dgm:pt modelId="{E31E6FC7-483F-49C4-B3DE-82FBE80F8A5B}" type="sibTrans" cxnId="{7453F796-E0BF-4F87-9A46-516CD4CA5CF5}">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15310" custScaleY="234486">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2"/>
      <dgm:spPr/>
    </dgm:pt>
    <dgm:pt modelId="{0BCBBF62-897F-4041-8ACD-CF7CFB8E88A8}" type="pres">
      <dgm:prSet presAssocID="{DC3E57CE-5796-458C-BC1E-0A478904FF04}" presName="connTx" presStyleLbl="parChTrans1D2" presStyleIdx="0" presStyleCnt="2"/>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2" custScaleX="107244">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5"/>
      <dgm:spPr/>
    </dgm:pt>
    <dgm:pt modelId="{096105AD-97CC-48E6-82B9-17C4DA837CBA}" type="pres">
      <dgm:prSet presAssocID="{61A90130-2E2A-4AAE-AB2A-E7F7D4BC84FA}" presName="connTx" presStyleLbl="parChTrans1D3" presStyleIdx="0" presStyleCnt="5"/>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5" custScaleX="257328" custScaleY="71398">
        <dgm:presLayoutVars>
          <dgm:chPref val="3"/>
        </dgm:presLayoutVars>
      </dgm:prSet>
      <dgm:spPr/>
    </dgm:pt>
    <dgm:pt modelId="{D891E265-354C-48FA-A764-835068B172F1}" type="pres">
      <dgm:prSet presAssocID="{CF92B0B5-B808-42A5-B3A8-1B8200ED7CFD}" presName="level3hierChild" presStyleCnt="0"/>
      <dgm:spPr/>
    </dgm:pt>
    <dgm:pt modelId="{567CBEEA-35CF-486C-85D4-EB35362BB490}" type="pres">
      <dgm:prSet presAssocID="{8323D58F-3451-48DE-B826-CCFEE9B6DC66}" presName="conn2-1" presStyleLbl="parChTrans1D4" presStyleIdx="0" presStyleCnt="5"/>
      <dgm:spPr/>
    </dgm:pt>
    <dgm:pt modelId="{263C63AA-7D53-4ABA-B038-96491A4F979D}" type="pres">
      <dgm:prSet presAssocID="{8323D58F-3451-48DE-B826-CCFEE9B6DC66}" presName="connTx" presStyleLbl="parChTrans1D4" presStyleIdx="0" presStyleCnt="5"/>
      <dgm:spPr/>
    </dgm:pt>
    <dgm:pt modelId="{DBB7EC42-01F7-4163-B339-2DDED5CC60E0}" type="pres">
      <dgm:prSet presAssocID="{5AB267BE-D691-4984-97ED-5B149DEC4081}" presName="root2" presStyleCnt="0"/>
      <dgm:spPr/>
    </dgm:pt>
    <dgm:pt modelId="{FB03467F-9252-46CF-BDDA-6B6C91898699}" type="pres">
      <dgm:prSet presAssocID="{5AB267BE-D691-4984-97ED-5B149DEC4081}" presName="LevelTwoTextNode" presStyleLbl="node4" presStyleIdx="0" presStyleCnt="5" custScaleX="99127" custScaleY="90115">
        <dgm:presLayoutVars>
          <dgm:chPref val="3"/>
        </dgm:presLayoutVars>
      </dgm:prSet>
      <dgm:spPr/>
    </dgm:pt>
    <dgm:pt modelId="{97B47E2E-8365-4CF3-95EB-0FF59DD8297F}" type="pres">
      <dgm:prSet presAssocID="{5AB267BE-D691-4984-97ED-5B149DEC4081}" presName="level3hierChild" presStyleCnt="0"/>
      <dgm:spPr/>
    </dgm:pt>
    <dgm:pt modelId="{FA0F685A-50D8-4FE9-938D-564D9BD2BE89}" type="pres">
      <dgm:prSet presAssocID="{582605C1-0FA0-4038-AD5B-F47E8057EF4E}" presName="conn2-1" presStyleLbl="parChTrans1D3" presStyleIdx="1" presStyleCnt="5"/>
      <dgm:spPr/>
    </dgm:pt>
    <dgm:pt modelId="{00619B85-5924-4AA9-B49E-86A572F9AC17}" type="pres">
      <dgm:prSet presAssocID="{582605C1-0FA0-4038-AD5B-F47E8057EF4E}" presName="connTx" presStyleLbl="parChTrans1D3" presStyleIdx="1" presStyleCnt="5"/>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5" custScaleX="257328" custScaleY="71398">
        <dgm:presLayoutVars>
          <dgm:chPref val="3"/>
        </dgm:presLayoutVars>
      </dgm:prSet>
      <dgm:spPr/>
    </dgm:pt>
    <dgm:pt modelId="{43095ABD-6DD5-4040-B2CC-2C3EFADC4B44}" type="pres">
      <dgm:prSet presAssocID="{4081D80F-A5A6-44E9-95C7-60F6B195DF89}" presName="level3hierChild" presStyleCnt="0"/>
      <dgm:spPr/>
    </dgm:pt>
    <dgm:pt modelId="{5148EC65-9FF2-4597-B462-A28D23840EAF}" type="pres">
      <dgm:prSet presAssocID="{9D767740-D931-47EB-A23F-6F74D3D3C58F}" presName="conn2-1" presStyleLbl="parChTrans1D4" presStyleIdx="1" presStyleCnt="5"/>
      <dgm:spPr/>
    </dgm:pt>
    <dgm:pt modelId="{4C397571-BC3C-4657-8B3E-DC933802C1A6}" type="pres">
      <dgm:prSet presAssocID="{9D767740-D931-47EB-A23F-6F74D3D3C58F}" presName="connTx" presStyleLbl="parChTrans1D4" presStyleIdx="1" presStyleCnt="5"/>
      <dgm:spPr/>
    </dgm:pt>
    <dgm:pt modelId="{7C59C66A-6B34-4650-A0F9-D4E7E4F6AFA4}" type="pres">
      <dgm:prSet presAssocID="{55D13225-9435-44AE-A681-9305B55B958A}" presName="root2" presStyleCnt="0"/>
      <dgm:spPr/>
    </dgm:pt>
    <dgm:pt modelId="{1E2C718B-A3F5-4A0B-873D-F289DA9BE461}" type="pres">
      <dgm:prSet presAssocID="{55D13225-9435-44AE-A681-9305B55B958A}" presName="LevelTwoTextNode" presStyleLbl="node4" presStyleIdx="1" presStyleCnt="5" custScaleX="99127" custScaleY="90115">
        <dgm:presLayoutVars>
          <dgm:chPref val="3"/>
        </dgm:presLayoutVars>
      </dgm:prSet>
      <dgm:spPr/>
    </dgm:pt>
    <dgm:pt modelId="{234796C6-BADE-479E-9AB8-C07FCFF319A8}" type="pres">
      <dgm:prSet presAssocID="{55D13225-9435-44AE-A681-9305B55B958A}" presName="level3hierChild" presStyleCnt="0"/>
      <dgm:spPr/>
    </dgm:pt>
    <dgm:pt modelId="{51870D06-4355-446C-B598-776ECAFF4413}" type="pres">
      <dgm:prSet presAssocID="{DC94C9B1-D81D-40D7-830B-A2CBB8EDFAF6}" presName="conn2-1" presStyleLbl="parChTrans1D2" presStyleIdx="1" presStyleCnt="2"/>
      <dgm:spPr/>
    </dgm:pt>
    <dgm:pt modelId="{A687B1B0-1215-47DE-A76C-9FF58213FC93}" type="pres">
      <dgm:prSet presAssocID="{DC94C9B1-D81D-40D7-830B-A2CBB8EDFAF6}" presName="connTx" presStyleLbl="parChTrans1D2" presStyleIdx="1" presStyleCnt="2"/>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2" custScaleX="107244" custScaleY="248359">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2" presStyleCnt="5"/>
      <dgm:spPr/>
    </dgm:pt>
    <dgm:pt modelId="{4397FB4F-0302-48BA-9A96-F7A50978640D}" type="pres">
      <dgm:prSet presAssocID="{6DE64CD3-8FE8-4573-80F2-76EBE84C3D9F}" presName="connTx" presStyleLbl="parChTrans1D3" presStyleIdx="2" presStyleCnt="5"/>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2" presStyleCnt="5" custScaleX="257328" custScaleY="71398">
        <dgm:presLayoutVars>
          <dgm:chPref val="3"/>
        </dgm:presLayoutVars>
      </dgm:prSet>
      <dgm:spPr/>
    </dgm:pt>
    <dgm:pt modelId="{1A393A72-1D4B-4799-BDEC-43DC11A84A7D}" type="pres">
      <dgm:prSet presAssocID="{40CEADD4-0E44-4F74-AF52-FCF35080356A}" presName="level3hierChild" presStyleCnt="0"/>
      <dgm:spPr/>
    </dgm:pt>
    <dgm:pt modelId="{7C8D6A8E-199B-463F-B487-B472964565B7}" type="pres">
      <dgm:prSet presAssocID="{26CE8CF9-9C88-477B-91CE-08BA5BC66FBB}" presName="conn2-1" presStyleLbl="parChTrans1D4" presStyleIdx="2" presStyleCnt="5"/>
      <dgm:spPr/>
    </dgm:pt>
    <dgm:pt modelId="{AF071DA9-6C7F-447A-BD54-98FF04A27DFE}" type="pres">
      <dgm:prSet presAssocID="{26CE8CF9-9C88-477B-91CE-08BA5BC66FBB}" presName="connTx" presStyleLbl="parChTrans1D4" presStyleIdx="2" presStyleCnt="5"/>
      <dgm:spPr/>
    </dgm:pt>
    <dgm:pt modelId="{F766383F-E7DB-4E5D-BB29-8B25F09D9F3D}" type="pres">
      <dgm:prSet presAssocID="{B8B4728C-1625-4709-9E54-47B529BF0255}" presName="root2" presStyleCnt="0"/>
      <dgm:spPr/>
    </dgm:pt>
    <dgm:pt modelId="{E00DDBFE-6919-47AF-926B-D11930762594}" type="pres">
      <dgm:prSet presAssocID="{B8B4728C-1625-4709-9E54-47B529BF0255}" presName="LevelTwoTextNode" presStyleLbl="node4" presStyleIdx="2" presStyleCnt="5" custScaleX="99127" custScaleY="90115">
        <dgm:presLayoutVars>
          <dgm:chPref val="3"/>
        </dgm:presLayoutVars>
      </dgm:prSet>
      <dgm:spPr/>
    </dgm:pt>
    <dgm:pt modelId="{8A7AAD06-AD6E-4F06-93C4-3EA21CD30824}" type="pres">
      <dgm:prSet presAssocID="{B8B4728C-1625-4709-9E54-47B529BF0255}" presName="level3hierChild" presStyleCnt="0"/>
      <dgm:spPr/>
    </dgm:pt>
    <dgm:pt modelId="{997ED530-A217-463F-99F1-1E0C35992D0E}" type="pres">
      <dgm:prSet presAssocID="{8CC008BA-C3AA-4A87-9D77-7FA8802141FD}" presName="conn2-1" presStyleLbl="parChTrans1D3" presStyleIdx="3" presStyleCnt="5"/>
      <dgm:spPr/>
    </dgm:pt>
    <dgm:pt modelId="{69F5DBC5-91E5-4A59-A93A-97C3C3DADC77}" type="pres">
      <dgm:prSet presAssocID="{8CC008BA-C3AA-4A87-9D77-7FA8802141FD}" presName="connTx" presStyleLbl="parChTrans1D3" presStyleIdx="3" presStyleCnt="5"/>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3" presStyleCnt="5" custScaleX="257328" custScaleY="189226">
        <dgm:presLayoutVars>
          <dgm:chPref val="3"/>
        </dgm:presLayoutVars>
      </dgm:prSet>
      <dgm:spPr/>
    </dgm:pt>
    <dgm:pt modelId="{B128C0AE-4B62-480D-8373-D6CE5D12DF7F}" type="pres">
      <dgm:prSet presAssocID="{FF379FDA-8853-45A1-8DD9-C90D64BD6EEC}" presName="level3hierChild" presStyleCnt="0"/>
      <dgm:spPr/>
    </dgm:pt>
    <dgm:pt modelId="{5617090D-1868-47A2-A475-131A040EBC5E}" type="pres">
      <dgm:prSet presAssocID="{F3A86C53-20B5-4904-96F3-3D7D13379125}" presName="conn2-1" presStyleLbl="parChTrans1D4" presStyleIdx="3" presStyleCnt="5"/>
      <dgm:spPr/>
    </dgm:pt>
    <dgm:pt modelId="{22E4919B-49D2-4D22-8100-6AFE5F5A3D2D}" type="pres">
      <dgm:prSet presAssocID="{F3A86C53-20B5-4904-96F3-3D7D13379125}" presName="connTx" presStyleLbl="parChTrans1D4" presStyleIdx="3" presStyleCnt="5"/>
      <dgm:spPr/>
    </dgm:pt>
    <dgm:pt modelId="{DC4416E1-70A4-4BC1-9CDB-C4AEE5A02C31}" type="pres">
      <dgm:prSet presAssocID="{D1387EC0-D840-4FEA-8ED0-186A2FD0A3F5}" presName="root2" presStyleCnt="0"/>
      <dgm:spPr/>
    </dgm:pt>
    <dgm:pt modelId="{995D14AF-C677-46A0-87DA-75CB3974FAE1}" type="pres">
      <dgm:prSet presAssocID="{D1387EC0-D840-4FEA-8ED0-186A2FD0A3F5}" presName="LevelTwoTextNode" presStyleLbl="node4" presStyleIdx="3" presStyleCnt="5" custScaleX="99127" custScaleY="90115">
        <dgm:presLayoutVars>
          <dgm:chPref val="3"/>
        </dgm:presLayoutVars>
      </dgm:prSet>
      <dgm:spPr/>
    </dgm:pt>
    <dgm:pt modelId="{BCE20FCF-F1F3-426F-A8A6-5BF56BDE0416}" type="pres">
      <dgm:prSet presAssocID="{D1387EC0-D840-4FEA-8ED0-186A2FD0A3F5}" presName="level3hierChild" presStyleCnt="0"/>
      <dgm:spPr/>
    </dgm:pt>
    <dgm:pt modelId="{EBAE798C-F9E3-4A6B-B896-882D74B9C9CB}" type="pres">
      <dgm:prSet presAssocID="{E6896443-DFCD-4CB5-A9E0-C04432CD556E}" presName="conn2-1" presStyleLbl="parChTrans1D3" presStyleIdx="4" presStyleCnt="5"/>
      <dgm:spPr/>
    </dgm:pt>
    <dgm:pt modelId="{98679E12-0277-4644-AEF7-7882A4BE12BA}" type="pres">
      <dgm:prSet presAssocID="{E6896443-DFCD-4CB5-A9E0-C04432CD556E}" presName="connTx" presStyleLbl="parChTrans1D3" presStyleIdx="4" presStyleCnt="5"/>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4" presStyleCnt="5" custScaleX="257328" custScaleY="71398">
        <dgm:presLayoutVars>
          <dgm:chPref val="3"/>
        </dgm:presLayoutVars>
      </dgm:prSet>
      <dgm:spPr/>
    </dgm:pt>
    <dgm:pt modelId="{91900839-4DBF-42B4-A3F1-B71BE8A4F282}" type="pres">
      <dgm:prSet presAssocID="{F9A48A97-9CFB-4547-9E39-BCC8A5E9945D}" presName="level3hierChild" presStyleCnt="0"/>
      <dgm:spPr/>
    </dgm:pt>
    <dgm:pt modelId="{5CC0F8C2-D7BD-4FD2-8517-11E5300407C1}" type="pres">
      <dgm:prSet presAssocID="{C27DD87B-32CE-4B78-A091-879C923A4887}" presName="conn2-1" presStyleLbl="parChTrans1D4" presStyleIdx="4" presStyleCnt="5"/>
      <dgm:spPr/>
    </dgm:pt>
    <dgm:pt modelId="{33A7A4E2-31FC-4B1F-ADF6-0E3AA2F3895A}" type="pres">
      <dgm:prSet presAssocID="{C27DD87B-32CE-4B78-A091-879C923A4887}" presName="connTx" presStyleLbl="parChTrans1D4" presStyleIdx="4" presStyleCnt="5"/>
      <dgm:spPr/>
    </dgm:pt>
    <dgm:pt modelId="{0CC11FF8-EA66-4B36-8F70-76440ACC7C90}" type="pres">
      <dgm:prSet presAssocID="{2F79CADC-382E-4ECE-B7E1-A88D08AC8E5E}" presName="root2" presStyleCnt="0"/>
      <dgm:spPr/>
    </dgm:pt>
    <dgm:pt modelId="{0AC70D18-A24C-468D-B105-6D53C8740E4B}" type="pres">
      <dgm:prSet presAssocID="{2F79CADC-382E-4ECE-B7E1-A88D08AC8E5E}" presName="LevelTwoTextNode" presStyleLbl="node4" presStyleIdx="4" presStyleCnt="5" custScaleX="99127" custScaleY="90115">
        <dgm:presLayoutVars>
          <dgm:chPref val="3"/>
        </dgm:presLayoutVars>
      </dgm:prSet>
      <dgm:spPr/>
    </dgm:pt>
    <dgm:pt modelId="{1C6F92BA-D15F-472E-8BCE-CF7C10AD16D5}" type="pres">
      <dgm:prSet presAssocID="{2F79CADC-382E-4ECE-B7E1-A88D08AC8E5E}" presName="level3hierChild" presStyleCnt="0"/>
      <dgm:spPr/>
    </dgm:pt>
  </dgm:ptLst>
  <dgm:cxnLst>
    <dgm:cxn modelId="{7E16ED05-34A2-4CBD-980E-472652D3C254}" srcId="{A8D43A77-EAA9-400A-A80A-07CDCDA93CA1}" destId="{8F677C79-B9E1-4F8A-AC0E-C6C2E5B21046}" srcOrd="0" destOrd="0" parTransId="{DC3E57CE-5796-458C-BC1E-0A478904FF04}" sibTransId="{5D81136C-B584-4EF6-A653-D1E7D0393655}"/>
    <dgm:cxn modelId="{1C7B6909-11D9-4943-BD8A-790B3C837DE5}" type="presOf" srcId="{26CE8CF9-9C88-477B-91CE-08BA5BC66FBB}" destId="{7C8D6A8E-199B-463F-B487-B472964565B7}" srcOrd="0" destOrd="0" presId="urn:microsoft.com/office/officeart/2005/8/layout/hierarchy2"/>
    <dgm:cxn modelId="{C514910F-C3BA-452B-BE6B-ED6FC8F339EB}" type="presOf" srcId="{D76E3352-8D1B-4AA6-A038-BE47D84C6599}" destId="{F261C854-A102-4A88-8668-ABA6DC527FFB}"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1E40B725-059E-463D-BBE2-61623DE4F635}" srcId="{4081D80F-A5A6-44E9-95C7-60F6B195DF89}" destId="{55D13225-9435-44AE-A681-9305B55B958A}" srcOrd="0" destOrd="0" parTransId="{9D767740-D931-47EB-A23F-6F74D3D3C58F}" sibTransId="{56909866-3E8D-4FC7-9592-8B4A394D1464}"/>
    <dgm:cxn modelId="{26EBFF28-1E52-4123-A4EB-478B31A3A816}" type="presOf" srcId="{FF379FDA-8853-45A1-8DD9-C90D64BD6EEC}" destId="{D9F598B5-325B-4EDF-9D7F-250A87250A0A}"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CD4F5540-685A-43DF-AE86-1DF5DAB7AA11}" type="presOf" srcId="{F3A86C53-20B5-4904-96F3-3D7D13379125}" destId="{22E4919B-49D2-4D22-8100-6AFE5F5A3D2D}" srcOrd="1" destOrd="0" presId="urn:microsoft.com/office/officeart/2005/8/layout/hierarchy2"/>
    <dgm:cxn modelId="{152B7D5C-E40C-432E-A17A-018011F4C0AD}" type="presOf" srcId="{26CE8CF9-9C88-477B-91CE-08BA5BC66FBB}" destId="{AF071DA9-6C7F-447A-BD54-98FF04A27DFE}" srcOrd="1" destOrd="0" presId="urn:microsoft.com/office/officeart/2005/8/layout/hierarchy2"/>
    <dgm:cxn modelId="{78B4135F-E990-4DDB-B473-D4636C3EC25D}" srcId="{D76E3352-8D1B-4AA6-A038-BE47D84C6599}" destId="{FF379FDA-8853-45A1-8DD9-C90D64BD6EEC}" srcOrd="1" destOrd="0" parTransId="{8CC008BA-C3AA-4A87-9D77-7FA8802141FD}" sibTransId="{8EEBC359-3692-4714-A519-FC80700E9590}"/>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7E3F4A69-2975-426D-BA09-9B212AF4B69C}" type="presOf" srcId="{4081D80F-A5A6-44E9-95C7-60F6B195DF89}" destId="{F11B68E2-D7AE-4DF8-B301-25C58627DDDF}" srcOrd="0" destOrd="0" presId="urn:microsoft.com/office/officeart/2005/8/layout/hierarchy2"/>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B5F17F6F-0B8C-4B3F-BE5F-7D7275CF42B4}" type="presOf" srcId="{2F79CADC-382E-4ECE-B7E1-A88D08AC8E5E}" destId="{0AC70D18-A24C-468D-B105-6D53C8740E4B}" srcOrd="0" destOrd="0" presId="urn:microsoft.com/office/officeart/2005/8/layout/hierarchy2"/>
    <dgm:cxn modelId="{5D440452-062B-497A-B2C4-D8E030C6C079}" type="presOf" srcId="{C27DD87B-32CE-4B78-A091-879C923A4887}" destId="{33A7A4E2-31FC-4B1F-ADF6-0E3AA2F3895A}" srcOrd="1"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2054247E-A9B1-4B10-BA6D-961627D0E035}" type="presOf" srcId="{B8B4728C-1625-4709-9E54-47B529BF0255}" destId="{E00DDBFE-6919-47AF-926B-D11930762594}" srcOrd="0"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29FBE68A-DB74-4C00-8C12-A596E134C33D}" type="presOf" srcId="{9D767740-D931-47EB-A23F-6F74D3D3C58F}" destId="{5148EC65-9FF2-4597-B462-A28D23840EAF}" srcOrd="0" destOrd="0" presId="urn:microsoft.com/office/officeart/2005/8/layout/hierarchy2"/>
    <dgm:cxn modelId="{AAA7178B-CFD1-45C2-9961-7D98FD7912C9}" type="presOf" srcId="{61A90130-2E2A-4AAE-AB2A-E7F7D4BC84FA}" destId="{096105AD-97CC-48E6-82B9-17C4DA837CBA}" srcOrd="1" destOrd="0" presId="urn:microsoft.com/office/officeart/2005/8/layout/hierarchy2"/>
    <dgm:cxn modelId="{16BAC68E-086F-462D-96A3-F1BA163938B0}" type="presOf" srcId="{582605C1-0FA0-4038-AD5B-F47E8057EF4E}" destId="{FA0F685A-50D8-4FE9-938D-564D9BD2BE89}" srcOrd="0"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7453F796-E0BF-4F87-9A46-516CD4CA5CF5}" srcId="{F9A48A97-9CFB-4547-9E39-BCC8A5E9945D}" destId="{2F79CADC-382E-4ECE-B7E1-A88D08AC8E5E}" srcOrd="0" destOrd="0" parTransId="{C27DD87B-32CE-4B78-A091-879C923A4887}" sibTransId="{E31E6FC7-483F-49C4-B3DE-82FBE80F8A5B}"/>
    <dgm:cxn modelId="{CE1ACA9F-0BCD-47CF-A00A-492292DAD5C6}" srcId="{FF379FDA-8853-45A1-8DD9-C90D64BD6EEC}" destId="{D1387EC0-D840-4FEA-8ED0-186A2FD0A3F5}" srcOrd="0" destOrd="0" parTransId="{F3A86C53-20B5-4904-96F3-3D7D13379125}" sibTransId="{FFE32C93-1989-4C20-898F-54924689E70A}"/>
    <dgm:cxn modelId="{4AB32AA8-AE60-4418-9DBD-33C8BB927BA7}" type="presOf" srcId="{8323D58F-3451-48DE-B826-CCFEE9B6DC66}" destId="{567CBEEA-35CF-486C-85D4-EB35362BB490}" srcOrd="0" destOrd="0" presId="urn:microsoft.com/office/officeart/2005/8/layout/hierarchy2"/>
    <dgm:cxn modelId="{9D099FAC-74DB-428B-B0B0-0CCF53AD95B7}" type="presOf" srcId="{8CC008BA-C3AA-4A87-9D77-7FA8802141FD}" destId="{997ED530-A217-463F-99F1-1E0C35992D0E}" srcOrd="0" destOrd="0" presId="urn:microsoft.com/office/officeart/2005/8/layout/hierarchy2"/>
    <dgm:cxn modelId="{883D49AF-D8E6-4111-AF64-4A30AB358994}" type="presOf" srcId="{31DF6121-08D2-4D75-A2C0-3546A8DB2FA7}" destId="{92547D0D-6F3C-4CCC-993A-F0202346473F}" srcOrd="0" destOrd="0" presId="urn:microsoft.com/office/officeart/2005/8/layout/hierarchy2"/>
    <dgm:cxn modelId="{A2F889B1-55D0-414C-A86E-E1708AFACE18}" type="presOf" srcId="{9D767740-D931-47EB-A23F-6F74D3D3C58F}" destId="{4C397571-BC3C-4657-8B3E-DC933802C1A6}" srcOrd="1" destOrd="0" presId="urn:microsoft.com/office/officeart/2005/8/layout/hierarchy2"/>
    <dgm:cxn modelId="{B2CEFEB5-C30E-4F9A-A20D-60460A04E672}" type="presOf" srcId="{C27DD87B-32CE-4B78-A091-879C923A4887}" destId="{5CC0F8C2-D7BD-4FD2-8517-11E5300407C1}" srcOrd="0" destOrd="0" presId="urn:microsoft.com/office/officeart/2005/8/layout/hierarchy2"/>
    <dgm:cxn modelId="{629E09C3-CB45-43C2-994A-3931CE16044E}" type="presOf" srcId="{8323D58F-3451-48DE-B826-CCFEE9B6DC66}" destId="{263C63AA-7D53-4ABA-B038-96491A4F979D}" srcOrd="1" destOrd="0" presId="urn:microsoft.com/office/officeart/2005/8/layout/hierarchy2"/>
    <dgm:cxn modelId="{A7166EC6-55FF-4A17-B72F-0D588399EF39}" srcId="{CF92B0B5-B808-42A5-B3A8-1B8200ED7CFD}" destId="{5AB267BE-D691-4984-97ED-5B149DEC4081}" srcOrd="0" destOrd="0" parTransId="{8323D58F-3451-48DE-B826-CCFEE9B6DC66}" sibTransId="{C7839B3F-9D05-463E-B8AF-E27B40F596DA}"/>
    <dgm:cxn modelId="{5B0766CF-A5E5-4B7C-AE47-8CAC2E99F4AD}" srcId="{31DF6121-08D2-4D75-A2C0-3546A8DB2FA7}" destId="{A8D43A77-EAA9-400A-A80A-07CDCDA93CA1}" srcOrd="0" destOrd="0" parTransId="{EE62AD82-74E6-4640-B061-481CC1C14EE0}" sibTransId="{25EC5172-7443-429F-B00D-1563FB22583F}"/>
    <dgm:cxn modelId="{AAA66BDE-E2E6-4761-89F2-3E0189A2528F}" type="presOf" srcId="{5AB267BE-D691-4984-97ED-5B149DEC4081}" destId="{FB03467F-9252-46CF-BDDA-6B6C91898699}" srcOrd="0"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C8AE72E5-3298-41DD-A5D2-6452D787E519}" srcId="{40CEADD4-0E44-4F74-AF52-FCF35080356A}" destId="{B8B4728C-1625-4709-9E54-47B529BF0255}" srcOrd="0" destOrd="0" parTransId="{26CE8CF9-9C88-477B-91CE-08BA5BC66FBB}" sibTransId="{A99E593C-5B4D-4C29-BEC3-36C850F941E4}"/>
    <dgm:cxn modelId="{74AC97E6-6134-4069-83A9-317F11A1560B}" type="presOf" srcId="{D1387EC0-D840-4FEA-8ED0-186A2FD0A3F5}" destId="{995D14AF-C677-46A0-87DA-75CB3974FAE1}" srcOrd="0" destOrd="0" presId="urn:microsoft.com/office/officeart/2005/8/layout/hierarchy2"/>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FFD499EC-6A8D-42EF-96E5-47C2FAC558D4}" type="presOf" srcId="{55D13225-9435-44AE-A681-9305B55B958A}" destId="{1E2C718B-A3F5-4A0B-873D-F289DA9BE461}" srcOrd="0" destOrd="0" presId="urn:microsoft.com/office/officeart/2005/8/layout/hierarchy2"/>
    <dgm:cxn modelId="{01FE24F5-B3FD-417F-BCBF-40F34DF62A72}" srcId="{8F677C79-B9E1-4F8A-AC0E-C6C2E5B21046}" destId="{4081D80F-A5A6-44E9-95C7-60F6B195DF89}" srcOrd="1" destOrd="0" parTransId="{582605C1-0FA0-4038-AD5B-F47E8057EF4E}" sibTransId="{A78E58FC-7266-4C8F-B8E6-593958744F90}"/>
    <dgm:cxn modelId="{FFF16DFF-F0AC-4981-B6E6-7F6D4CD55F26}" type="presOf" srcId="{F3A86C53-20B5-4904-96F3-3D7D13379125}" destId="{5617090D-1868-47A2-A475-131A040EBC5E}" srcOrd="0" destOrd="0" presId="urn:microsoft.com/office/officeart/2005/8/layout/hierarchy2"/>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8BA7ABD5-C31B-44C3-9C95-E495DD667D0F}" type="presParOf" srcId="{D891E265-354C-48FA-A764-835068B172F1}" destId="{567CBEEA-35CF-486C-85D4-EB35362BB490}" srcOrd="0" destOrd="0" presId="urn:microsoft.com/office/officeart/2005/8/layout/hierarchy2"/>
    <dgm:cxn modelId="{BA4B6B43-716A-4B94-8D9E-ED3A0950D4D5}" type="presParOf" srcId="{567CBEEA-35CF-486C-85D4-EB35362BB490}" destId="{263C63AA-7D53-4ABA-B038-96491A4F979D}" srcOrd="0" destOrd="0" presId="urn:microsoft.com/office/officeart/2005/8/layout/hierarchy2"/>
    <dgm:cxn modelId="{B4E6E330-D1BC-4CEA-8BD0-2ACD5FBD82C4}" type="presParOf" srcId="{D891E265-354C-48FA-A764-835068B172F1}" destId="{DBB7EC42-01F7-4163-B339-2DDED5CC60E0}" srcOrd="1" destOrd="0" presId="urn:microsoft.com/office/officeart/2005/8/layout/hierarchy2"/>
    <dgm:cxn modelId="{8B092C87-81D1-46EF-AAE0-588C94952AF8}" type="presParOf" srcId="{DBB7EC42-01F7-4163-B339-2DDED5CC60E0}" destId="{FB03467F-9252-46CF-BDDA-6B6C91898699}" srcOrd="0" destOrd="0" presId="urn:microsoft.com/office/officeart/2005/8/layout/hierarchy2"/>
    <dgm:cxn modelId="{7A32F004-E74C-4114-A0A5-2F32F3A7E567}" type="presParOf" srcId="{DBB7EC42-01F7-4163-B339-2DDED5CC60E0}" destId="{97B47E2E-8365-4CF3-95EB-0FF59DD8297F}"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6FB35D81-0A55-4D5B-A77B-A626A4C10097}" type="presParOf" srcId="{43095ABD-6DD5-4040-B2CC-2C3EFADC4B44}" destId="{5148EC65-9FF2-4597-B462-A28D23840EAF}" srcOrd="0" destOrd="0" presId="urn:microsoft.com/office/officeart/2005/8/layout/hierarchy2"/>
    <dgm:cxn modelId="{CEB1ABEB-4973-44F4-9653-517FEE9BD91F}" type="presParOf" srcId="{5148EC65-9FF2-4597-B462-A28D23840EAF}" destId="{4C397571-BC3C-4657-8B3E-DC933802C1A6}" srcOrd="0" destOrd="0" presId="urn:microsoft.com/office/officeart/2005/8/layout/hierarchy2"/>
    <dgm:cxn modelId="{6F76C044-E723-4AC7-AC66-C6B875212790}" type="presParOf" srcId="{43095ABD-6DD5-4040-B2CC-2C3EFADC4B44}" destId="{7C59C66A-6B34-4650-A0F9-D4E7E4F6AFA4}" srcOrd="1" destOrd="0" presId="urn:microsoft.com/office/officeart/2005/8/layout/hierarchy2"/>
    <dgm:cxn modelId="{B92F5D59-745D-4E30-B301-1A175BE80C6B}" type="presParOf" srcId="{7C59C66A-6B34-4650-A0F9-D4E7E4F6AFA4}" destId="{1E2C718B-A3F5-4A0B-873D-F289DA9BE461}" srcOrd="0" destOrd="0" presId="urn:microsoft.com/office/officeart/2005/8/layout/hierarchy2"/>
    <dgm:cxn modelId="{D7BDFB2F-C506-4BE8-913D-BCDC4B726EA7}" type="presParOf" srcId="{7C59C66A-6B34-4650-A0F9-D4E7E4F6AFA4}" destId="{234796C6-BADE-479E-9AB8-C07FCFF319A8}"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D49B59A5-3E7C-4A83-BD80-CC4B3FAA19D0}" type="presParOf" srcId="{1A393A72-1D4B-4799-BDEC-43DC11A84A7D}" destId="{7C8D6A8E-199B-463F-B487-B472964565B7}" srcOrd="0" destOrd="0" presId="urn:microsoft.com/office/officeart/2005/8/layout/hierarchy2"/>
    <dgm:cxn modelId="{F1C24885-8E03-48ED-A049-0C6317EE743B}" type="presParOf" srcId="{7C8D6A8E-199B-463F-B487-B472964565B7}" destId="{AF071DA9-6C7F-447A-BD54-98FF04A27DFE}" srcOrd="0" destOrd="0" presId="urn:microsoft.com/office/officeart/2005/8/layout/hierarchy2"/>
    <dgm:cxn modelId="{61A1B1A0-656E-4657-8CFD-0B249A91A903}" type="presParOf" srcId="{1A393A72-1D4B-4799-BDEC-43DC11A84A7D}" destId="{F766383F-E7DB-4E5D-BB29-8B25F09D9F3D}" srcOrd="1" destOrd="0" presId="urn:microsoft.com/office/officeart/2005/8/layout/hierarchy2"/>
    <dgm:cxn modelId="{0A8E9CA9-8805-4FCA-9076-AC344F71494B}" type="presParOf" srcId="{F766383F-E7DB-4E5D-BB29-8B25F09D9F3D}" destId="{E00DDBFE-6919-47AF-926B-D11930762594}" srcOrd="0" destOrd="0" presId="urn:microsoft.com/office/officeart/2005/8/layout/hierarchy2"/>
    <dgm:cxn modelId="{64CF693C-9CEC-48FC-B18D-7C6A621AE29A}" type="presParOf" srcId="{F766383F-E7DB-4E5D-BB29-8B25F09D9F3D}" destId="{8A7AAD06-AD6E-4F06-93C4-3EA21CD30824}"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ACDAC58E-1D84-40CF-BD4C-BF51AE54D407}" type="presParOf" srcId="{B128C0AE-4B62-480D-8373-D6CE5D12DF7F}" destId="{5617090D-1868-47A2-A475-131A040EBC5E}" srcOrd="0" destOrd="0" presId="urn:microsoft.com/office/officeart/2005/8/layout/hierarchy2"/>
    <dgm:cxn modelId="{08E58632-17FB-48CD-9773-C7C29931387C}" type="presParOf" srcId="{5617090D-1868-47A2-A475-131A040EBC5E}" destId="{22E4919B-49D2-4D22-8100-6AFE5F5A3D2D}" srcOrd="0" destOrd="0" presId="urn:microsoft.com/office/officeart/2005/8/layout/hierarchy2"/>
    <dgm:cxn modelId="{9614DECD-9C1A-4890-9BFB-DDBE99D5A33C}" type="presParOf" srcId="{B128C0AE-4B62-480D-8373-D6CE5D12DF7F}" destId="{DC4416E1-70A4-4BC1-9CDB-C4AEE5A02C31}" srcOrd="1" destOrd="0" presId="urn:microsoft.com/office/officeart/2005/8/layout/hierarchy2"/>
    <dgm:cxn modelId="{33FBDFC7-BB70-4F3A-9F08-39CF2F1426BF}" type="presParOf" srcId="{DC4416E1-70A4-4BC1-9CDB-C4AEE5A02C31}" destId="{995D14AF-C677-46A0-87DA-75CB3974FAE1}" srcOrd="0" destOrd="0" presId="urn:microsoft.com/office/officeart/2005/8/layout/hierarchy2"/>
    <dgm:cxn modelId="{169CB2DB-8371-469E-A8A9-9774D34DF284}" type="presParOf" srcId="{DC4416E1-70A4-4BC1-9CDB-C4AEE5A02C31}" destId="{BCE20FCF-F1F3-426F-A8A6-5BF56BDE0416}"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193C2E5C-F950-425D-B1A2-CE0DE58A8D1B}" type="presParOf" srcId="{91900839-4DBF-42B4-A3F1-B71BE8A4F282}" destId="{5CC0F8C2-D7BD-4FD2-8517-11E5300407C1}" srcOrd="0" destOrd="0" presId="urn:microsoft.com/office/officeart/2005/8/layout/hierarchy2"/>
    <dgm:cxn modelId="{9ABE6040-3EE2-49EE-A6DC-D05ADF02C470}" type="presParOf" srcId="{5CC0F8C2-D7BD-4FD2-8517-11E5300407C1}" destId="{33A7A4E2-31FC-4B1F-ADF6-0E3AA2F3895A}" srcOrd="0" destOrd="0" presId="urn:microsoft.com/office/officeart/2005/8/layout/hierarchy2"/>
    <dgm:cxn modelId="{DDAA246C-D404-4835-96AE-CCD573F2B214}" type="presParOf" srcId="{91900839-4DBF-42B4-A3F1-B71BE8A4F282}" destId="{0CC11FF8-EA66-4B36-8F70-76440ACC7C90}" srcOrd="1" destOrd="0" presId="urn:microsoft.com/office/officeart/2005/8/layout/hierarchy2"/>
    <dgm:cxn modelId="{D932D63B-29E1-4845-ACBD-46C3B58C4EAE}" type="presParOf" srcId="{0CC11FF8-EA66-4B36-8F70-76440ACC7C90}" destId="{0AC70D18-A24C-468D-B105-6D53C8740E4B}" srcOrd="0" destOrd="0" presId="urn:microsoft.com/office/officeart/2005/8/layout/hierarchy2"/>
    <dgm:cxn modelId="{7AA52576-BC68-4CD8-AD77-05C642967B1C}" type="presParOf" srcId="{0CC11FF8-EA66-4B36-8F70-76440ACC7C90}" destId="{1C6F92BA-D15F-472E-8BCE-CF7C10AD16D5}"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4">
            <a:lumMod val="50000"/>
          </a:schemeClr>
        </a:solidFill>
      </dgm:spPr>
      <dgm:t>
        <a:bodyPr vert="horz"/>
        <a:lstStyle/>
        <a:p>
          <a:r>
            <a:rPr lang="it-IT" sz="2800" b="1" dirty="0">
              <a:latin typeface="Calibri" panose="020F0502020204030204" pitchFamily="34" charset="0"/>
            </a:rPr>
            <a:t>4. </a:t>
          </a:r>
        </a:p>
        <a:p>
          <a:r>
            <a:rPr lang="it-IT" sz="2800" b="1" dirty="0">
              <a:latin typeface="Calibri" panose="020F0502020204030204" pitchFamily="34" charset="0"/>
            </a:rPr>
            <a:t>Trình độ phát triển của thị trường</a:t>
          </a:r>
          <a:endParaRPr lang="en-US" sz="28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4">
            <a:lumMod val="75000"/>
          </a:schemeClr>
        </a:solidFill>
      </dgm:spPr>
      <dgm:t>
        <a:bodyPr/>
        <a:lstStyle/>
        <a:p>
          <a:r>
            <a:rPr lang="it-IT" sz="1800" b="1" i="0" dirty="0">
              <a:latin typeface="Calibri" panose="020F0502020204030204" pitchFamily="34" charset="0"/>
            </a:rPr>
            <a:t>4.1. Tài chính và đầu tư</a:t>
          </a:r>
          <a:endParaRPr lang="en-US" sz="18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4">
            <a:lumMod val="75000"/>
          </a:schemeClr>
        </a:solidFill>
      </dgm:spPr>
      <dgm:t>
        <a:bodyPr/>
        <a:lstStyle/>
        <a:p>
          <a:r>
            <a:rPr lang="it-IT" sz="1800" b="1" i="0" dirty="0">
              <a:latin typeface="Calibri" panose="020F0502020204030204" pitchFamily="34" charset="0"/>
            </a:rPr>
            <a:t>4.2. Quy mô thị trường</a:t>
          </a:r>
          <a:endParaRPr lang="en-US" sz="18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4.1.1. Tín dụng cho khu vực tư nhân/ 1,000 lao động </a:t>
          </a:r>
          <a:r>
            <a:rPr lang="en-US" sz="1600" b="0" i="1" dirty="0">
              <a:solidFill>
                <a:schemeClr val="tx1"/>
              </a:solidFill>
              <a:latin typeface="Calibri" panose="020F0502020204030204" pitchFamily="34" charset="0"/>
              <a:cs typeface="Calibri" panose="020F0502020204030204" pitchFamily="34" charset="0"/>
            </a:rPr>
            <a:t>[NHNNVN]</a:t>
          </a:r>
          <a:endParaRPr lang="en-US" sz="16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4.1.2. Vay tài chính vi mô/GRDP </a:t>
          </a:r>
          <a:r>
            <a:rPr lang="en-US" sz="1600" b="0" i="1" dirty="0">
              <a:solidFill>
                <a:schemeClr val="tx1"/>
              </a:solidFill>
              <a:latin typeface="Calibri" panose="020F0502020204030204" pitchFamily="34" charset="0"/>
              <a:cs typeface="Calibri" panose="020F0502020204030204" pitchFamily="34" charset="0"/>
            </a:rPr>
            <a:t>[NHCSXH]</a:t>
          </a:r>
          <a:endParaRPr lang="en-US" sz="1600" b="0" dirty="0">
            <a:solidFill>
              <a:schemeClr val="tx1"/>
            </a:solidFill>
            <a:latin typeface="Calibri" panose="020F0502020204030204" pitchFamily="34" charset="0"/>
            <a:cs typeface="Calibri" panose="020F0502020204030204" pitchFamily="34" charset="0"/>
          </a:endParaRP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4.2.1. Số DN ngành dịch vụ chuyên môn, KH&amp;CN/ tổng DN </a:t>
          </a:r>
          <a:r>
            <a:rPr lang="en-US" sz="1600" b="0" i="1" dirty="0">
              <a:solidFill>
                <a:schemeClr val="tx1"/>
              </a:solidFill>
              <a:latin typeface="Calibri" panose="020F0502020204030204" pitchFamily="34" charset="0"/>
              <a:cs typeface="Calibri" panose="020F0502020204030204" pitchFamily="34" charset="0"/>
            </a:rPr>
            <a:t>[TCTK]</a:t>
          </a:r>
          <a:endParaRPr lang="en-US" sz="16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4.2.2. Mật độ DN đang hoạt động  </a:t>
          </a:r>
          <a:r>
            <a:rPr lang="en-US" sz="1600" b="0" i="1" dirty="0">
              <a:solidFill>
                <a:schemeClr val="tx1"/>
              </a:solidFill>
              <a:latin typeface="Calibri" panose="020F0502020204030204" pitchFamily="34" charset="0"/>
              <a:cs typeface="Calibri" panose="020F0502020204030204" pitchFamily="34" charset="0"/>
            </a:rPr>
            <a:t>[TCTK]</a:t>
          </a:r>
          <a:endParaRPr lang="en-US" sz="16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4.1.3. Vốn SXKD bình quân hàng năm của các DN đang hoạt động có kết quả SXKD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latin typeface="Calibri" panose="020F0502020204030204" pitchFamily="34" charset="0"/>
          </a:endParaRPr>
        </a:p>
      </dgm:t>
    </dgm:pt>
    <dgm:pt modelId="{989BEAD6-3733-4FD4-B05B-E8CE25A8901C}" type="sibTrans" cxnId="{62C72FAE-B0B3-455E-A41C-2BC642F3F447}">
      <dgm:prSet/>
      <dgm:spPr/>
      <dgm:t>
        <a:bodyPr/>
        <a:lstStyle/>
        <a:p>
          <a:endParaRPr lang="en-GB"/>
        </a:p>
      </dgm:t>
    </dgm:pt>
    <dgm:pt modelId="{C6CFECC6-5265-4A9F-9906-07E9E1D652BC}">
      <dgm:prSet custT="1"/>
      <dgm:spPr>
        <a:solidFill>
          <a:schemeClr val="accent4">
            <a:lumMod val="60000"/>
            <a:lumOff val="40000"/>
          </a:schemeClr>
        </a:solidFill>
      </dgm:spPr>
      <dgm:t>
        <a:bodyPr/>
        <a:lstStyle/>
        <a:p>
          <a:r>
            <a:rPr lang="it-IT" sz="1600" dirty="0">
              <a:solidFill>
                <a:schemeClr val="tx1"/>
              </a:solidFill>
              <a:latin typeface="Calibri" panose="020F0502020204030204" pitchFamily="34" charset="0"/>
              <a:cs typeface="Calibri" panose="020F0502020204030204" pitchFamily="34" charset="0"/>
            </a:rPr>
            <a:t>4.1.4. Giá trị tài sản cố định và đầu tư tài chính dài hạn của các DN  đang hoạt động có kết quả SXKD </a:t>
          </a:r>
          <a:r>
            <a:rPr lang="en-US" sz="1600" b="0" i="1" dirty="0">
              <a:solidFill>
                <a:schemeClr val="tx1"/>
              </a:solidFill>
              <a:latin typeface="Calibri" panose="020F0502020204030204" pitchFamily="34" charset="0"/>
              <a:cs typeface="Calibri" panose="020F0502020204030204" pitchFamily="34" charset="0"/>
            </a:rPr>
            <a:t>[TCTK]</a:t>
          </a:r>
          <a:endParaRPr lang="en-GB" sz="1600" dirty="0">
            <a:solidFill>
              <a:schemeClr val="tx1"/>
            </a:solidFill>
            <a:latin typeface="Calibri" panose="020F0502020204030204" pitchFamily="34" charset="0"/>
            <a:cs typeface="Calibri" panose="020F0502020204030204" pitchFamily="34" charset="0"/>
          </a:endParaRPr>
        </a:p>
      </dgm:t>
    </dgm:pt>
    <dgm:pt modelId="{EACA4845-DBC0-4942-9A2B-EB09959DF693}" type="parTrans" cxnId="{78FAEFE0-8FBF-4C40-A9CA-6787171C7E67}">
      <dgm:prSet/>
      <dgm:spPr/>
      <dgm:t>
        <a:bodyPr/>
        <a:lstStyle/>
        <a:p>
          <a:endParaRPr lang="en-GB">
            <a:latin typeface="Calibri" panose="020F0502020204030204" pitchFamily="34" charset="0"/>
          </a:endParaRPr>
        </a:p>
      </dgm:t>
    </dgm:pt>
    <dgm:pt modelId="{B8A51171-C2B2-43AA-A268-0EB264E5792F}" type="sibTrans" cxnId="{78FAEFE0-8FBF-4C40-A9CA-6787171C7E67}">
      <dgm:prSet/>
      <dgm:spPr/>
      <dgm:t>
        <a:bodyPr/>
        <a:lstStyle/>
        <a:p>
          <a:endParaRPr lang="en-GB"/>
        </a:p>
      </dgm:t>
    </dgm:pt>
    <dgm:pt modelId="{D7412286-7BF1-4A47-B14B-9FD9D24983B4}">
      <dgm:prSet custT="1"/>
      <dgm:spPr>
        <a:solidFill>
          <a:schemeClr val="accent4">
            <a:lumMod val="20000"/>
            <a:lumOff val="80000"/>
          </a:schemeClr>
        </a:solidFill>
      </dgm:spPr>
      <dgm:t>
        <a:bodyPr/>
        <a:lstStyle/>
        <a:p>
          <a:r>
            <a:rPr lang="en-US" sz="1600" b="0" dirty="0">
              <a:solidFill>
                <a:schemeClr val="tx1"/>
              </a:solidFill>
              <a:latin typeface="Calibri" panose="020F0502020204030204" pitchFamily="34" charset="0"/>
              <a:cs typeface="Calibri" panose="020F0502020204030204" pitchFamily="34" charset="0"/>
            </a:rPr>
            <a:t>4.2.3. </a:t>
          </a:r>
          <a:r>
            <a:rPr lang="en-US" sz="1600" b="0" dirty="0" err="1">
              <a:solidFill>
                <a:schemeClr val="tx1"/>
              </a:solidFill>
              <a:latin typeface="Calibri" panose="020F0502020204030204" pitchFamily="34" charset="0"/>
              <a:cs typeface="Calibri" panose="020F0502020204030204" pitchFamily="34" charset="0"/>
            </a:rPr>
            <a:t>Đóng</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góp</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vào</a:t>
          </a:r>
          <a:r>
            <a:rPr lang="en-US" sz="1600" b="0" dirty="0">
              <a:solidFill>
                <a:schemeClr val="tx1"/>
              </a:solidFill>
              <a:latin typeface="Calibri" panose="020F0502020204030204" pitchFamily="34" charset="0"/>
              <a:cs typeface="Calibri" panose="020F0502020204030204" pitchFamily="34" charset="0"/>
            </a:rPr>
            <a:t> GDP </a:t>
          </a:r>
          <a:r>
            <a:rPr lang="en-US" sz="1600" b="0" dirty="0" err="1">
              <a:solidFill>
                <a:schemeClr val="tx1"/>
              </a:solidFill>
              <a:latin typeface="Calibri" panose="020F0502020204030204" pitchFamily="34" charset="0"/>
              <a:cs typeface="Calibri" panose="020F0502020204030204" pitchFamily="34" charset="0"/>
            </a:rPr>
            <a:t>cả</a:t>
          </a:r>
          <a:r>
            <a:rPr lang="en-US" sz="1600" b="0" dirty="0">
              <a:solidFill>
                <a:schemeClr val="tx1"/>
              </a:solidFill>
              <a:latin typeface="Calibri" panose="020F0502020204030204" pitchFamily="34" charset="0"/>
              <a:cs typeface="Calibri" panose="020F0502020204030204" pitchFamily="34" charset="0"/>
            </a:rPr>
            <a:t> </a:t>
          </a:r>
          <a:r>
            <a:rPr lang="en-US" sz="1600" b="0" dirty="0" err="1">
              <a:solidFill>
                <a:schemeClr val="tx1"/>
              </a:solidFill>
              <a:latin typeface="Calibri" panose="020F0502020204030204" pitchFamily="34" charset="0"/>
              <a:cs typeface="Calibri" panose="020F0502020204030204" pitchFamily="34" charset="0"/>
            </a:rPr>
            <a:t>nước</a:t>
          </a:r>
          <a:r>
            <a:rPr lang="en-US" sz="1600" b="0" dirty="0">
              <a:solidFill>
                <a:schemeClr val="tx1"/>
              </a:solidFill>
              <a:latin typeface="Calibri" panose="020F0502020204030204" pitchFamily="34" charset="0"/>
              <a:cs typeface="Calibri" panose="020F0502020204030204" pitchFamily="34" charset="0"/>
            </a:rPr>
            <a:t> (%)</a:t>
          </a:r>
          <a:r>
            <a:rPr lang="en-US" sz="1600" b="0" i="1" dirty="0">
              <a:solidFill>
                <a:schemeClr val="tx1"/>
              </a:solidFill>
              <a:latin typeface="Calibri" panose="020F0502020204030204" pitchFamily="34" charset="0"/>
              <a:cs typeface="Calibri" panose="020F0502020204030204" pitchFamily="34" charset="0"/>
            </a:rPr>
            <a:t> [ĐP]</a:t>
          </a:r>
          <a:endParaRPr lang="en-US" sz="1600" b="0" dirty="0">
            <a:solidFill>
              <a:schemeClr val="tx1"/>
            </a:solidFill>
            <a:latin typeface="Calibri" panose="020F0502020204030204" pitchFamily="34" charset="0"/>
            <a:cs typeface="Calibri" panose="020F0502020204030204" pitchFamily="34" charset="0"/>
          </a:endParaRPr>
        </a:p>
      </dgm:t>
    </dgm:pt>
    <dgm:pt modelId="{0CBE14D4-7377-4622-B669-081D75CB0A52}" type="parTrans" cxnId="{35E3948C-03DC-43B2-8B75-F11F5FEAE827}">
      <dgm:prSet/>
      <dgm:spPr/>
      <dgm:t>
        <a:bodyPr/>
        <a:lstStyle/>
        <a:p>
          <a:endParaRPr lang="en-US">
            <a:latin typeface="Calibri" panose="020F0502020204030204" pitchFamily="34" charset="0"/>
          </a:endParaRPr>
        </a:p>
      </dgm:t>
    </dgm:pt>
    <dgm:pt modelId="{C9C94125-21BF-45B2-A1E4-BE3677DE37A0}" type="sibTrans" cxnId="{35E3948C-03DC-43B2-8B75-F11F5FEAE827}">
      <dgm:prSet/>
      <dgm:spPr/>
      <dgm:t>
        <a:bodyPr/>
        <a:lstStyle/>
        <a:p>
          <a:endParaRPr lang="en-US"/>
        </a:p>
      </dgm:t>
    </dgm:pt>
    <dgm:pt modelId="{A1011826-CF96-4E46-B8E4-A2A500354EC5}">
      <dgm:prSet custT="1"/>
      <dgm:spPr>
        <a:solidFill>
          <a:srgbClr val="FFC000"/>
        </a:solidFill>
      </dgm:spPr>
      <dgm:t>
        <a:bodyPr/>
        <a:lstStyle/>
        <a:p>
          <a:pPr>
            <a:lnSpc>
              <a:spcPct val="100000"/>
            </a:lnSpc>
            <a:spcAft>
              <a:spcPts val="0"/>
            </a:spcAft>
          </a:pPr>
          <a:r>
            <a:rPr lang="en-US" sz="1200" b="1" dirty="0">
              <a:solidFill>
                <a:srgbClr val="0070C0"/>
              </a:solidFill>
            </a:rPr>
            <a:t>NHNN, NHTM</a:t>
          </a:r>
          <a:endParaRPr lang="en-US" sz="1100" dirty="0"/>
        </a:p>
      </dgm:t>
    </dgm:pt>
    <dgm:pt modelId="{7F50BDCE-7A6D-4A36-B4C5-29EB47D13DB1}" type="parTrans" cxnId="{22C7D98D-8C1F-44C0-AB47-601BB0F84D32}">
      <dgm:prSet/>
      <dgm:spPr/>
      <dgm:t>
        <a:bodyPr/>
        <a:lstStyle/>
        <a:p>
          <a:endParaRPr lang="en-US"/>
        </a:p>
      </dgm:t>
    </dgm:pt>
    <dgm:pt modelId="{96107153-422A-44FC-96DF-F3F17149304C}" type="sibTrans" cxnId="{22C7D98D-8C1F-44C0-AB47-601BB0F84D32}">
      <dgm:prSet/>
      <dgm:spPr/>
      <dgm:t>
        <a:bodyPr/>
        <a:lstStyle/>
        <a:p>
          <a:endParaRPr lang="vi-VN"/>
        </a:p>
      </dgm:t>
    </dgm:pt>
    <dgm:pt modelId="{2F72D99E-8DFA-4F41-974B-AFEA7835174A}">
      <dgm:prSet custT="1"/>
      <dgm:spPr>
        <a:solidFill>
          <a:srgbClr val="FFC000"/>
        </a:solidFill>
      </dgm:spPr>
      <dgm:t>
        <a:bodyPr/>
        <a:lstStyle/>
        <a:p>
          <a:pPr>
            <a:lnSpc>
              <a:spcPct val="100000"/>
            </a:lnSpc>
            <a:spcAft>
              <a:spcPts val="0"/>
            </a:spcAft>
          </a:pPr>
          <a:r>
            <a:rPr lang="en-US" sz="1200" b="1" dirty="0">
              <a:solidFill>
                <a:srgbClr val="0070C0"/>
              </a:solidFill>
            </a:rPr>
            <a:t>NHCSXH</a:t>
          </a:r>
          <a:endParaRPr lang="en-US" sz="1100" dirty="0">
            <a:solidFill>
              <a:srgbClr val="C00000"/>
            </a:solidFill>
          </a:endParaRPr>
        </a:p>
      </dgm:t>
    </dgm:pt>
    <dgm:pt modelId="{2A4EEB31-FA0B-4D00-BC48-C05B2DA9DBDB}" type="parTrans" cxnId="{83FA26D2-C9AD-4A59-A62D-B583F2A62BF1}">
      <dgm:prSet/>
      <dgm:spPr/>
      <dgm:t>
        <a:bodyPr/>
        <a:lstStyle/>
        <a:p>
          <a:endParaRPr lang="en-US"/>
        </a:p>
      </dgm:t>
    </dgm:pt>
    <dgm:pt modelId="{747DD265-B112-461D-B4C8-1A45E0F5DAFC}" type="sibTrans" cxnId="{83FA26D2-C9AD-4A59-A62D-B583F2A62BF1}">
      <dgm:prSet/>
      <dgm:spPr/>
      <dgm:t>
        <a:bodyPr/>
        <a:lstStyle/>
        <a:p>
          <a:endParaRPr lang="vi-VN"/>
        </a:p>
      </dgm:t>
    </dgm:pt>
    <dgm:pt modelId="{FB87379A-36F3-4047-BDD3-C9857D766221}">
      <dgm:prSet custT="1"/>
      <dgm:spPr>
        <a:solidFill>
          <a:srgbClr val="FFC000"/>
        </a:solidFill>
      </dgm:spPr>
      <dgm:t>
        <a:bodyPr/>
        <a:lstStyle/>
        <a:p>
          <a:pPr>
            <a:lnSpc>
              <a:spcPct val="100000"/>
            </a:lnSpc>
            <a:spcAft>
              <a:spcPts val="0"/>
            </a:spcAft>
          </a:pPr>
          <a:r>
            <a:rPr lang="en-US" sz="1200" b="1" dirty="0">
              <a:solidFill>
                <a:srgbClr val="0070C0"/>
              </a:solidFill>
            </a:rPr>
            <a:t>NHNN, NHTM, DN</a:t>
          </a:r>
          <a:endParaRPr lang="en-US" sz="1100" dirty="0"/>
        </a:p>
      </dgm:t>
    </dgm:pt>
    <dgm:pt modelId="{EE8FF291-B828-45E9-AD36-08C51D31F915}" type="parTrans" cxnId="{4FB1FC0C-29E2-4C8D-8D39-52DD4F1B7DC1}">
      <dgm:prSet/>
      <dgm:spPr/>
      <dgm:t>
        <a:bodyPr/>
        <a:lstStyle/>
        <a:p>
          <a:endParaRPr lang="en-US"/>
        </a:p>
      </dgm:t>
    </dgm:pt>
    <dgm:pt modelId="{13C6B52F-C7EF-451B-A57F-1447402C221C}" type="sibTrans" cxnId="{4FB1FC0C-29E2-4C8D-8D39-52DD4F1B7DC1}">
      <dgm:prSet/>
      <dgm:spPr/>
      <dgm:t>
        <a:bodyPr/>
        <a:lstStyle/>
        <a:p>
          <a:endParaRPr lang="vi-VN"/>
        </a:p>
      </dgm:t>
    </dgm:pt>
    <dgm:pt modelId="{ABF453F0-7127-42E4-918E-81B3F17C89D5}">
      <dgm:prSet custT="1"/>
      <dgm:spPr>
        <a:solidFill>
          <a:srgbClr val="FFC000"/>
        </a:solidFill>
      </dgm:spPr>
      <dgm:t>
        <a:bodyPr/>
        <a:lstStyle/>
        <a:p>
          <a:pPr>
            <a:lnSpc>
              <a:spcPct val="100000"/>
            </a:lnSpc>
            <a:spcAft>
              <a:spcPts val="0"/>
            </a:spcAft>
          </a:pPr>
          <a:r>
            <a:rPr lang="en-US" sz="1200" b="1" dirty="0">
              <a:solidFill>
                <a:srgbClr val="0070C0"/>
              </a:solidFill>
            </a:rPr>
            <a:t>NHNN, NHTM, DN</a:t>
          </a:r>
          <a:endParaRPr lang="en-US" sz="1100" dirty="0"/>
        </a:p>
      </dgm:t>
    </dgm:pt>
    <dgm:pt modelId="{3AC87B2B-9732-44BB-8167-C258B1017F2D}" type="parTrans" cxnId="{D4BACBE1-24FE-4A13-BF99-F9696E5DA13D}">
      <dgm:prSet/>
      <dgm:spPr/>
      <dgm:t>
        <a:bodyPr/>
        <a:lstStyle/>
        <a:p>
          <a:endParaRPr lang="en-US"/>
        </a:p>
      </dgm:t>
    </dgm:pt>
    <dgm:pt modelId="{9ED57843-2BAF-4635-976D-56523FB3EACB}" type="sibTrans" cxnId="{D4BACBE1-24FE-4A13-BF99-F9696E5DA13D}">
      <dgm:prSet/>
      <dgm:spPr/>
      <dgm:t>
        <a:bodyPr/>
        <a:lstStyle/>
        <a:p>
          <a:endParaRPr lang="vi-VN"/>
        </a:p>
      </dgm:t>
    </dgm:pt>
    <dgm:pt modelId="{19DB3DBC-6925-4398-AC69-CD3F0A79DD90}">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TC, </a:t>
          </a:r>
          <a:r>
            <a:rPr lang="en-US" sz="1400" b="1" dirty="0" err="1">
              <a:solidFill>
                <a:srgbClr val="0070C0"/>
              </a:solidFill>
            </a:rPr>
            <a:t>Sở</a:t>
          </a:r>
          <a:r>
            <a:rPr lang="en-US" sz="1400" b="1" dirty="0">
              <a:solidFill>
                <a:srgbClr val="0070C0"/>
              </a:solidFill>
            </a:rPr>
            <a:t> CT ++</a:t>
          </a:r>
          <a:endParaRPr lang="en-US" sz="1200" dirty="0"/>
        </a:p>
      </dgm:t>
    </dgm:pt>
    <dgm:pt modelId="{9EC32FD8-7E8F-43B3-A2CF-B5470F7FE43D}" type="parTrans" cxnId="{399911A9-EEEB-4688-88EF-C0402D84C0D4}">
      <dgm:prSet/>
      <dgm:spPr/>
      <dgm:t>
        <a:bodyPr/>
        <a:lstStyle/>
        <a:p>
          <a:endParaRPr lang="en-US"/>
        </a:p>
      </dgm:t>
    </dgm:pt>
    <dgm:pt modelId="{142EEB41-5950-429C-9F6E-3DA3E2D37504}" type="sibTrans" cxnId="{399911A9-EEEB-4688-88EF-C0402D84C0D4}">
      <dgm:prSet/>
      <dgm:spPr/>
      <dgm:t>
        <a:bodyPr/>
        <a:lstStyle/>
        <a:p>
          <a:endParaRPr lang="vi-VN"/>
        </a:p>
      </dgm:t>
    </dgm:pt>
    <dgm:pt modelId="{54A9C8FD-35FA-4B7A-ABBB-BF2FBF159DD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Tài</a:t>
          </a:r>
          <a:r>
            <a:rPr lang="en-US" sz="1400" b="1" dirty="0">
              <a:solidFill>
                <a:srgbClr val="0070C0"/>
              </a:solidFill>
            </a:rPr>
            <a:t> </a:t>
          </a:r>
          <a:r>
            <a:rPr lang="en-US" sz="1400" b="1" dirty="0" err="1">
              <a:solidFill>
                <a:srgbClr val="0070C0"/>
              </a:solidFill>
            </a:rPr>
            <a:t>chính</a:t>
          </a:r>
          <a:endParaRPr lang="en-US" sz="1200" dirty="0"/>
        </a:p>
      </dgm:t>
    </dgm:pt>
    <dgm:pt modelId="{AD9A13B9-7E28-455D-BDEB-DAA79FA7D8B3}" type="parTrans" cxnId="{1EB194BD-71FC-41B2-843C-9376D43F9979}">
      <dgm:prSet/>
      <dgm:spPr/>
      <dgm:t>
        <a:bodyPr/>
        <a:lstStyle/>
        <a:p>
          <a:endParaRPr lang="en-US"/>
        </a:p>
      </dgm:t>
    </dgm:pt>
    <dgm:pt modelId="{7BC77784-2399-4340-AF36-2672E51A8662}" type="sibTrans" cxnId="{1EB194BD-71FC-41B2-843C-9376D43F9979}">
      <dgm:prSet/>
      <dgm:spPr/>
      <dgm:t>
        <a:bodyPr/>
        <a:lstStyle/>
        <a:p>
          <a:endParaRPr lang="vi-VN"/>
        </a:p>
      </dgm:t>
    </dgm:pt>
    <dgm:pt modelId="{7BED3AF0-1384-4AFD-BF56-4F5BECCCBB4A}">
      <dgm:prSet custT="1"/>
      <dgm:spPr>
        <a:solidFill>
          <a:srgbClr val="FFC000"/>
        </a:solidFill>
      </dgm:spPr>
      <dgm:t>
        <a:bodyPr/>
        <a:lstStyle/>
        <a:p>
          <a:pPr>
            <a:lnSpc>
              <a:spcPct val="100000"/>
            </a:lnSpc>
            <a:spcAft>
              <a:spcPts val="0"/>
            </a:spcAft>
          </a:pPr>
          <a:r>
            <a:rPr lang="en-US" sz="1600" b="1" dirty="0" err="1">
              <a:solidFill>
                <a:srgbClr val="0070C0"/>
              </a:solidFill>
            </a:rPr>
            <a:t>Tất</a:t>
          </a:r>
          <a:r>
            <a:rPr lang="en-US" sz="1600" b="1" dirty="0">
              <a:solidFill>
                <a:srgbClr val="0070C0"/>
              </a:solidFill>
            </a:rPr>
            <a:t> </a:t>
          </a:r>
          <a:r>
            <a:rPr lang="en-US" sz="1600" b="1" dirty="0" err="1">
              <a:solidFill>
                <a:srgbClr val="0070C0"/>
              </a:solidFill>
            </a:rPr>
            <a:t>cả</a:t>
          </a:r>
          <a:endParaRPr lang="en-US" sz="1300" dirty="0"/>
        </a:p>
      </dgm:t>
    </dgm:pt>
    <dgm:pt modelId="{1A4AA429-28A9-45B1-9BE2-1C00EC5FF553}" type="parTrans" cxnId="{6953E8C0-074D-425B-B19F-FDA22B4CF17C}">
      <dgm:prSet/>
      <dgm:spPr/>
      <dgm:t>
        <a:bodyPr/>
        <a:lstStyle/>
        <a:p>
          <a:endParaRPr lang="en-US"/>
        </a:p>
      </dgm:t>
    </dgm:pt>
    <dgm:pt modelId="{9F3B46CD-7863-4945-9922-12169BB4ACD9}" type="sibTrans" cxnId="{6953E8C0-074D-425B-B19F-FDA22B4CF17C}">
      <dgm:prSet/>
      <dgm:spPr/>
      <dgm:t>
        <a:bodyPr/>
        <a:lstStyle/>
        <a:p>
          <a:endParaRPr lang="vi-VN"/>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12764" custScaleY="412793" custLinFactNeighborX="-17820" custLinFactNeighborY="-1135">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2"/>
      <dgm:spPr/>
    </dgm:pt>
    <dgm:pt modelId="{0BCBBF62-897F-4041-8ACD-CF7CFB8E88A8}" type="pres">
      <dgm:prSet presAssocID="{DC3E57CE-5796-458C-BC1E-0A478904FF04}" presName="connTx" presStyleLbl="parChTrans1D2" presStyleIdx="0" presStyleCnt="2"/>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2" custScaleX="95327" custScaleY="135632" custLinFactNeighborX="-17586" custLinFactNeighborY="5673">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7"/>
      <dgm:spPr/>
    </dgm:pt>
    <dgm:pt modelId="{096105AD-97CC-48E6-82B9-17C4DA837CBA}" type="pres">
      <dgm:prSet presAssocID="{61A90130-2E2A-4AAE-AB2A-E7F7D4BC84FA}" presName="connTx" presStyleLbl="parChTrans1D3" presStyleIdx="0" presStyleCnt="7"/>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7" custScaleX="279185" custScaleY="76662">
        <dgm:presLayoutVars>
          <dgm:chPref val="3"/>
        </dgm:presLayoutVars>
      </dgm:prSet>
      <dgm:spPr/>
    </dgm:pt>
    <dgm:pt modelId="{D891E265-354C-48FA-A764-835068B172F1}" type="pres">
      <dgm:prSet presAssocID="{CF92B0B5-B808-42A5-B3A8-1B8200ED7CFD}" presName="level3hierChild" presStyleCnt="0"/>
      <dgm:spPr/>
    </dgm:pt>
    <dgm:pt modelId="{ECC454B0-8C2E-45E2-98EC-8AF9D7D56752}" type="pres">
      <dgm:prSet presAssocID="{7F50BDCE-7A6D-4A36-B4C5-29EB47D13DB1}" presName="conn2-1" presStyleLbl="parChTrans1D4" presStyleIdx="0" presStyleCnt="7"/>
      <dgm:spPr/>
    </dgm:pt>
    <dgm:pt modelId="{C80797BD-025F-44C6-9D79-296A6A7AA859}" type="pres">
      <dgm:prSet presAssocID="{7F50BDCE-7A6D-4A36-B4C5-29EB47D13DB1}" presName="connTx" presStyleLbl="parChTrans1D4" presStyleIdx="0" presStyleCnt="7"/>
      <dgm:spPr/>
    </dgm:pt>
    <dgm:pt modelId="{6F5479E2-7B15-46A0-A6FB-6344BEEC94B9}" type="pres">
      <dgm:prSet presAssocID="{A1011826-CF96-4E46-B8E4-A2A500354EC5}" presName="root2" presStyleCnt="0"/>
      <dgm:spPr/>
    </dgm:pt>
    <dgm:pt modelId="{A2AC8633-E0E4-41B2-928C-B86CB1D8262D}" type="pres">
      <dgm:prSet presAssocID="{A1011826-CF96-4E46-B8E4-A2A500354EC5}" presName="LevelTwoTextNode" presStyleLbl="node4" presStyleIdx="0" presStyleCnt="7" custScaleX="89081" custScaleY="78575">
        <dgm:presLayoutVars>
          <dgm:chPref val="3"/>
        </dgm:presLayoutVars>
      </dgm:prSet>
      <dgm:spPr/>
    </dgm:pt>
    <dgm:pt modelId="{2834B70A-C344-46E4-9665-8173E50B0190}" type="pres">
      <dgm:prSet presAssocID="{A1011826-CF96-4E46-B8E4-A2A500354EC5}" presName="level3hierChild" presStyleCnt="0"/>
      <dgm:spPr/>
    </dgm:pt>
    <dgm:pt modelId="{FA0F685A-50D8-4FE9-938D-564D9BD2BE89}" type="pres">
      <dgm:prSet presAssocID="{582605C1-0FA0-4038-AD5B-F47E8057EF4E}" presName="conn2-1" presStyleLbl="parChTrans1D3" presStyleIdx="1" presStyleCnt="7"/>
      <dgm:spPr/>
    </dgm:pt>
    <dgm:pt modelId="{00619B85-5924-4AA9-B49E-86A572F9AC17}" type="pres">
      <dgm:prSet presAssocID="{582605C1-0FA0-4038-AD5B-F47E8057EF4E}" presName="connTx" presStyleLbl="parChTrans1D3" presStyleIdx="1" presStyleCnt="7"/>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7" custScaleX="279185" custScaleY="70765">
        <dgm:presLayoutVars>
          <dgm:chPref val="3"/>
        </dgm:presLayoutVars>
      </dgm:prSet>
      <dgm:spPr/>
    </dgm:pt>
    <dgm:pt modelId="{43095ABD-6DD5-4040-B2CC-2C3EFADC4B44}" type="pres">
      <dgm:prSet presAssocID="{4081D80F-A5A6-44E9-95C7-60F6B195DF89}" presName="level3hierChild" presStyleCnt="0"/>
      <dgm:spPr/>
    </dgm:pt>
    <dgm:pt modelId="{9F4B0AAB-1003-499D-95F6-CDE80A189EEE}" type="pres">
      <dgm:prSet presAssocID="{2A4EEB31-FA0B-4D00-BC48-C05B2DA9DBDB}" presName="conn2-1" presStyleLbl="parChTrans1D4" presStyleIdx="1" presStyleCnt="7"/>
      <dgm:spPr/>
    </dgm:pt>
    <dgm:pt modelId="{C4785288-DE42-4F9C-AF7D-5D11032BF781}" type="pres">
      <dgm:prSet presAssocID="{2A4EEB31-FA0B-4D00-BC48-C05B2DA9DBDB}" presName="connTx" presStyleLbl="parChTrans1D4" presStyleIdx="1" presStyleCnt="7"/>
      <dgm:spPr/>
    </dgm:pt>
    <dgm:pt modelId="{537D309E-63F1-4081-ABE4-A2A2E15F0CD5}" type="pres">
      <dgm:prSet presAssocID="{2F72D99E-8DFA-4F41-974B-AFEA7835174A}" presName="root2" presStyleCnt="0"/>
      <dgm:spPr/>
    </dgm:pt>
    <dgm:pt modelId="{671192CA-30B7-4A1A-A320-B898C6278BBE}" type="pres">
      <dgm:prSet presAssocID="{2F72D99E-8DFA-4F41-974B-AFEA7835174A}" presName="LevelTwoTextNode" presStyleLbl="node4" presStyleIdx="1" presStyleCnt="7" custScaleX="89081" custScaleY="78575">
        <dgm:presLayoutVars>
          <dgm:chPref val="3"/>
        </dgm:presLayoutVars>
      </dgm:prSet>
      <dgm:spPr/>
    </dgm:pt>
    <dgm:pt modelId="{DD8DFEA8-02E3-4A33-980D-7A9CC75C0D36}" type="pres">
      <dgm:prSet presAssocID="{2F72D99E-8DFA-4F41-974B-AFEA7835174A}" presName="level3hierChild" presStyleCnt="0"/>
      <dgm:spPr/>
    </dgm:pt>
    <dgm:pt modelId="{37362A7A-461F-431D-ABC2-42E546C6C572}" type="pres">
      <dgm:prSet presAssocID="{C41F9173-0A71-46F6-83D7-8D2E74982E81}" presName="conn2-1" presStyleLbl="parChTrans1D3" presStyleIdx="2" presStyleCnt="7"/>
      <dgm:spPr/>
    </dgm:pt>
    <dgm:pt modelId="{55467C6C-F59C-460E-A8B2-2C1D3518234E}" type="pres">
      <dgm:prSet presAssocID="{C41F9173-0A71-46F6-83D7-8D2E74982E81}" presName="connTx" presStyleLbl="parChTrans1D3" presStyleIdx="2" presStyleCnt="7"/>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2" presStyleCnt="7" custScaleX="279185" custScaleY="112044">
        <dgm:presLayoutVars>
          <dgm:chPref val="3"/>
        </dgm:presLayoutVars>
      </dgm:prSet>
      <dgm:spPr/>
    </dgm:pt>
    <dgm:pt modelId="{7C7AE72D-1F54-4BE6-AFB4-27A243BF6741}" type="pres">
      <dgm:prSet presAssocID="{BDF3D987-A3D2-46A3-833D-D5182D570751}" presName="level3hierChild" presStyleCnt="0"/>
      <dgm:spPr/>
    </dgm:pt>
    <dgm:pt modelId="{B87F8280-2502-407C-8064-98FF58AE50B1}" type="pres">
      <dgm:prSet presAssocID="{EE8FF291-B828-45E9-AD36-08C51D31F915}" presName="conn2-1" presStyleLbl="parChTrans1D4" presStyleIdx="2" presStyleCnt="7"/>
      <dgm:spPr/>
    </dgm:pt>
    <dgm:pt modelId="{C35399B7-1614-4240-B5AF-0EF0FDBB2F33}" type="pres">
      <dgm:prSet presAssocID="{EE8FF291-B828-45E9-AD36-08C51D31F915}" presName="connTx" presStyleLbl="parChTrans1D4" presStyleIdx="2" presStyleCnt="7"/>
      <dgm:spPr/>
    </dgm:pt>
    <dgm:pt modelId="{AD1A785E-3975-4060-BDF0-17BD02441D0D}" type="pres">
      <dgm:prSet presAssocID="{FB87379A-36F3-4047-BDD3-C9857D766221}" presName="root2" presStyleCnt="0"/>
      <dgm:spPr/>
    </dgm:pt>
    <dgm:pt modelId="{CDC199C9-DED5-420A-BD7D-CD61EFD1EABF}" type="pres">
      <dgm:prSet presAssocID="{FB87379A-36F3-4047-BDD3-C9857D766221}" presName="LevelTwoTextNode" presStyleLbl="node4" presStyleIdx="2" presStyleCnt="7" custScaleX="89081" custScaleY="78575">
        <dgm:presLayoutVars>
          <dgm:chPref val="3"/>
        </dgm:presLayoutVars>
      </dgm:prSet>
      <dgm:spPr/>
    </dgm:pt>
    <dgm:pt modelId="{11C4693A-229C-400C-98D5-1681D14C3D47}" type="pres">
      <dgm:prSet presAssocID="{FB87379A-36F3-4047-BDD3-C9857D766221}" presName="level3hierChild" presStyleCnt="0"/>
      <dgm:spPr/>
    </dgm:pt>
    <dgm:pt modelId="{0B101039-C06F-4901-A89F-17A07CE89F82}" type="pres">
      <dgm:prSet presAssocID="{EACA4845-DBC0-4942-9A2B-EB09959DF693}" presName="conn2-1" presStyleLbl="parChTrans1D3" presStyleIdx="3" presStyleCnt="7"/>
      <dgm:spPr/>
    </dgm:pt>
    <dgm:pt modelId="{FDC421FB-06B3-45D6-82E9-355C78CB7660}" type="pres">
      <dgm:prSet presAssocID="{EACA4845-DBC0-4942-9A2B-EB09959DF693}" presName="connTx" presStyleLbl="parChTrans1D3" presStyleIdx="3" presStyleCnt="7"/>
      <dgm:spPr/>
    </dgm:pt>
    <dgm:pt modelId="{C49E61B0-C8A5-4312-8BD7-6869BCE42A20}" type="pres">
      <dgm:prSet presAssocID="{C6CFECC6-5265-4A9F-9906-07E9E1D652BC}" presName="root2" presStyleCnt="0"/>
      <dgm:spPr/>
    </dgm:pt>
    <dgm:pt modelId="{F7835D01-A41A-4B86-87D2-6A2E78D1DDCE}" type="pres">
      <dgm:prSet presAssocID="{C6CFECC6-5265-4A9F-9906-07E9E1D652BC}" presName="LevelTwoTextNode" presStyleLbl="node3" presStyleIdx="3" presStyleCnt="7" custScaleX="279185" custScaleY="112044">
        <dgm:presLayoutVars>
          <dgm:chPref val="3"/>
        </dgm:presLayoutVars>
      </dgm:prSet>
      <dgm:spPr/>
    </dgm:pt>
    <dgm:pt modelId="{F5BDAD6C-5B0F-4602-AFA8-C48D4EA0F37F}" type="pres">
      <dgm:prSet presAssocID="{C6CFECC6-5265-4A9F-9906-07E9E1D652BC}" presName="level3hierChild" presStyleCnt="0"/>
      <dgm:spPr/>
    </dgm:pt>
    <dgm:pt modelId="{EAAE607A-5F23-432B-80C1-1F4DC4E9C717}" type="pres">
      <dgm:prSet presAssocID="{3AC87B2B-9732-44BB-8167-C258B1017F2D}" presName="conn2-1" presStyleLbl="parChTrans1D4" presStyleIdx="3" presStyleCnt="7"/>
      <dgm:spPr/>
    </dgm:pt>
    <dgm:pt modelId="{9998003D-B2D7-4C3A-92C3-A141654B6ECD}" type="pres">
      <dgm:prSet presAssocID="{3AC87B2B-9732-44BB-8167-C258B1017F2D}" presName="connTx" presStyleLbl="parChTrans1D4" presStyleIdx="3" presStyleCnt="7"/>
      <dgm:spPr/>
    </dgm:pt>
    <dgm:pt modelId="{862B57BB-9F73-4E60-8E40-BD3F6193FE44}" type="pres">
      <dgm:prSet presAssocID="{ABF453F0-7127-42E4-918E-81B3F17C89D5}" presName="root2" presStyleCnt="0"/>
      <dgm:spPr/>
    </dgm:pt>
    <dgm:pt modelId="{2CE98F0C-A911-436A-8326-374A502334F9}" type="pres">
      <dgm:prSet presAssocID="{ABF453F0-7127-42E4-918E-81B3F17C89D5}" presName="LevelTwoTextNode" presStyleLbl="node4" presStyleIdx="3" presStyleCnt="7" custScaleX="89081" custScaleY="78575">
        <dgm:presLayoutVars>
          <dgm:chPref val="3"/>
        </dgm:presLayoutVars>
      </dgm:prSet>
      <dgm:spPr/>
    </dgm:pt>
    <dgm:pt modelId="{A791052C-E777-4012-8F05-6A55E34F139B}" type="pres">
      <dgm:prSet presAssocID="{ABF453F0-7127-42E4-918E-81B3F17C89D5}" presName="level3hierChild" presStyleCnt="0"/>
      <dgm:spPr/>
    </dgm:pt>
    <dgm:pt modelId="{51870D06-4355-446C-B598-776ECAFF4413}" type="pres">
      <dgm:prSet presAssocID="{DC94C9B1-D81D-40D7-830B-A2CBB8EDFAF6}" presName="conn2-1" presStyleLbl="parChTrans1D2" presStyleIdx="1" presStyleCnt="2"/>
      <dgm:spPr/>
    </dgm:pt>
    <dgm:pt modelId="{A687B1B0-1215-47DE-A76C-9FF58213FC93}" type="pres">
      <dgm:prSet presAssocID="{DC94C9B1-D81D-40D7-830B-A2CBB8EDFAF6}" presName="connTx" presStyleLbl="parChTrans1D2" presStyleIdx="1" presStyleCnt="2"/>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2" custScaleX="95327" custScaleY="135632" custLinFactNeighborX="-13615" custLinFactNeighborY="1135">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4" presStyleCnt="7"/>
      <dgm:spPr/>
    </dgm:pt>
    <dgm:pt modelId="{4397FB4F-0302-48BA-9A96-F7A50978640D}" type="pres">
      <dgm:prSet presAssocID="{6DE64CD3-8FE8-4573-80F2-76EBE84C3D9F}" presName="connTx" presStyleLbl="parChTrans1D3" presStyleIdx="4" presStyleCnt="7"/>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4" presStyleCnt="7" custScaleX="279185" custScaleY="77188">
        <dgm:presLayoutVars>
          <dgm:chPref val="3"/>
        </dgm:presLayoutVars>
      </dgm:prSet>
      <dgm:spPr/>
    </dgm:pt>
    <dgm:pt modelId="{1A393A72-1D4B-4799-BDEC-43DC11A84A7D}" type="pres">
      <dgm:prSet presAssocID="{40CEADD4-0E44-4F74-AF52-FCF35080356A}" presName="level3hierChild" presStyleCnt="0"/>
      <dgm:spPr/>
    </dgm:pt>
    <dgm:pt modelId="{2FEC6E69-5526-4959-A0A1-EA8727CD38C8}" type="pres">
      <dgm:prSet presAssocID="{9EC32FD8-7E8F-43B3-A2CF-B5470F7FE43D}" presName="conn2-1" presStyleLbl="parChTrans1D4" presStyleIdx="4" presStyleCnt="7"/>
      <dgm:spPr/>
    </dgm:pt>
    <dgm:pt modelId="{291BE555-DE6E-45E4-8422-B2311BE54970}" type="pres">
      <dgm:prSet presAssocID="{9EC32FD8-7E8F-43B3-A2CF-B5470F7FE43D}" presName="connTx" presStyleLbl="parChTrans1D4" presStyleIdx="4" presStyleCnt="7"/>
      <dgm:spPr/>
    </dgm:pt>
    <dgm:pt modelId="{2ADFB16A-31F0-48D7-87C9-59D9DF88564A}" type="pres">
      <dgm:prSet presAssocID="{19DB3DBC-6925-4398-AC69-CD3F0A79DD90}" presName="root2" presStyleCnt="0"/>
      <dgm:spPr/>
    </dgm:pt>
    <dgm:pt modelId="{7642823E-2453-4479-A3A2-8850D3D65BA9}" type="pres">
      <dgm:prSet presAssocID="{19DB3DBC-6925-4398-AC69-CD3F0A79DD90}" presName="LevelTwoTextNode" presStyleLbl="node4" presStyleIdx="4" presStyleCnt="7" custScaleX="89081" custScaleY="78575">
        <dgm:presLayoutVars>
          <dgm:chPref val="3"/>
        </dgm:presLayoutVars>
      </dgm:prSet>
      <dgm:spPr/>
    </dgm:pt>
    <dgm:pt modelId="{CBF7B12F-87E4-4B09-8DAC-EC5D2F7D0D9A}" type="pres">
      <dgm:prSet presAssocID="{19DB3DBC-6925-4398-AC69-CD3F0A79DD90}" presName="level3hierChild" presStyleCnt="0"/>
      <dgm:spPr/>
    </dgm:pt>
    <dgm:pt modelId="{997ED530-A217-463F-99F1-1E0C35992D0E}" type="pres">
      <dgm:prSet presAssocID="{8CC008BA-C3AA-4A87-9D77-7FA8802141FD}" presName="conn2-1" presStyleLbl="parChTrans1D3" presStyleIdx="5" presStyleCnt="7"/>
      <dgm:spPr/>
    </dgm:pt>
    <dgm:pt modelId="{69F5DBC5-91E5-4A59-A93A-97C3C3DADC77}" type="pres">
      <dgm:prSet presAssocID="{8CC008BA-C3AA-4A87-9D77-7FA8802141FD}" presName="connTx" presStyleLbl="parChTrans1D3" presStyleIdx="5" presStyleCnt="7"/>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5" presStyleCnt="7" custScaleX="279185" custScaleY="77188">
        <dgm:presLayoutVars>
          <dgm:chPref val="3"/>
        </dgm:presLayoutVars>
      </dgm:prSet>
      <dgm:spPr/>
    </dgm:pt>
    <dgm:pt modelId="{B128C0AE-4B62-480D-8373-D6CE5D12DF7F}" type="pres">
      <dgm:prSet presAssocID="{FF379FDA-8853-45A1-8DD9-C90D64BD6EEC}" presName="level3hierChild" presStyleCnt="0"/>
      <dgm:spPr/>
    </dgm:pt>
    <dgm:pt modelId="{D8DCFD9D-C4DE-4A45-933D-20D5374AF547}" type="pres">
      <dgm:prSet presAssocID="{AD9A13B9-7E28-455D-BDEB-DAA79FA7D8B3}" presName="conn2-1" presStyleLbl="parChTrans1D4" presStyleIdx="5" presStyleCnt="7"/>
      <dgm:spPr/>
    </dgm:pt>
    <dgm:pt modelId="{1B0EA3F2-54B6-4B7E-B759-A14DE9D91DC5}" type="pres">
      <dgm:prSet presAssocID="{AD9A13B9-7E28-455D-BDEB-DAA79FA7D8B3}" presName="connTx" presStyleLbl="parChTrans1D4" presStyleIdx="5" presStyleCnt="7"/>
      <dgm:spPr/>
    </dgm:pt>
    <dgm:pt modelId="{2DB1F566-260D-4FCA-94C1-200A13712A40}" type="pres">
      <dgm:prSet presAssocID="{54A9C8FD-35FA-4B7A-ABBB-BF2FBF159DDE}" presName="root2" presStyleCnt="0"/>
      <dgm:spPr/>
    </dgm:pt>
    <dgm:pt modelId="{28FA2E7F-FA2E-42AF-BA91-CBB9514D35A8}" type="pres">
      <dgm:prSet presAssocID="{54A9C8FD-35FA-4B7A-ABBB-BF2FBF159DDE}" presName="LevelTwoTextNode" presStyleLbl="node4" presStyleIdx="5" presStyleCnt="7" custScaleX="89081" custScaleY="78575">
        <dgm:presLayoutVars>
          <dgm:chPref val="3"/>
        </dgm:presLayoutVars>
      </dgm:prSet>
      <dgm:spPr/>
    </dgm:pt>
    <dgm:pt modelId="{7C0351C4-B015-477F-9CCA-8DB5167A9451}" type="pres">
      <dgm:prSet presAssocID="{54A9C8FD-35FA-4B7A-ABBB-BF2FBF159DDE}" presName="level3hierChild" presStyleCnt="0"/>
      <dgm:spPr/>
    </dgm:pt>
    <dgm:pt modelId="{1D21748A-C7FB-4712-BCF2-FB786543828B}" type="pres">
      <dgm:prSet presAssocID="{0CBE14D4-7377-4622-B669-081D75CB0A52}" presName="conn2-1" presStyleLbl="parChTrans1D3" presStyleIdx="6" presStyleCnt="7"/>
      <dgm:spPr/>
    </dgm:pt>
    <dgm:pt modelId="{92078220-DA6C-4A2B-8CCE-9EC73F46C63A}" type="pres">
      <dgm:prSet presAssocID="{0CBE14D4-7377-4622-B669-081D75CB0A52}" presName="connTx" presStyleLbl="parChTrans1D3" presStyleIdx="6" presStyleCnt="7"/>
      <dgm:spPr/>
    </dgm:pt>
    <dgm:pt modelId="{5FB2BBA9-CF48-4217-A722-9BB565C7374C}" type="pres">
      <dgm:prSet presAssocID="{D7412286-7BF1-4A47-B14B-9FD9D24983B4}" presName="root2" presStyleCnt="0"/>
      <dgm:spPr/>
    </dgm:pt>
    <dgm:pt modelId="{43D62986-26B7-4F86-8FD3-9D1199B31AD5}" type="pres">
      <dgm:prSet presAssocID="{D7412286-7BF1-4A47-B14B-9FD9D24983B4}" presName="LevelTwoTextNode" presStyleLbl="node3" presStyleIdx="6" presStyleCnt="7" custScaleX="279185" custScaleY="77188">
        <dgm:presLayoutVars>
          <dgm:chPref val="3"/>
        </dgm:presLayoutVars>
      </dgm:prSet>
      <dgm:spPr/>
    </dgm:pt>
    <dgm:pt modelId="{848187DF-5AC1-4A8D-8E01-835BE3045034}" type="pres">
      <dgm:prSet presAssocID="{D7412286-7BF1-4A47-B14B-9FD9D24983B4}" presName="level3hierChild" presStyleCnt="0"/>
      <dgm:spPr/>
    </dgm:pt>
    <dgm:pt modelId="{DD3AF7F5-2805-4CB6-BB58-C63BA1D658F4}" type="pres">
      <dgm:prSet presAssocID="{1A4AA429-28A9-45B1-9BE2-1C00EC5FF553}" presName="conn2-1" presStyleLbl="parChTrans1D4" presStyleIdx="6" presStyleCnt="7"/>
      <dgm:spPr/>
    </dgm:pt>
    <dgm:pt modelId="{14C6A471-6572-42EB-9343-976601C3D7C5}" type="pres">
      <dgm:prSet presAssocID="{1A4AA429-28A9-45B1-9BE2-1C00EC5FF553}" presName="connTx" presStyleLbl="parChTrans1D4" presStyleIdx="6" presStyleCnt="7"/>
      <dgm:spPr/>
    </dgm:pt>
    <dgm:pt modelId="{32847AF0-4495-468B-8C03-FFAD9F4F3494}" type="pres">
      <dgm:prSet presAssocID="{7BED3AF0-1384-4AFD-BF56-4F5BECCCBB4A}" presName="root2" presStyleCnt="0"/>
      <dgm:spPr/>
    </dgm:pt>
    <dgm:pt modelId="{509AD1DD-B43C-4FC0-9903-9032F3194DE8}" type="pres">
      <dgm:prSet presAssocID="{7BED3AF0-1384-4AFD-BF56-4F5BECCCBB4A}" presName="LevelTwoTextNode" presStyleLbl="node4" presStyleIdx="6" presStyleCnt="7" custScaleX="89081" custScaleY="78575">
        <dgm:presLayoutVars>
          <dgm:chPref val="3"/>
        </dgm:presLayoutVars>
      </dgm:prSet>
      <dgm:spPr/>
    </dgm:pt>
    <dgm:pt modelId="{8287587D-6BA2-451D-B3AE-B4CB71A49019}" type="pres">
      <dgm:prSet presAssocID="{7BED3AF0-1384-4AFD-BF56-4F5BECCCBB4A}" presName="level3hierChild" presStyleCnt="0"/>
      <dgm:spPr/>
    </dgm:pt>
  </dgm:ptLst>
  <dgm:cxnLst>
    <dgm:cxn modelId="{F97BA204-9251-4896-89B8-90A709BA3803}" type="presOf" srcId="{9EC32FD8-7E8F-43B3-A2CF-B5470F7FE43D}" destId="{2FEC6E69-5526-4959-A0A1-EA8727CD38C8}" srcOrd="0" destOrd="0" presId="urn:microsoft.com/office/officeart/2005/8/layout/hierarchy2"/>
    <dgm:cxn modelId="{7E16ED05-34A2-4CBD-980E-472652D3C254}" srcId="{A8D43A77-EAA9-400A-A80A-07CDCDA93CA1}" destId="{8F677C79-B9E1-4F8A-AC0E-C6C2E5B21046}" srcOrd="0" destOrd="0" parTransId="{DC3E57CE-5796-458C-BC1E-0A478904FF04}" sibTransId="{5D81136C-B584-4EF6-A653-D1E7D0393655}"/>
    <dgm:cxn modelId="{F50CD206-A406-4CB1-9CF1-2FDD57A7F985}" type="presOf" srcId="{2F72D99E-8DFA-4F41-974B-AFEA7835174A}" destId="{671192CA-30B7-4A1A-A320-B898C6278BBE}" srcOrd="0" destOrd="0" presId="urn:microsoft.com/office/officeart/2005/8/layout/hierarchy2"/>
    <dgm:cxn modelId="{467E4207-4050-4185-8919-A8E77C6F2968}" type="presOf" srcId="{3AC87B2B-9732-44BB-8167-C258B1017F2D}" destId="{9998003D-B2D7-4C3A-92C3-A141654B6ECD}" srcOrd="1" destOrd="0" presId="urn:microsoft.com/office/officeart/2005/8/layout/hierarchy2"/>
    <dgm:cxn modelId="{05AC7608-D003-4CE2-8A38-DBD44B253C5E}" type="presOf" srcId="{3AC87B2B-9732-44BB-8167-C258B1017F2D}" destId="{EAAE607A-5F23-432B-80C1-1F4DC4E9C717}" srcOrd="0" destOrd="0" presId="urn:microsoft.com/office/officeart/2005/8/layout/hierarchy2"/>
    <dgm:cxn modelId="{4FB1FC0C-29E2-4C8D-8D39-52DD4F1B7DC1}" srcId="{BDF3D987-A3D2-46A3-833D-D5182D570751}" destId="{FB87379A-36F3-4047-BDD3-C9857D766221}" srcOrd="0" destOrd="0" parTransId="{EE8FF291-B828-45E9-AD36-08C51D31F915}" sibTransId="{13C6B52F-C7EF-451B-A57F-1447402C221C}"/>
    <dgm:cxn modelId="{F074F30D-B924-4875-AC4F-532C66E8C4CC}" type="presOf" srcId="{EE8FF291-B828-45E9-AD36-08C51D31F915}" destId="{C35399B7-1614-4240-B5AF-0EF0FDBB2F33}" srcOrd="1" destOrd="0" presId="urn:microsoft.com/office/officeart/2005/8/layout/hierarchy2"/>
    <dgm:cxn modelId="{C514910F-C3BA-452B-BE6B-ED6FC8F339EB}" type="presOf" srcId="{D76E3352-8D1B-4AA6-A038-BE47D84C6599}" destId="{F261C854-A102-4A88-8668-ABA6DC527FFB}" srcOrd="0" destOrd="0" presId="urn:microsoft.com/office/officeart/2005/8/layout/hierarchy2"/>
    <dgm:cxn modelId="{9CAF6810-A4A1-40DA-B892-F850609D7211}" type="presOf" srcId="{A1011826-CF96-4E46-B8E4-A2A500354EC5}" destId="{A2AC8633-E0E4-41B2-928C-B86CB1D8262D}" srcOrd="0"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AA284E20-355C-4D3D-8FCB-EF12F268A869}" type="presOf" srcId="{C41F9173-0A71-46F6-83D7-8D2E74982E81}" destId="{37362A7A-461F-431D-ABC2-42E546C6C572}" srcOrd="0" destOrd="0" presId="urn:microsoft.com/office/officeart/2005/8/layout/hierarchy2"/>
    <dgm:cxn modelId="{26EBFF28-1E52-4123-A4EB-478B31A3A816}" type="presOf" srcId="{FF379FDA-8853-45A1-8DD9-C90D64BD6EEC}" destId="{D9F598B5-325B-4EDF-9D7F-250A87250A0A}"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0B8FB137-2544-4D09-93F4-2EC8D7EA6491}" type="presOf" srcId="{0CBE14D4-7377-4622-B669-081D75CB0A52}" destId="{1D21748A-C7FB-4712-BCF2-FB786543828B}" srcOrd="0" destOrd="0" presId="urn:microsoft.com/office/officeart/2005/8/layout/hierarchy2"/>
    <dgm:cxn modelId="{78B4135F-E990-4DDB-B473-D4636C3EC25D}" srcId="{D76E3352-8D1B-4AA6-A038-BE47D84C6599}" destId="{FF379FDA-8853-45A1-8DD9-C90D64BD6EEC}" srcOrd="1" destOrd="0" parTransId="{8CC008BA-C3AA-4A87-9D77-7FA8802141FD}" sibTransId="{8EEBC359-3692-4714-A519-FC80700E9590}"/>
    <dgm:cxn modelId="{C63A0660-54EC-4C77-A7AA-66E7DF81F14F}" type="presOf" srcId="{DC3E57CE-5796-458C-BC1E-0A478904FF04}" destId="{0A98EAC1-CB72-4FFC-BED3-29366D3DBE94}" srcOrd="0" destOrd="0" presId="urn:microsoft.com/office/officeart/2005/8/layout/hierarchy2"/>
    <dgm:cxn modelId="{3CD85F47-4CC6-4761-A9A3-72C8AF630FF2}" type="presOf" srcId="{19DB3DBC-6925-4398-AC69-CD3F0A79DD90}" destId="{7642823E-2453-4479-A3A2-8850D3D65BA9}" srcOrd="0" destOrd="0" presId="urn:microsoft.com/office/officeart/2005/8/layout/hierarchy2"/>
    <dgm:cxn modelId="{7E3F4A69-2975-426D-BA09-9B212AF4B69C}" type="presOf" srcId="{4081D80F-A5A6-44E9-95C7-60F6B195DF89}" destId="{F11B68E2-D7AE-4DF8-B301-25C58627DDDF}" srcOrd="0"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6B33D870-4CBB-4330-8C69-69C19017DD44}" type="presOf" srcId="{AD9A13B9-7E28-455D-BDEB-DAA79FA7D8B3}" destId="{D8DCFD9D-C4DE-4A45-933D-20D5374AF547}" srcOrd="0"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2293D154-AB6D-4044-A468-46566956EC2B}" type="presOf" srcId="{0CBE14D4-7377-4622-B669-081D75CB0A52}" destId="{92078220-DA6C-4A2B-8CCE-9EC73F46C63A}" srcOrd="1" destOrd="0" presId="urn:microsoft.com/office/officeart/2005/8/layout/hierarchy2"/>
    <dgm:cxn modelId="{C8ABB175-920C-401D-8BE7-CFE906DED291}" type="presOf" srcId="{AD9A13B9-7E28-455D-BDEB-DAA79FA7D8B3}" destId="{1B0EA3F2-54B6-4B7E-B759-A14DE9D91DC5}" srcOrd="1" destOrd="0" presId="urn:microsoft.com/office/officeart/2005/8/layout/hierarchy2"/>
    <dgm:cxn modelId="{69F34D58-3758-4C40-ADE5-E38D3CEC7A7F}" type="presOf" srcId="{FB87379A-36F3-4047-BDD3-C9857D766221}" destId="{CDC199C9-DED5-420A-BD7D-CD61EFD1EABF}" srcOrd="0" destOrd="0" presId="urn:microsoft.com/office/officeart/2005/8/layout/hierarchy2"/>
    <dgm:cxn modelId="{FC484279-05B8-4CC4-853F-49D2F8FC34D4}" type="presOf" srcId="{1A4AA429-28A9-45B1-9BE2-1C00EC5FF553}" destId="{DD3AF7F5-2805-4CB6-BB58-C63BA1D658F4}" srcOrd="0" destOrd="0" presId="urn:microsoft.com/office/officeart/2005/8/layout/hierarchy2"/>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5591BD5A-68AE-49E3-87D9-A289D92A9BB9}" type="presOf" srcId="{EE8FF291-B828-45E9-AD36-08C51D31F915}" destId="{B87F8280-2502-407C-8064-98FF58AE50B1}" srcOrd="0"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2AC8457F-0574-4325-80D9-2EAA13D6AAEE}" type="presOf" srcId="{7F50BDCE-7A6D-4A36-B4C5-29EB47D13DB1}" destId="{ECC454B0-8C2E-45E2-98EC-8AF9D7D56752}" srcOrd="0" destOrd="0" presId="urn:microsoft.com/office/officeart/2005/8/layout/hierarchy2"/>
    <dgm:cxn modelId="{CE056189-7E12-4563-BDF1-C873C57FB20F}" type="presOf" srcId="{2A4EEB31-FA0B-4D00-BC48-C05B2DA9DBDB}" destId="{9F4B0AAB-1003-499D-95F6-CDE80A189EEE}" srcOrd="0" destOrd="0" presId="urn:microsoft.com/office/officeart/2005/8/layout/hierarchy2"/>
    <dgm:cxn modelId="{AAA7178B-CFD1-45C2-9961-7D98FD7912C9}" type="presOf" srcId="{61A90130-2E2A-4AAE-AB2A-E7F7D4BC84FA}" destId="{096105AD-97CC-48E6-82B9-17C4DA837CBA}" srcOrd="1" destOrd="0" presId="urn:microsoft.com/office/officeart/2005/8/layout/hierarchy2"/>
    <dgm:cxn modelId="{35E3948C-03DC-43B2-8B75-F11F5FEAE827}" srcId="{D76E3352-8D1B-4AA6-A038-BE47D84C6599}" destId="{D7412286-7BF1-4A47-B14B-9FD9D24983B4}" srcOrd="2" destOrd="0" parTransId="{0CBE14D4-7377-4622-B669-081D75CB0A52}" sibTransId="{C9C94125-21BF-45B2-A1E4-BE3677DE37A0}"/>
    <dgm:cxn modelId="{22C7D98D-8C1F-44C0-AB47-601BB0F84D32}" srcId="{CF92B0B5-B808-42A5-B3A8-1B8200ED7CFD}" destId="{A1011826-CF96-4E46-B8E4-A2A500354EC5}" srcOrd="0" destOrd="0" parTransId="{7F50BDCE-7A6D-4A36-B4C5-29EB47D13DB1}" sibTransId="{96107153-422A-44FC-96DF-F3F17149304C}"/>
    <dgm:cxn modelId="{16BAC68E-086F-462D-96A3-F1BA163938B0}" type="presOf" srcId="{582605C1-0FA0-4038-AD5B-F47E8057EF4E}" destId="{FA0F685A-50D8-4FE9-938D-564D9BD2BE89}" srcOrd="0" destOrd="0" presId="urn:microsoft.com/office/officeart/2005/8/layout/hierarchy2"/>
    <dgm:cxn modelId="{2E4CA993-41E1-4A6E-9C41-4DB8480E16B5}" type="presOf" srcId="{54A9C8FD-35FA-4B7A-ABBB-BF2FBF159DDE}" destId="{28FA2E7F-FA2E-42AF-BA91-CBB9514D35A8}" srcOrd="0" destOrd="0" presId="urn:microsoft.com/office/officeart/2005/8/layout/hierarchy2"/>
    <dgm:cxn modelId="{09F48294-73CA-4429-86C5-DB3DE613DA0C}" type="presOf" srcId="{EACA4845-DBC0-4942-9A2B-EB09959DF693}" destId="{FDC421FB-06B3-45D6-82E9-355C78CB7660}" srcOrd="1"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024656A4-0606-4C55-A195-963363F99506}" type="presOf" srcId="{2A4EEB31-FA0B-4D00-BC48-C05B2DA9DBDB}" destId="{C4785288-DE42-4F9C-AF7D-5D11032BF781}" srcOrd="1" destOrd="0" presId="urn:microsoft.com/office/officeart/2005/8/layout/hierarchy2"/>
    <dgm:cxn modelId="{AFA8C2A5-83A1-4DDD-91EC-5335896B8843}" type="presOf" srcId="{ABF453F0-7127-42E4-918E-81B3F17C89D5}" destId="{2CE98F0C-A911-436A-8326-374A502334F9}" srcOrd="0" destOrd="0" presId="urn:microsoft.com/office/officeart/2005/8/layout/hierarchy2"/>
    <dgm:cxn modelId="{399911A9-EEEB-4688-88EF-C0402D84C0D4}" srcId="{40CEADD4-0E44-4F74-AF52-FCF35080356A}" destId="{19DB3DBC-6925-4398-AC69-CD3F0A79DD90}" srcOrd="0" destOrd="0" parTransId="{9EC32FD8-7E8F-43B3-A2CF-B5470F7FE43D}" sibTransId="{142EEB41-5950-429C-9F6E-3DA3E2D37504}"/>
    <dgm:cxn modelId="{9D099FAC-74DB-428B-B0B0-0CCF53AD95B7}" type="presOf" srcId="{8CC008BA-C3AA-4A87-9D77-7FA8802141FD}" destId="{997ED530-A217-463F-99F1-1E0C35992D0E}" srcOrd="0" destOrd="0" presId="urn:microsoft.com/office/officeart/2005/8/layout/hierarchy2"/>
    <dgm:cxn modelId="{62C72FAE-B0B3-455E-A41C-2BC642F3F447}" srcId="{8F677C79-B9E1-4F8A-AC0E-C6C2E5B21046}" destId="{BDF3D987-A3D2-46A3-833D-D5182D570751}" srcOrd="2"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1EB194BD-71FC-41B2-843C-9376D43F9979}" srcId="{FF379FDA-8853-45A1-8DD9-C90D64BD6EEC}" destId="{54A9C8FD-35FA-4B7A-ABBB-BF2FBF159DDE}" srcOrd="0" destOrd="0" parTransId="{AD9A13B9-7E28-455D-BDEB-DAA79FA7D8B3}" sibTransId="{7BC77784-2399-4340-AF36-2672E51A8662}"/>
    <dgm:cxn modelId="{1F5497BE-6B4D-49B6-ABB2-E1E2DB74CB50}" type="presOf" srcId="{C6CFECC6-5265-4A9F-9906-07E9E1D652BC}" destId="{F7835D01-A41A-4B86-87D2-6A2E78D1DDCE}" srcOrd="0" destOrd="0" presId="urn:microsoft.com/office/officeart/2005/8/layout/hierarchy2"/>
    <dgm:cxn modelId="{4840DCC0-BB58-459E-8431-A9E87A5ACEF3}" type="presOf" srcId="{9EC32FD8-7E8F-43B3-A2CF-B5470F7FE43D}" destId="{291BE555-DE6E-45E4-8422-B2311BE54970}" srcOrd="1" destOrd="0" presId="urn:microsoft.com/office/officeart/2005/8/layout/hierarchy2"/>
    <dgm:cxn modelId="{6953E8C0-074D-425B-B19F-FDA22B4CF17C}" srcId="{D7412286-7BF1-4A47-B14B-9FD9D24983B4}" destId="{7BED3AF0-1384-4AFD-BF56-4F5BECCCBB4A}" srcOrd="0" destOrd="0" parTransId="{1A4AA429-28A9-45B1-9BE2-1C00EC5FF553}" sibTransId="{9F3B46CD-7863-4945-9922-12169BB4ACD9}"/>
    <dgm:cxn modelId="{84C0FCC8-AB7A-43F7-8CB2-9E5569357669}" type="presOf" srcId="{D7412286-7BF1-4A47-B14B-9FD9D24983B4}" destId="{43D62986-26B7-4F86-8FD3-9D1199B31AD5}" srcOrd="0"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83FA26D2-C9AD-4A59-A62D-B583F2A62BF1}" srcId="{4081D80F-A5A6-44E9-95C7-60F6B195DF89}" destId="{2F72D99E-8DFA-4F41-974B-AFEA7835174A}" srcOrd="0" destOrd="0" parTransId="{2A4EEB31-FA0B-4D00-BC48-C05B2DA9DBDB}" sibTransId="{747DD265-B112-461D-B4C8-1A45E0F5DAFC}"/>
    <dgm:cxn modelId="{2FC36BD6-D8E4-4B79-AE58-A10CC3704815}" type="presOf" srcId="{7F50BDCE-7A6D-4A36-B4C5-29EB47D13DB1}" destId="{C80797BD-025F-44C6-9D79-296A6A7AA859}" srcOrd="1" destOrd="0" presId="urn:microsoft.com/office/officeart/2005/8/layout/hierarchy2"/>
    <dgm:cxn modelId="{88E438D7-4B33-4E32-A1D4-B652C35BCC4F}" type="presOf" srcId="{C41F9173-0A71-46F6-83D7-8D2E74982E81}" destId="{55467C6C-F59C-460E-A8B2-2C1D3518234E}" srcOrd="1" destOrd="0" presId="urn:microsoft.com/office/officeart/2005/8/layout/hierarchy2"/>
    <dgm:cxn modelId="{9BEB19D8-CBA3-4FE9-9F8A-E42B7F1AA37C}" type="presOf" srcId="{7BED3AF0-1384-4AFD-BF56-4F5BECCCBB4A}" destId="{509AD1DD-B43C-4FC0-9903-9032F3194DE8}" srcOrd="0" destOrd="0" presId="urn:microsoft.com/office/officeart/2005/8/layout/hierarchy2"/>
    <dgm:cxn modelId="{D7DCA3DF-D4C2-4494-95EF-7EFB94139448}" srcId="{D76E3352-8D1B-4AA6-A038-BE47D84C6599}" destId="{40CEADD4-0E44-4F74-AF52-FCF35080356A}" srcOrd="0" destOrd="0" parTransId="{6DE64CD3-8FE8-4573-80F2-76EBE84C3D9F}" sibTransId="{78CFD307-5C9E-438F-B7D9-89FFE88240BC}"/>
    <dgm:cxn modelId="{78FAEFE0-8FBF-4C40-A9CA-6787171C7E67}" srcId="{8F677C79-B9E1-4F8A-AC0E-C6C2E5B21046}" destId="{C6CFECC6-5265-4A9F-9906-07E9E1D652BC}" srcOrd="3" destOrd="0" parTransId="{EACA4845-DBC0-4942-9A2B-EB09959DF693}" sibTransId="{B8A51171-C2B2-43AA-A268-0EB264E5792F}"/>
    <dgm:cxn modelId="{D4BACBE1-24FE-4A13-BF99-F9696E5DA13D}" srcId="{C6CFECC6-5265-4A9F-9906-07E9E1D652BC}" destId="{ABF453F0-7127-42E4-918E-81B3F17C89D5}" srcOrd="0" destOrd="0" parTransId="{3AC87B2B-9732-44BB-8167-C258B1017F2D}" sibTransId="{9ED57843-2BAF-4635-976D-56523FB3EACB}"/>
    <dgm:cxn modelId="{600BFCE5-D321-451D-B7D0-25C6E11E5A8B}" type="presOf" srcId="{1A4AA429-28A9-45B1-9BE2-1C00EC5FF553}" destId="{14C6A471-6572-42EB-9343-976601C3D7C5}" srcOrd="1" destOrd="0" presId="urn:microsoft.com/office/officeart/2005/8/layout/hierarchy2"/>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9514AFED-DC32-4226-A5E6-54735796D280}" type="presOf" srcId="{EACA4845-DBC0-4942-9A2B-EB09959DF693}" destId="{0B101039-C06F-4901-A89F-17A07CE89F82}" srcOrd="0" destOrd="0" presId="urn:microsoft.com/office/officeart/2005/8/layout/hierarchy2"/>
    <dgm:cxn modelId="{A64B59EE-5DA0-44FF-881B-897653E2F42C}" type="presOf" srcId="{BDF3D987-A3D2-46A3-833D-D5182D570751}" destId="{FDA03867-2FD5-4F37-92F2-797B9BC35F4A}" srcOrd="0" destOrd="0" presId="urn:microsoft.com/office/officeart/2005/8/layout/hierarchy2"/>
    <dgm:cxn modelId="{01FE24F5-B3FD-417F-BCBF-40F34DF62A72}" srcId="{8F677C79-B9E1-4F8A-AC0E-C6C2E5B21046}" destId="{4081D80F-A5A6-44E9-95C7-60F6B195DF89}" srcOrd="1" destOrd="0" parTransId="{582605C1-0FA0-4038-AD5B-F47E8057EF4E}" sibTransId="{A78E58FC-7266-4C8F-B8E6-593958744F90}"/>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F5CA519D-3858-4C73-AF43-9AC28DE082DE}" type="presParOf" srcId="{D891E265-354C-48FA-A764-835068B172F1}" destId="{ECC454B0-8C2E-45E2-98EC-8AF9D7D56752}" srcOrd="0" destOrd="0" presId="urn:microsoft.com/office/officeart/2005/8/layout/hierarchy2"/>
    <dgm:cxn modelId="{197FF373-18B5-4822-BE1C-7AE74BCFE446}" type="presParOf" srcId="{ECC454B0-8C2E-45E2-98EC-8AF9D7D56752}" destId="{C80797BD-025F-44C6-9D79-296A6A7AA859}" srcOrd="0" destOrd="0" presId="urn:microsoft.com/office/officeart/2005/8/layout/hierarchy2"/>
    <dgm:cxn modelId="{795A4115-140B-4B00-9E06-315E79D2249C}" type="presParOf" srcId="{D891E265-354C-48FA-A764-835068B172F1}" destId="{6F5479E2-7B15-46A0-A6FB-6344BEEC94B9}" srcOrd="1" destOrd="0" presId="urn:microsoft.com/office/officeart/2005/8/layout/hierarchy2"/>
    <dgm:cxn modelId="{B0DCCFE3-9566-4BD1-AE2E-BCE6A9ED63C0}" type="presParOf" srcId="{6F5479E2-7B15-46A0-A6FB-6344BEEC94B9}" destId="{A2AC8633-E0E4-41B2-928C-B86CB1D8262D}" srcOrd="0" destOrd="0" presId="urn:microsoft.com/office/officeart/2005/8/layout/hierarchy2"/>
    <dgm:cxn modelId="{B3FD5794-A65A-46D6-9418-D1FCE2D29D52}" type="presParOf" srcId="{6F5479E2-7B15-46A0-A6FB-6344BEEC94B9}" destId="{2834B70A-C344-46E4-9665-8173E50B0190}"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C17A63ED-1EC4-4E69-87CB-09B5F489AB6F}" type="presParOf" srcId="{43095ABD-6DD5-4040-B2CC-2C3EFADC4B44}" destId="{9F4B0AAB-1003-499D-95F6-CDE80A189EEE}" srcOrd="0" destOrd="0" presId="urn:microsoft.com/office/officeart/2005/8/layout/hierarchy2"/>
    <dgm:cxn modelId="{CD2B8542-CD58-4D69-8CAF-53471978349E}" type="presParOf" srcId="{9F4B0AAB-1003-499D-95F6-CDE80A189EEE}" destId="{C4785288-DE42-4F9C-AF7D-5D11032BF781}" srcOrd="0" destOrd="0" presId="urn:microsoft.com/office/officeart/2005/8/layout/hierarchy2"/>
    <dgm:cxn modelId="{59AA8A87-383E-424D-891A-F7C204139756}" type="presParOf" srcId="{43095ABD-6DD5-4040-B2CC-2C3EFADC4B44}" destId="{537D309E-63F1-4081-ABE4-A2A2E15F0CD5}" srcOrd="1" destOrd="0" presId="urn:microsoft.com/office/officeart/2005/8/layout/hierarchy2"/>
    <dgm:cxn modelId="{0C9813F7-6067-4587-8BA5-6C1FC7D99104}" type="presParOf" srcId="{537D309E-63F1-4081-ABE4-A2A2E15F0CD5}" destId="{671192CA-30B7-4A1A-A320-B898C6278BBE}" srcOrd="0" destOrd="0" presId="urn:microsoft.com/office/officeart/2005/8/layout/hierarchy2"/>
    <dgm:cxn modelId="{62BA845E-C733-47E0-8E3F-57C10878106D}" type="presParOf" srcId="{537D309E-63F1-4081-ABE4-A2A2E15F0CD5}" destId="{DD8DFEA8-02E3-4A33-980D-7A9CC75C0D36}" srcOrd="1" destOrd="0" presId="urn:microsoft.com/office/officeart/2005/8/layout/hierarchy2"/>
    <dgm:cxn modelId="{B2878F8A-F874-4DEA-8E85-EE541F9DBABF}" type="presParOf" srcId="{3CB013F6-62A5-4498-B29A-060B558FD1AE}" destId="{37362A7A-461F-431D-ABC2-42E546C6C572}" srcOrd="4"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5"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8ADE39A4-9C1C-43B8-809E-946145DA4505}" type="presParOf" srcId="{7C7AE72D-1F54-4BE6-AFB4-27A243BF6741}" destId="{B87F8280-2502-407C-8064-98FF58AE50B1}" srcOrd="0" destOrd="0" presId="urn:microsoft.com/office/officeart/2005/8/layout/hierarchy2"/>
    <dgm:cxn modelId="{0C08306C-FCC9-4050-8169-7D2774E43D82}" type="presParOf" srcId="{B87F8280-2502-407C-8064-98FF58AE50B1}" destId="{C35399B7-1614-4240-B5AF-0EF0FDBB2F33}" srcOrd="0" destOrd="0" presId="urn:microsoft.com/office/officeart/2005/8/layout/hierarchy2"/>
    <dgm:cxn modelId="{33D06754-E472-4A74-BB37-87A942BAC495}" type="presParOf" srcId="{7C7AE72D-1F54-4BE6-AFB4-27A243BF6741}" destId="{AD1A785E-3975-4060-BDF0-17BD02441D0D}" srcOrd="1" destOrd="0" presId="urn:microsoft.com/office/officeart/2005/8/layout/hierarchy2"/>
    <dgm:cxn modelId="{6C7CB4C8-DB94-4DBD-AF19-3E3FFDE91CEE}" type="presParOf" srcId="{AD1A785E-3975-4060-BDF0-17BD02441D0D}" destId="{CDC199C9-DED5-420A-BD7D-CD61EFD1EABF}" srcOrd="0" destOrd="0" presId="urn:microsoft.com/office/officeart/2005/8/layout/hierarchy2"/>
    <dgm:cxn modelId="{9DC8731D-4276-4AE5-99BB-42954633E399}" type="presParOf" srcId="{AD1A785E-3975-4060-BDF0-17BD02441D0D}" destId="{11C4693A-229C-400C-98D5-1681D14C3D47}" srcOrd="1" destOrd="0" presId="urn:microsoft.com/office/officeart/2005/8/layout/hierarchy2"/>
    <dgm:cxn modelId="{E5A50DE7-DF32-49E0-880C-53BC6CEA3861}" type="presParOf" srcId="{3CB013F6-62A5-4498-B29A-060B558FD1AE}" destId="{0B101039-C06F-4901-A89F-17A07CE89F82}" srcOrd="6" destOrd="0" presId="urn:microsoft.com/office/officeart/2005/8/layout/hierarchy2"/>
    <dgm:cxn modelId="{D3C5D14D-77C7-438C-AF26-3F29ABCA69B7}" type="presParOf" srcId="{0B101039-C06F-4901-A89F-17A07CE89F82}" destId="{FDC421FB-06B3-45D6-82E9-355C78CB7660}" srcOrd="0" destOrd="0" presId="urn:microsoft.com/office/officeart/2005/8/layout/hierarchy2"/>
    <dgm:cxn modelId="{EB5DD971-B3AC-458D-8804-FFF751732DFC}" type="presParOf" srcId="{3CB013F6-62A5-4498-B29A-060B558FD1AE}" destId="{C49E61B0-C8A5-4312-8BD7-6869BCE42A20}" srcOrd="7" destOrd="0" presId="urn:microsoft.com/office/officeart/2005/8/layout/hierarchy2"/>
    <dgm:cxn modelId="{E2E5C52B-8EA2-4F4D-A8AE-FE892B37F7E9}" type="presParOf" srcId="{C49E61B0-C8A5-4312-8BD7-6869BCE42A20}" destId="{F7835D01-A41A-4B86-87D2-6A2E78D1DDCE}" srcOrd="0" destOrd="0" presId="urn:microsoft.com/office/officeart/2005/8/layout/hierarchy2"/>
    <dgm:cxn modelId="{E732533B-6851-4E49-B2E8-0EF55D3E2E2E}" type="presParOf" srcId="{C49E61B0-C8A5-4312-8BD7-6869BCE42A20}" destId="{F5BDAD6C-5B0F-4602-AFA8-C48D4EA0F37F}" srcOrd="1" destOrd="0" presId="urn:microsoft.com/office/officeart/2005/8/layout/hierarchy2"/>
    <dgm:cxn modelId="{85F91E56-0B0D-4221-BE89-1964839D046E}" type="presParOf" srcId="{F5BDAD6C-5B0F-4602-AFA8-C48D4EA0F37F}" destId="{EAAE607A-5F23-432B-80C1-1F4DC4E9C717}" srcOrd="0" destOrd="0" presId="urn:microsoft.com/office/officeart/2005/8/layout/hierarchy2"/>
    <dgm:cxn modelId="{751ED2CF-1450-4219-AA07-C2CCA01B8D64}" type="presParOf" srcId="{EAAE607A-5F23-432B-80C1-1F4DC4E9C717}" destId="{9998003D-B2D7-4C3A-92C3-A141654B6ECD}" srcOrd="0" destOrd="0" presId="urn:microsoft.com/office/officeart/2005/8/layout/hierarchy2"/>
    <dgm:cxn modelId="{D2ADC718-1C6E-4387-B990-519B6BA45A23}" type="presParOf" srcId="{F5BDAD6C-5B0F-4602-AFA8-C48D4EA0F37F}" destId="{862B57BB-9F73-4E60-8E40-BD3F6193FE44}" srcOrd="1" destOrd="0" presId="urn:microsoft.com/office/officeart/2005/8/layout/hierarchy2"/>
    <dgm:cxn modelId="{10B07CF4-4508-4747-9FBC-8749601AD681}" type="presParOf" srcId="{862B57BB-9F73-4E60-8E40-BD3F6193FE44}" destId="{2CE98F0C-A911-436A-8326-374A502334F9}" srcOrd="0" destOrd="0" presId="urn:microsoft.com/office/officeart/2005/8/layout/hierarchy2"/>
    <dgm:cxn modelId="{D2C1E45F-2F10-461F-B32D-D1A0834418B8}" type="presParOf" srcId="{862B57BB-9F73-4E60-8E40-BD3F6193FE44}" destId="{A791052C-E777-4012-8F05-6A55E34F139B}"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E6C9027F-A406-41E6-B627-1F41573048BD}" type="presParOf" srcId="{1A393A72-1D4B-4799-BDEC-43DC11A84A7D}" destId="{2FEC6E69-5526-4959-A0A1-EA8727CD38C8}" srcOrd="0" destOrd="0" presId="urn:microsoft.com/office/officeart/2005/8/layout/hierarchy2"/>
    <dgm:cxn modelId="{FFE10B23-AB6F-4C6C-ACE6-0BC5BE414C2A}" type="presParOf" srcId="{2FEC6E69-5526-4959-A0A1-EA8727CD38C8}" destId="{291BE555-DE6E-45E4-8422-B2311BE54970}" srcOrd="0" destOrd="0" presId="urn:microsoft.com/office/officeart/2005/8/layout/hierarchy2"/>
    <dgm:cxn modelId="{04ABCDF6-4DDD-44F8-B574-20177D6EC888}" type="presParOf" srcId="{1A393A72-1D4B-4799-BDEC-43DC11A84A7D}" destId="{2ADFB16A-31F0-48D7-87C9-59D9DF88564A}" srcOrd="1" destOrd="0" presId="urn:microsoft.com/office/officeart/2005/8/layout/hierarchy2"/>
    <dgm:cxn modelId="{CDDDA928-F3ED-4A42-9952-7E042BFA6FFA}" type="presParOf" srcId="{2ADFB16A-31F0-48D7-87C9-59D9DF88564A}" destId="{7642823E-2453-4479-A3A2-8850D3D65BA9}" srcOrd="0" destOrd="0" presId="urn:microsoft.com/office/officeart/2005/8/layout/hierarchy2"/>
    <dgm:cxn modelId="{65334E52-6BA7-4977-A6A5-D8269209F0A0}" type="presParOf" srcId="{2ADFB16A-31F0-48D7-87C9-59D9DF88564A}" destId="{CBF7B12F-87E4-4B09-8DAC-EC5D2F7D0D9A}"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A11977ED-0105-429D-8BC2-07D79CA9833D}" type="presParOf" srcId="{B128C0AE-4B62-480D-8373-D6CE5D12DF7F}" destId="{D8DCFD9D-C4DE-4A45-933D-20D5374AF547}" srcOrd="0" destOrd="0" presId="urn:microsoft.com/office/officeart/2005/8/layout/hierarchy2"/>
    <dgm:cxn modelId="{C0019944-D159-4797-B274-64EA9EEFF487}" type="presParOf" srcId="{D8DCFD9D-C4DE-4A45-933D-20D5374AF547}" destId="{1B0EA3F2-54B6-4B7E-B759-A14DE9D91DC5}" srcOrd="0" destOrd="0" presId="urn:microsoft.com/office/officeart/2005/8/layout/hierarchy2"/>
    <dgm:cxn modelId="{3A410FC7-C8FF-46DD-88B6-70B230553A4C}" type="presParOf" srcId="{B128C0AE-4B62-480D-8373-D6CE5D12DF7F}" destId="{2DB1F566-260D-4FCA-94C1-200A13712A40}" srcOrd="1" destOrd="0" presId="urn:microsoft.com/office/officeart/2005/8/layout/hierarchy2"/>
    <dgm:cxn modelId="{A570F52A-BDB6-4601-86F5-44ED4F7D1DD9}" type="presParOf" srcId="{2DB1F566-260D-4FCA-94C1-200A13712A40}" destId="{28FA2E7F-FA2E-42AF-BA91-CBB9514D35A8}" srcOrd="0" destOrd="0" presId="urn:microsoft.com/office/officeart/2005/8/layout/hierarchy2"/>
    <dgm:cxn modelId="{67FCC633-7913-4B69-9543-046A793E894A}" type="presParOf" srcId="{2DB1F566-260D-4FCA-94C1-200A13712A40}" destId="{7C0351C4-B015-477F-9CCA-8DB5167A9451}" srcOrd="1" destOrd="0" presId="urn:microsoft.com/office/officeart/2005/8/layout/hierarchy2"/>
    <dgm:cxn modelId="{898FF150-E0C1-4822-8682-C66FF9169E9D}" type="presParOf" srcId="{37D5751E-893A-4293-88AF-D97D2E97C92D}" destId="{1D21748A-C7FB-4712-BCF2-FB786543828B}" srcOrd="4" destOrd="0" presId="urn:microsoft.com/office/officeart/2005/8/layout/hierarchy2"/>
    <dgm:cxn modelId="{3E822086-297B-447E-B6C2-EB26561A49B9}" type="presParOf" srcId="{1D21748A-C7FB-4712-BCF2-FB786543828B}" destId="{92078220-DA6C-4A2B-8CCE-9EC73F46C63A}" srcOrd="0" destOrd="0" presId="urn:microsoft.com/office/officeart/2005/8/layout/hierarchy2"/>
    <dgm:cxn modelId="{B43978B7-EF98-4A6F-8D6A-B2AB154A154E}" type="presParOf" srcId="{37D5751E-893A-4293-88AF-D97D2E97C92D}" destId="{5FB2BBA9-CF48-4217-A722-9BB565C7374C}" srcOrd="5" destOrd="0" presId="urn:microsoft.com/office/officeart/2005/8/layout/hierarchy2"/>
    <dgm:cxn modelId="{EC436462-37E1-42B5-90AF-E89CC51FD301}" type="presParOf" srcId="{5FB2BBA9-CF48-4217-A722-9BB565C7374C}" destId="{43D62986-26B7-4F86-8FD3-9D1199B31AD5}" srcOrd="0" destOrd="0" presId="urn:microsoft.com/office/officeart/2005/8/layout/hierarchy2"/>
    <dgm:cxn modelId="{23C87EF4-C3FB-473B-AE8C-16CEC960FA9E}" type="presParOf" srcId="{5FB2BBA9-CF48-4217-A722-9BB565C7374C}" destId="{848187DF-5AC1-4A8D-8E01-835BE3045034}" srcOrd="1" destOrd="0" presId="urn:microsoft.com/office/officeart/2005/8/layout/hierarchy2"/>
    <dgm:cxn modelId="{BE9F1A03-2C84-4EED-860D-6CBE1C895758}" type="presParOf" srcId="{848187DF-5AC1-4A8D-8E01-835BE3045034}" destId="{DD3AF7F5-2805-4CB6-BB58-C63BA1D658F4}" srcOrd="0" destOrd="0" presId="urn:microsoft.com/office/officeart/2005/8/layout/hierarchy2"/>
    <dgm:cxn modelId="{0C85D9CB-4F4F-4493-825E-504D5F1F8E7C}" type="presParOf" srcId="{DD3AF7F5-2805-4CB6-BB58-C63BA1D658F4}" destId="{14C6A471-6572-42EB-9343-976601C3D7C5}" srcOrd="0" destOrd="0" presId="urn:microsoft.com/office/officeart/2005/8/layout/hierarchy2"/>
    <dgm:cxn modelId="{DF4AB71A-ECF3-4E40-B691-28FAF41389D0}" type="presParOf" srcId="{848187DF-5AC1-4A8D-8E01-835BE3045034}" destId="{32847AF0-4495-468B-8C03-FFAD9F4F3494}" srcOrd="1" destOrd="0" presId="urn:microsoft.com/office/officeart/2005/8/layout/hierarchy2"/>
    <dgm:cxn modelId="{D4C97122-1EE4-48E6-84C6-4027C7FECAF4}" type="presParOf" srcId="{32847AF0-4495-468B-8C03-FFAD9F4F3494}" destId="{509AD1DD-B43C-4FC0-9903-9032F3194DE8}" srcOrd="0" destOrd="0" presId="urn:microsoft.com/office/officeart/2005/8/layout/hierarchy2"/>
    <dgm:cxn modelId="{442DFFA3-00F3-4CE9-BF90-AA8139ACEA92}" type="presParOf" srcId="{32847AF0-4495-468B-8C03-FFAD9F4F3494}" destId="{8287587D-6BA2-451D-B3AE-B4CB71A49019}"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31DF6121-08D2-4D75-A2C0-3546A8DB2FA7}"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A8D43A77-EAA9-400A-A80A-07CDCDA93CA1}">
      <dgm:prSet phldrT="[Text]" custT="1"/>
      <dgm:spPr>
        <a:solidFill>
          <a:schemeClr val="accent5">
            <a:lumMod val="50000"/>
          </a:schemeClr>
        </a:solidFill>
      </dgm:spPr>
      <dgm:t>
        <a:bodyPr vert="horz"/>
        <a:lstStyle/>
        <a:p>
          <a:r>
            <a:rPr lang="it-IT" sz="2400" b="1" dirty="0">
              <a:latin typeface="Calibri" panose="020F0502020204030204" pitchFamily="34" charset="0"/>
            </a:rPr>
            <a:t>5. Trình độ phát triển của doanh nghiệp</a:t>
          </a:r>
          <a:endParaRPr lang="en-US" sz="2400" b="0" dirty="0">
            <a:latin typeface="Calibri" panose="020F0502020204030204" pitchFamily="34" charset="0"/>
            <a:cs typeface="Calibri" panose="020F0502020204030204" pitchFamily="34" charset="0"/>
          </a:endParaRPr>
        </a:p>
      </dgm:t>
    </dgm:pt>
    <dgm:pt modelId="{EE62AD82-74E6-4640-B061-481CC1C14EE0}" type="par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25EC5172-7443-429F-B00D-1563FB22583F}" type="sibTrans" cxnId="{5B0766CF-A5E5-4B7C-AE47-8CAC2E99F4AD}">
      <dgm:prSet/>
      <dgm:spPr/>
      <dgm:t>
        <a:bodyPr/>
        <a:lstStyle/>
        <a:p>
          <a:endParaRPr lang="en-US" sz="1200" b="0">
            <a:latin typeface="Calibri" panose="020F0502020204030204" pitchFamily="34" charset="0"/>
            <a:cs typeface="Calibri" panose="020F0502020204030204" pitchFamily="34" charset="0"/>
          </a:endParaRPr>
        </a:p>
      </dgm:t>
    </dgm:pt>
    <dgm:pt modelId="{8F677C79-B9E1-4F8A-AC0E-C6C2E5B21046}">
      <dgm:prSet phldrT="[Text]" custT="1"/>
      <dgm:spPr>
        <a:solidFill>
          <a:schemeClr val="accent5">
            <a:lumMod val="75000"/>
          </a:schemeClr>
        </a:solidFill>
      </dgm:spPr>
      <dgm:t>
        <a:bodyPr/>
        <a:lstStyle/>
        <a:p>
          <a:r>
            <a:rPr lang="it-IT" sz="2000" b="1" i="0" dirty="0">
              <a:latin typeface="Calibri" panose="020F0502020204030204" pitchFamily="34" charset="0"/>
              <a:cs typeface="Calibri" panose="020F0502020204030204" pitchFamily="34" charset="0"/>
            </a:rPr>
            <a:t>5.1. Lao động có kiến thức</a:t>
          </a:r>
          <a:endParaRPr lang="en-US" sz="2000" b="0" i="0" dirty="0">
            <a:latin typeface="Calibri" panose="020F0502020204030204" pitchFamily="34" charset="0"/>
            <a:cs typeface="Calibri" panose="020F0502020204030204" pitchFamily="34" charset="0"/>
          </a:endParaRPr>
        </a:p>
      </dgm:t>
    </dgm:pt>
    <dgm:pt modelId="{DC3E57CE-5796-458C-BC1E-0A478904FF04}" type="parTrans" cxnId="{7E16ED05-34A2-4CBD-980E-472652D3C254}">
      <dgm:prSet custT="1"/>
      <dgm:spPr/>
      <dgm:t>
        <a:bodyPr/>
        <a:lstStyle/>
        <a:p>
          <a:endParaRPr lang="en-US" sz="1200" b="0">
            <a:latin typeface="Calibri" panose="020F0502020204030204" pitchFamily="34" charset="0"/>
            <a:cs typeface="Calibri" panose="020F0502020204030204" pitchFamily="34" charset="0"/>
          </a:endParaRPr>
        </a:p>
      </dgm:t>
    </dgm:pt>
    <dgm:pt modelId="{5D81136C-B584-4EF6-A653-D1E7D0393655}" type="sibTrans" cxnId="{7E16ED05-34A2-4CBD-980E-472652D3C254}">
      <dgm:prSet/>
      <dgm:spPr/>
      <dgm:t>
        <a:bodyPr/>
        <a:lstStyle/>
        <a:p>
          <a:endParaRPr lang="en-US" sz="1200" b="0">
            <a:latin typeface="Calibri" panose="020F0502020204030204" pitchFamily="34" charset="0"/>
            <a:cs typeface="Calibri" panose="020F0502020204030204" pitchFamily="34" charset="0"/>
          </a:endParaRPr>
        </a:p>
      </dgm:t>
    </dgm:pt>
    <dgm:pt modelId="{D76E3352-8D1B-4AA6-A038-BE47D84C6599}">
      <dgm:prSet phldrT="[Text]" custT="1"/>
      <dgm:spPr>
        <a:solidFill>
          <a:schemeClr val="accent5">
            <a:lumMod val="75000"/>
          </a:schemeClr>
        </a:solidFill>
      </dgm:spPr>
      <dgm:t>
        <a:bodyPr/>
        <a:lstStyle/>
        <a:p>
          <a:r>
            <a:rPr lang="it-IT" sz="2000" b="1" i="0" dirty="0">
              <a:latin typeface="Calibri" panose="020F0502020204030204" pitchFamily="34" charset="0"/>
              <a:cs typeface="Calibri" panose="020F0502020204030204" pitchFamily="34" charset="0"/>
            </a:rPr>
            <a:t>5.2. Liên kết sáng tạo</a:t>
          </a:r>
          <a:endParaRPr lang="en-US" sz="2000" b="0" i="0" dirty="0">
            <a:latin typeface="Calibri" panose="020F0502020204030204" pitchFamily="34" charset="0"/>
            <a:cs typeface="Calibri" panose="020F0502020204030204" pitchFamily="34" charset="0"/>
          </a:endParaRPr>
        </a:p>
      </dgm:t>
    </dgm:pt>
    <dgm:pt modelId="{DC94C9B1-D81D-40D7-830B-A2CBB8EDFAF6}" type="parTrans" cxnId="{56EB216C-7B56-455D-95D3-5951C560CDC6}">
      <dgm:prSet custT="1"/>
      <dgm:spPr/>
      <dgm:t>
        <a:bodyPr/>
        <a:lstStyle/>
        <a:p>
          <a:endParaRPr lang="en-US" sz="1200" b="0">
            <a:latin typeface="Calibri" panose="020F0502020204030204" pitchFamily="34" charset="0"/>
            <a:cs typeface="Calibri" panose="020F0502020204030204" pitchFamily="34" charset="0"/>
          </a:endParaRPr>
        </a:p>
      </dgm:t>
    </dgm:pt>
    <dgm:pt modelId="{3C98E2F9-357E-4D5A-9863-9ED4C5AAAAF7}" type="sibTrans" cxnId="{56EB216C-7B56-455D-95D3-5951C560CDC6}">
      <dgm:prSet/>
      <dgm:spPr/>
      <dgm:t>
        <a:bodyPr/>
        <a:lstStyle/>
        <a:p>
          <a:endParaRPr lang="en-US" sz="1200" b="0">
            <a:latin typeface="Calibri" panose="020F0502020204030204" pitchFamily="34" charset="0"/>
            <a:cs typeface="Calibri" panose="020F0502020204030204" pitchFamily="34" charset="0"/>
          </a:endParaRPr>
        </a:p>
      </dgm:t>
    </dgm:pt>
    <dgm:pt modelId="{CF92B0B5-B808-42A5-B3A8-1B8200ED7CFD}">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5.1.1. Chi phí đào tạo LĐ/tổng chi của DN </a:t>
          </a:r>
          <a:r>
            <a:rPr lang="en-US" sz="1500" b="0" i="1" dirty="0">
              <a:solidFill>
                <a:schemeClr val="tx1"/>
              </a:solidFill>
              <a:latin typeface="Calibri" panose="020F0502020204030204" pitchFamily="34" charset="0"/>
              <a:cs typeface="Calibri" panose="020F0502020204030204" pitchFamily="34" charset="0"/>
            </a:rPr>
            <a:t>[PCI-VCCI]</a:t>
          </a:r>
          <a:endParaRPr lang="en-US" sz="1500" b="0" dirty="0">
            <a:solidFill>
              <a:schemeClr val="tx1"/>
            </a:solidFill>
            <a:latin typeface="Calibri" panose="020F0502020204030204" pitchFamily="34" charset="0"/>
            <a:cs typeface="Calibri" panose="020F0502020204030204" pitchFamily="34" charset="0"/>
          </a:endParaRPr>
        </a:p>
      </dgm:t>
    </dgm:pt>
    <dgm:pt modelId="{61A90130-2E2A-4AAE-AB2A-E7F7D4BC84FA}" type="parTrans" cxnId="{DB50B65A-F9F6-4F99-BD41-F3B08BE96F8A}">
      <dgm:prSet custT="1"/>
      <dgm:spPr/>
      <dgm:t>
        <a:bodyPr/>
        <a:lstStyle/>
        <a:p>
          <a:endParaRPr lang="en-US" sz="1200" b="0">
            <a:latin typeface="Calibri" panose="020F0502020204030204" pitchFamily="34" charset="0"/>
            <a:cs typeface="Calibri" panose="020F0502020204030204" pitchFamily="34" charset="0"/>
          </a:endParaRPr>
        </a:p>
      </dgm:t>
    </dgm:pt>
    <dgm:pt modelId="{A3612BD4-42FA-4C76-9ADF-1604A6DAAC79}" type="sibTrans" cxnId="{DB50B65A-F9F6-4F99-BD41-F3B08BE96F8A}">
      <dgm:prSet/>
      <dgm:spPr/>
      <dgm:t>
        <a:bodyPr/>
        <a:lstStyle/>
        <a:p>
          <a:endParaRPr lang="en-US" sz="1200" b="0">
            <a:latin typeface="Calibri" panose="020F0502020204030204" pitchFamily="34" charset="0"/>
            <a:cs typeface="Calibri" panose="020F0502020204030204" pitchFamily="34" charset="0"/>
          </a:endParaRPr>
        </a:p>
      </dgm:t>
    </dgm:pt>
    <dgm:pt modelId="{4081D80F-A5A6-44E9-95C7-60F6B195DF89}">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5.1.2. Tỷ lệ LĐ từ 15 tuổi trở lên đang làm việc trong nền kinh tế đã qua ĐT </a:t>
          </a:r>
          <a:r>
            <a:rPr lang="en-US" sz="1500" b="0" i="1" dirty="0">
              <a:solidFill>
                <a:schemeClr val="tx1"/>
              </a:solidFill>
              <a:latin typeface="Calibri" panose="020F0502020204030204" pitchFamily="34" charset="0"/>
              <a:cs typeface="Calibri" panose="020F0502020204030204" pitchFamily="34" charset="0"/>
            </a:rPr>
            <a:t>[TCTK]</a:t>
          </a:r>
          <a:endParaRPr lang="en-US" sz="1500" b="0" dirty="0">
            <a:solidFill>
              <a:schemeClr val="tx1"/>
            </a:solidFill>
            <a:latin typeface="Calibri" panose="020F0502020204030204" pitchFamily="34" charset="0"/>
            <a:cs typeface="Calibri" panose="020F0502020204030204" pitchFamily="34" charset="0"/>
          </a:endParaRPr>
        </a:p>
      </dgm:t>
    </dgm:pt>
    <dgm:pt modelId="{582605C1-0FA0-4038-AD5B-F47E8057EF4E}" type="parTrans" cxnId="{01FE24F5-B3FD-417F-BCBF-40F34DF62A72}">
      <dgm:prSet custT="1"/>
      <dgm:spPr/>
      <dgm:t>
        <a:bodyPr/>
        <a:lstStyle/>
        <a:p>
          <a:endParaRPr lang="en-US" sz="1200" b="0">
            <a:latin typeface="Calibri" panose="020F0502020204030204" pitchFamily="34" charset="0"/>
            <a:cs typeface="Calibri" panose="020F0502020204030204" pitchFamily="34" charset="0"/>
          </a:endParaRPr>
        </a:p>
      </dgm:t>
    </dgm:pt>
    <dgm:pt modelId="{A78E58FC-7266-4C8F-B8E6-593958744F90}" type="sibTrans" cxnId="{01FE24F5-B3FD-417F-BCBF-40F34DF62A72}">
      <dgm:prSet/>
      <dgm:spPr/>
      <dgm:t>
        <a:bodyPr/>
        <a:lstStyle/>
        <a:p>
          <a:endParaRPr lang="en-US" sz="1200" b="0">
            <a:latin typeface="Calibri" panose="020F0502020204030204" pitchFamily="34" charset="0"/>
            <a:cs typeface="Calibri" panose="020F0502020204030204" pitchFamily="34" charset="0"/>
          </a:endParaRPr>
        </a:p>
      </dgm:t>
    </dgm:pt>
    <dgm:pt modelId="{40CEADD4-0E44-4F74-AF52-FCF35080356A}">
      <dgm:prSet custT="1"/>
      <dgm:spPr>
        <a:solidFill>
          <a:schemeClr val="accent5">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5.2.1. Hợp tác nghiên cứu giữa tổ chức KH&amp;CN và DN </a:t>
          </a:r>
          <a:r>
            <a:rPr lang="en-US" sz="1500" b="0" i="1" dirty="0">
              <a:solidFill>
                <a:schemeClr val="tx1"/>
              </a:solidFill>
              <a:latin typeface="Calibri" panose="020F0502020204030204" pitchFamily="34" charset="0"/>
              <a:cs typeface="Calibri" panose="020F0502020204030204" pitchFamily="34" charset="0"/>
            </a:rPr>
            <a:t>[ĐP]</a:t>
          </a:r>
          <a:endParaRPr lang="en-US" sz="1500" b="0" dirty="0">
            <a:solidFill>
              <a:schemeClr val="tx1"/>
            </a:solidFill>
            <a:latin typeface="Calibri" panose="020F0502020204030204" pitchFamily="34" charset="0"/>
            <a:cs typeface="Calibri" panose="020F0502020204030204" pitchFamily="34" charset="0"/>
          </a:endParaRPr>
        </a:p>
      </dgm:t>
    </dgm:pt>
    <dgm:pt modelId="{6DE64CD3-8FE8-4573-80F2-76EBE84C3D9F}" type="parTrans" cxnId="{D7DCA3DF-D4C2-4494-95EF-7EFB94139448}">
      <dgm:prSet custT="1"/>
      <dgm:spPr/>
      <dgm:t>
        <a:bodyPr/>
        <a:lstStyle/>
        <a:p>
          <a:endParaRPr lang="en-US" sz="1200" b="0">
            <a:latin typeface="Calibri" panose="020F0502020204030204" pitchFamily="34" charset="0"/>
            <a:cs typeface="Calibri" panose="020F0502020204030204" pitchFamily="34" charset="0"/>
          </a:endParaRPr>
        </a:p>
      </dgm:t>
    </dgm:pt>
    <dgm:pt modelId="{78CFD307-5C9E-438F-B7D9-89FFE88240BC}" type="sibTrans" cxnId="{D7DCA3DF-D4C2-4494-95EF-7EFB94139448}">
      <dgm:prSet/>
      <dgm:spPr/>
      <dgm:t>
        <a:bodyPr/>
        <a:lstStyle/>
        <a:p>
          <a:endParaRPr lang="en-US" sz="1200" b="0">
            <a:latin typeface="Calibri" panose="020F0502020204030204" pitchFamily="34" charset="0"/>
            <a:cs typeface="Calibri" panose="020F0502020204030204" pitchFamily="34" charset="0"/>
          </a:endParaRPr>
        </a:p>
      </dgm:t>
    </dgm:pt>
    <dgm:pt modelId="{FF379FDA-8853-45A1-8DD9-C90D64BD6EEC}">
      <dgm:prSet custT="1"/>
      <dgm:spPr>
        <a:solidFill>
          <a:schemeClr val="accent5">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5.2.2. Tỷ lệ dự án đầu tư đang SXKD trong các KCN/1,000 DN chế biến chế tạo </a:t>
          </a:r>
          <a:r>
            <a:rPr lang="en-US" sz="1500" b="0" i="1" dirty="0">
              <a:solidFill>
                <a:schemeClr val="tx1"/>
              </a:solidFill>
              <a:latin typeface="Calibri" panose="020F0502020204030204" pitchFamily="34" charset="0"/>
              <a:cs typeface="Calibri" panose="020F0502020204030204" pitchFamily="34" charset="0"/>
            </a:rPr>
            <a:t>[ĐP]</a:t>
          </a:r>
          <a:endParaRPr lang="en-US" sz="1500" b="0" dirty="0">
            <a:solidFill>
              <a:schemeClr val="tx1"/>
            </a:solidFill>
            <a:latin typeface="Calibri" panose="020F0502020204030204" pitchFamily="34" charset="0"/>
            <a:cs typeface="Calibri" panose="020F0502020204030204" pitchFamily="34" charset="0"/>
          </a:endParaRPr>
        </a:p>
      </dgm:t>
    </dgm:pt>
    <dgm:pt modelId="{8CC008BA-C3AA-4A87-9D77-7FA8802141FD}" type="parTrans" cxnId="{78B4135F-E990-4DDB-B473-D4636C3EC25D}">
      <dgm:prSet custT="1"/>
      <dgm:spPr/>
      <dgm:t>
        <a:bodyPr/>
        <a:lstStyle/>
        <a:p>
          <a:endParaRPr lang="en-US" sz="1200" b="0">
            <a:latin typeface="Calibri" panose="020F0502020204030204" pitchFamily="34" charset="0"/>
            <a:cs typeface="Calibri" panose="020F0502020204030204" pitchFamily="34" charset="0"/>
          </a:endParaRPr>
        </a:p>
      </dgm:t>
    </dgm:pt>
    <dgm:pt modelId="{8EEBC359-3692-4714-A519-FC80700E9590}" type="sibTrans" cxnId="{78B4135F-E990-4DDB-B473-D4636C3EC25D}">
      <dgm:prSet/>
      <dgm:spPr/>
      <dgm:t>
        <a:bodyPr/>
        <a:lstStyle/>
        <a:p>
          <a:endParaRPr lang="en-US" sz="1200" b="0">
            <a:latin typeface="Calibri" panose="020F0502020204030204" pitchFamily="34" charset="0"/>
            <a:cs typeface="Calibri" panose="020F0502020204030204" pitchFamily="34" charset="0"/>
          </a:endParaRPr>
        </a:p>
      </dgm:t>
    </dgm:pt>
    <dgm:pt modelId="{BDF3D987-A3D2-46A3-833D-D5182D570751}">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5.1.3. Tỉ lệ DN có hoạt động R&amp;D </a:t>
          </a:r>
          <a:r>
            <a:rPr lang="en-US" sz="1500" b="0" i="1" dirty="0">
              <a:solidFill>
                <a:schemeClr val="tx1"/>
              </a:solidFill>
              <a:latin typeface="Calibri" panose="020F0502020204030204" pitchFamily="34" charset="0"/>
              <a:cs typeface="Calibri" panose="020F0502020204030204" pitchFamily="34" charset="0"/>
            </a:rPr>
            <a:t>[TCTK]</a:t>
          </a:r>
          <a:endParaRPr lang="en-GB" sz="1500" dirty="0">
            <a:solidFill>
              <a:schemeClr val="tx1"/>
            </a:solidFill>
            <a:latin typeface="Calibri" panose="020F0502020204030204" pitchFamily="34" charset="0"/>
            <a:cs typeface="Calibri" panose="020F0502020204030204" pitchFamily="34" charset="0"/>
          </a:endParaRPr>
        </a:p>
      </dgm:t>
    </dgm:pt>
    <dgm:pt modelId="{C41F9173-0A71-46F6-83D7-8D2E74982E81}" type="parTrans" cxnId="{62C72FAE-B0B3-455E-A41C-2BC642F3F447}">
      <dgm:prSet/>
      <dgm:spPr/>
      <dgm:t>
        <a:bodyPr/>
        <a:lstStyle/>
        <a:p>
          <a:endParaRPr lang="en-GB">
            <a:latin typeface="Calibri" panose="020F0502020204030204" pitchFamily="34" charset="0"/>
          </a:endParaRPr>
        </a:p>
      </dgm:t>
    </dgm:pt>
    <dgm:pt modelId="{989BEAD6-3733-4FD4-B05B-E8CE25A8901C}" type="sibTrans" cxnId="{62C72FAE-B0B3-455E-A41C-2BC642F3F447}">
      <dgm:prSet/>
      <dgm:spPr/>
      <dgm:t>
        <a:bodyPr/>
        <a:lstStyle/>
        <a:p>
          <a:endParaRPr lang="en-GB"/>
        </a:p>
      </dgm:t>
    </dgm:pt>
    <dgm:pt modelId="{F9A48A97-9CFB-4547-9E39-BCC8A5E9945D}">
      <dgm:prSet custT="1"/>
      <dgm:spPr>
        <a:solidFill>
          <a:schemeClr val="accent5">
            <a:lumMod val="20000"/>
            <a:lumOff val="8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5.2.3. Tỷ lệ dự án đầu tư trong các cụm CN/1,000 DN chế biến chế tạo </a:t>
          </a:r>
          <a:r>
            <a:rPr lang="en-US" sz="1500" b="0" i="1" dirty="0">
              <a:solidFill>
                <a:schemeClr val="tx1"/>
              </a:solidFill>
              <a:latin typeface="Calibri" panose="020F0502020204030204" pitchFamily="34" charset="0"/>
              <a:cs typeface="Calibri" panose="020F0502020204030204" pitchFamily="34" charset="0"/>
            </a:rPr>
            <a:t>[ĐP]</a:t>
          </a:r>
          <a:endParaRPr lang="en-GB" sz="1500" dirty="0">
            <a:solidFill>
              <a:schemeClr val="tx1"/>
            </a:solidFill>
            <a:latin typeface="Calibri" panose="020F0502020204030204" pitchFamily="34" charset="0"/>
            <a:cs typeface="Calibri" panose="020F0502020204030204" pitchFamily="34" charset="0"/>
          </a:endParaRPr>
        </a:p>
      </dgm:t>
    </dgm:pt>
    <dgm:pt modelId="{E6896443-DFCD-4CB5-A9E0-C04432CD556E}" type="parTrans" cxnId="{DA5B5DDF-68B9-4CDA-991A-893DFD4CAE1C}">
      <dgm:prSet/>
      <dgm:spPr/>
      <dgm:t>
        <a:bodyPr/>
        <a:lstStyle/>
        <a:p>
          <a:endParaRPr lang="en-GB">
            <a:latin typeface="Calibri" panose="020F0502020204030204" pitchFamily="34" charset="0"/>
          </a:endParaRPr>
        </a:p>
      </dgm:t>
    </dgm:pt>
    <dgm:pt modelId="{2985B923-6AE8-4A38-ACEC-157A3EB5471A}" type="sibTrans" cxnId="{DA5B5DDF-68B9-4CDA-991A-893DFD4CAE1C}">
      <dgm:prSet/>
      <dgm:spPr/>
      <dgm:t>
        <a:bodyPr/>
        <a:lstStyle/>
        <a:p>
          <a:endParaRPr lang="en-GB"/>
        </a:p>
      </dgm:t>
    </dgm:pt>
    <dgm:pt modelId="{05E49DC7-C1C3-4A66-AC20-AA7F060AA897}">
      <dgm:prSet custT="1"/>
      <dgm:spPr>
        <a:solidFill>
          <a:schemeClr val="accent5">
            <a:lumMod val="75000"/>
          </a:schemeClr>
        </a:solidFill>
      </dgm:spPr>
      <dgm:t>
        <a:bodyPr/>
        <a:lstStyle/>
        <a:p>
          <a:r>
            <a:rPr lang="it-IT" sz="2000" b="1" i="0" dirty="0">
              <a:latin typeface="Calibri" panose="020F0502020204030204" pitchFamily="34" charset="0"/>
              <a:cs typeface="Calibri" panose="020F0502020204030204" pitchFamily="34" charset="0"/>
            </a:rPr>
            <a:t>5.3. Hấp thu tri thức</a:t>
          </a:r>
          <a:endParaRPr lang="en-GB" sz="2000" i="0" dirty="0">
            <a:latin typeface="Calibri" panose="020F0502020204030204" pitchFamily="34" charset="0"/>
            <a:cs typeface="Calibri" panose="020F0502020204030204" pitchFamily="34" charset="0"/>
          </a:endParaRPr>
        </a:p>
      </dgm:t>
    </dgm:pt>
    <dgm:pt modelId="{37A35112-FCA0-4E46-8F26-F95FEC63177D}" type="parTrans" cxnId="{B88C759F-C7DD-4A89-A0B5-797D9F8AA705}">
      <dgm:prSet/>
      <dgm:spPr/>
      <dgm:t>
        <a:bodyPr/>
        <a:lstStyle/>
        <a:p>
          <a:endParaRPr lang="en-GB">
            <a:latin typeface="Calibri" panose="020F0502020204030204" pitchFamily="34" charset="0"/>
          </a:endParaRPr>
        </a:p>
      </dgm:t>
    </dgm:pt>
    <dgm:pt modelId="{EAE0D7CF-AB0D-45C5-8AC3-947E8407CB0F}" type="sibTrans" cxnId="{B88C759F-C7DD-4A89-A0B5-797D9F8AA705}">
      <dgm:prSet/>
      <dgm:spPr/>
      <dgm:t>
        <a:bodyPr/>
        <a:lstStyle/>
        <a:p>
          <a:endParaRPr lang="en-GB"/>
        </a:p>
      </dgm:t>
    </dgm:pt>
    <dgm:pt modelId="{45488EC5-488E-425C-A9BF-EFFFD0D87363}">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5.3.1. Đầu tư trực tiếp của nước ngoài/GRDP </a:t>
          </a:r>
          <a:r>
            <a:rPr lang="en-US" sz="1500" b="0" i="1" dirty="0">
              <a:solidFill>
                <a:schemeClr val="tx1"/>
              </a:solidFill>
              <a:latin typeface="Calibri" panose="020F0502020204030204" pitchFamily="34" charset="0"/>
              <a:cs typeface="Calibri" panose="020F0502020204030204" pitchFamily="34" charset="0"/>
            </a:rPr>
            <a:t>[TCTK]</a:t>
          </a:r>
          <a:endParaRPr lang="en-GB" sz="1500" dirty="0">
            <a:solidFill>
              <a:schemeClr val="tx1"/>
            </a:solidFill>
            <a:latin typeface="Calibri" panose="020F0502020204030204" pitchFamily="34" charset="0"/>
            <a:cs typeface="Calibri" panose="020F0502020204030204" pitchFamily="34" charset="0"/>
          </a:endParaRPr>
        </a:p>
      </dgm:t>
    </dgm:pt>
    <dgm:pt modelId="{25F218A9-BFB2-422C-8441-3C14B5979D6A}" type="parTrans" cxnId="{DC65A361-89AF-4BDC-8EFD-1CF74066637E}">
      <dgm:prSet/>
      <dgm:spPr/>
      <dgm:t>
        <a:bodyPr/>
        <a:lstStyle/>
        <a:p>
          <a:endParaRPr lang="en-GB">
            <a:latin typeface="Calibri" panose="020F0502020204030204" pitchFamily="34" charset="0"/>
          </a:endParaRPr>
        </a:p>
      </dgm:t>
    </dgm:pt>
    <dgm:pt modelId="{04AD03FF-86F4-4A00-B68D-7524B11FDE45}" type="sibTrans" cxnId="{DC65A361-89AF-4BDC-8EFD-1CF74066637E}">
      <dgm:prSet/>
      <dgm:spPr/>
      <dgm:t>
        <a:bodyPr/>
        <a:lstStyle/>
        <a:p>
          <a:endParaRPr lang="en-GB"/>
        </a:p>
      </dgm:t>
    </dgm:pt>
    <dgm:pt modelId="{D8C5B0AB-BE59-4289-943A-73370A14BD49}">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5.3.2. Tỉ lệ DN có hoạt động ĐMST </a:t>
          </a:r>
          <a:r>
            <a:rPr lang="en-US" sz="1500" b="0" i="1" dirty="0">
              <a:solidFill>
                <a:schemeClr val="tx1"/>
              </a:solidFill>
              <a:latin typeface="Calibri" panose="020F0502020204030204" pitchFamily="34" charset="0"/>
              <a:cs typeface="Calibri" panose="020F0502020204030204" pitchFamily="34" charset="0"/>
            </a:rPr>
            <a:t>[TCTK]</a:t>
          </a:r>
          <a:endParaRPr lang="en-GB" sz="1500" dirty="0">
            <a:solidFill>
              <a:schemeClr val="tx1"/>
            </a:solidFill>
            <a:latin typeface="Calibri" panose="020F0502020204030204" pitchFamily="34" charset="0"/>
            <a:cs typeface="Calibri" panose="020F0502020204030204" pitchFamily="34" charset="0"/>
          </a:endParaRPr>
        </a:p>
      </dgm:t>
    </dgm:pt>
    <dgm:pt modelId="{44AC32E3-4172-48C3-A675-3E239A3350FE}" type="parTrans" cxnId="{9DD8EBEA-1086-4309-A3FA-61CFA82A0D96}">
      <dgm:prSet/>
      <dgm:spPr/>
      <dgm:t>
        <a:bodyPr/>
        <a:lstStyle/>
        <a:p>
          <a:endParaRPr lang="en-GB">
            <a:latin typeface="Calibri" panose="020F0502020204030204" pitchFamily="34" charset="0"/>
          </a:endParaRPr>
        </a:p>
      </dgm:t>
    </dgm:pt>
    <dgm:pt modelId="{BEC3887A-88C8-447D-8DF3-02D2B9734443}" type="sibTrans" cxnId="{9DD8EBEA-1086-4309-A3FA-61CFA82A0D96}">
      <dgm:prSet/>
      <dgm:spPr/>
      <dgm:t>
        <a:bodyPr/>
        <a:lstStyle/>
        <a:p>
          <a:endParaRPr lang="en-GB"/>
        </a:p>
      </dgm:t>
    </dgm:pt>
    <dgm:pt modelId="{74337571-01D4-4375-87B1-F8060FA11FF9}">
      <dgm:prSet custT="1"/>
      <dgm:spPr>
        <a:solidFill>
          <a:schemeClr val="accent5">
            <a:lumMod val="60000"/>
            <a:lumOff val="40000"/>
          </a:schemeClr>
        </a:solidFill>
      </dgm:spPr>
      <dgm:t>
        <a:bodyPr/>
        <a:lstStyle/>
        <a:p>
          <a:r>
            <a:rPr lang="it-IT" sz="1500" dirty="0">
              <a:solidFill>
                <a:schemeClr val="tx1"/>
              </a:solidFill>
              <a:latin typeface="Calibri" panose="020F0502020204030204" pitchFamily="34" charset="0"/>
              <a:cs typeface="Calibri" panose="020F0502020204030204" pitchFamily="34" charset="0"/>
            </a:rPr>
            <a:t>5.3.3. Tỉ lệ doanh nghiệp có ISO/tổng số doanh nghiệp </a:t>
          </a:r>
          <a:r>
            <a:rPr lang="en-US" sz="1500" b="0" i="1" dirty="0">
              <a:solidFill>
                <a:schemeClr val="tx1"/>
              </a:solidFill>
              <a:latin typeface="Calibri" panose="020F0502020204030204" pitchFamily="34" charset="0"/>
              <a:cs typeface="Calibri" panose="020F0502020204030204" pitchFamily="34" charset="0"/>
            </a:rPr>
            <a:t>[</a:t>
          </a:r>
          <a:r>
            <a:rPr lang="en-US" sz="1500" b="0" i="1" dirty="0" err="1">
              <a:solidFill>
                <a:schemeClr val="tx1"/>
              </a:solidFill>
              <a:latin typeface="Calibri" panose="020F0502020204030204" pitchFamily="34" charset="0"/>
              <a:cs typeface="Calibri" panose="020F0502020204030204" pitchFamily="34" charset="0"/>
            </a:rPr>
            <a:t>Tổng</a:t>
          </a:r>
          <a:r>
            <a:rPr lang="en-US" sz="1500" b="0" i="1" dirty="0">
              <a:solidFill>
                <a:schemeClr val="tx1"/>
              </a:solidFill>
              <a:latin typeface="Calibri" panose="020F0502020204030204" pitchFamily="34" charset="0"/>
              <a:cs typeface="Calibri" panose="020F0502020204030204" pitchFamily="34" charset="0"/>
            </a:rPr>
            <a:t> </a:t>
          </a:r>
          <a:r>
            <a:rPr lang="en-US" sz="1500" b="0" i="1" dirty="0" err="1">
              <a:solidFill>
                <a:schemeClr val="tx1"/>
              </a:solidFill>
              <a:latin typeface="Calibri" panose="020F0502020204030204" pitchFamily="34" charset="0"/>
              <a:cs typeface="Calibri" panose="020F0502020204030204" pitchFamily="34" charset="0"/>
            </a:rPr>
            <a:t>cục</a:t>
          </a:r>
          <a:r>
            <a:rPr lang="en-US" sz="1500" b="0" i="1" dirty="0">
              <a:solidFill>
                <a:schemeClr val="tx1"/>
              </a:solidFill>
              <a:latin typeface="Calibri" panose="020F0502020204030204" pitchFamily="34" charset="0"/>
              <a:cs typeface="Calibri" panose="020F0502020204030204" pitchFamily="34" charset="0"/>
            </a:rPr>
            <a:t> TĐC]</a:t>
          </a:r>
          <a:endParaRPr lang="en-GB" sz="1500" dirty="0">
            <a:solidFill>
              <a:schemeClr val="tx1"/>
            </a:solidFill>
            <a:latin typeface="Calibri" panose="020F0502020204030204" pitchFamily="34" charset="0"/>
            <a:cs typeface="Calibri" panose="020F0502020204030204" pitchFamily="34" charset="0"/>
          </a:endParaRPr>
        </a:p>
      </dgm:t>
    </dgm:pt>
    <dgm:pt modelId="{B8ACE4F7-6572-4E48-A8DC-37C8205D5E7D}" type="parTrans" cxnId="{3EFFB519-6E55-49F5-9EB8-D667800229D6}">
      <dgm:prSet/>
      <dgm:spPr/>
      <dgm:t>
        <a:bodyPr/>
        <a:lstStyle/>
        <a:p>
          <a:endParaRPr lang="en-GB">
            <a:latin typeface="Calibri" panose="020F0502020204030204" pitchFamily="34" charset="0"/>
          </a:endParaRPr>
        </a:p>
      </dgm:t>
    </dgm:pt>
    <dgm:pt modelId="{D83ED734-5ABC-47E1-86AF-5F6225CD2D66}" type="sibTrans" cxnId="{3EFFB519-6E55-49F5-9EB8-D667800229D6}">
      <dgm:prSet/>
      <dgm:spPr/>
      <dgm:t>
        <a:bodyPr/>
        <a:lstStyle/>
        <a:p>
          <a:endParaRPr lang="en-GB"/>
        </a:p>
      </dgm:t>
    </dgm:pt>
    <dgm:pt modelId="{E43AC323-6D06-492D-97F6-D6F3F2115C94}">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TC, </a:t>
          </a:r>
          <a:r>
            <a:rPr lang="en-US" sz="1400" b="1" dirty="0" err="1">
              <a:solidFill>
                <a:srgbClr val="0070C0"/>
              </a:solidFill>
            </a:rPr>
            <a:t>Sở</a:t>
          </a:r>
          <a:r>
            <a:rPr lang="en-US" sz="1400" b="1" dirty="0">
              <a:solidFill>
                <a:srgbClr val="0070C0"/>
              </a:solidFill>
            </a:rPr>
            <a:t> GD&amp;ĐT</a:t>
          </a:r>
          <a:endParaRPr lang="en-US" sz="1100" dirty="0"/>
        </a:p>
      </dgm:t>
    </dgm:pt>
    <dgm:pt modelId="{1964D54F-6091-44DA-A345-1CD90ADA31D9}" type="parTrans" cxnId="{2691051E-CCE1-4799-84C7-FD81C435C525}">
      <dgm:prSet/>
      <dgm:spPr/>
      <dgm:t>
        <a:bodyPr/>
        <a:lstStyle/>
        <a:p>
          <a:endParaRPr lang="en-US"/>
        </a:p>
      </dgm:t>
    </dgm:pt>
    <dgm:pt modelId="{F63E1AEC-8AF6-403C-807D-0CC4C81D4CA8}" type="sibTrans" cxnId="{2691051E-CCE1-4799-84C7-FD81C435C525}">
      <dgm:prSet/>
      <dgm:spPr/>
      <dgm:t>
        <a:bodyPr/>
        <a:lstStyle/>
        <a:p>
          <a:endParaRPr lang="en-US"/>
        </a:p>
      </dgm:t>
    </dgm:pt>
    <dgm:pt modelId="{AE1F7728-4C88-415B-B663-96EA74A8E7B9}">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Nội</a:t>
          </a:r>
          <a:r>
            <a:rPr lang="en-US" sz="1400" b="1" dirty="0">
              <a:solidFill>
                <a:srgbClr val="0070C0"/>
              </a:solidFill>
            </a:rPr>
            <a:t> </a:t>
          </a:r>
          <a:r>
            <a:rPr lang="en-US" sz="1400" b="1" dirty="0" err="1">
              <a:solidFill>
                <a:srgbClr val="0070C0"/>
              </a:solidFill>
            </a:rPr>
            <a:t>vụ</a:t>
          </a:r>
          <a:endParaRPr lang="en-US" sz="1100" dirty="0"/>
        </a:p>
      </dgm:t>
    </dgm:pt>
    <dgm:pt modelId="{E61663FB-1D0F-4BC8-AB81-A5B7DDFC1AB8}" type="parTrans" cxnId="{0A91F18A-6E16-4831-A780-F5F9E2C07538}">
      <dgm:prSet/>
      <dgm:spPr/>
      <dgm:t>
        <a:bodyPr/>
        <a:lstStyle/>
        <a:p>
          <a:endParaRPr lang="en-US"/>
        </a:p>
      </dgm:t>
    </dgm:pt>
    <dgm:pt modelId="{6D17C3A9-AD52-482C-8E10-69CC8517E6DD}" type="sibTrans" cxnId="{0A91F18A-6E16-4831-A780-F5F9E2C07538}">
      <dgm:prSet/>
      <dgm:spPr/>
      <dgm:t>
        <a:bodyPr/>
        <a:lstStyle/>
        <a:p>
          <a:endParaRPr lang="en-US"/>
        </a:p>
      </dgm:t>
    </dgm:pt>
    <dgm:pt modelId="{26257C6F-BB87-4806-BDB4-DD4B2B962178}">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96CBA15E-48E5-4866-A17A-BB26DE75AC69}" type="parTrans" cxnId="{D6D3DA61-8238-4D54-8C77-E640E06ACE9F}">
      <dgm:prSet/>
      <dgm:spPr/>
      <dgm:t>
        <a:bodyPr/>
        <a:lstStyle/>
        <a:p>
          <a:endParaRPr lang="en-US"/>
        </a:p>
      </dgm:t>
    </dgm:pt>
    <dgm:pt modelId="{A267DBBB-46EB-4916-ACD3-4355EF519718}" type="sibTrans" cxnId="{D6D3DA61-8238-4D54-8C77-E640E06ACE9F}">
      <dgm:prSet/>
      <dgm:spPr/>
      <dgm:t>
        <a:bodyPr/>
        <a:lstStyle/>
        <a:p>
          <a:endParaRPr lang="en-US"/>
        </a:p>
      </dgm:t>
    </dgm:pt>
    <dgm:pt modelId="{72B65A27-7B91-4E2D-896C-E4A0C091F3F9}">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64EFB6A6-D2B7-4956-82F6-257BA3B2F297}" type="parTrans" cxnId="{968C28AD-2872-4E0F-BB3A-E851D8805667}">
      <dgm:prSet/>
      <dgm:spPr/>
      <dgm:t>
        <a:bodyPr/>
        <a:lstStyle/>
        <a:p>
          <a:endParaRPr lang="en-US"/>
        </a:p>
      </dgm:t>
    </dgm:pt>
    <dgm:pt modelId="{0F87BB86-75F1-4B2A-B83B-50F029E0EFAE}" type="sibTrans" cxnId="{968C28AD-2872-4E0F-BB3A-E851D8805667}">
      <dgm:prSet/>
      <dgm:spPr/>
      <dgm:t>
        <a:bodyPr/>
        <a:lstStyle/>
        <a:p>
          <a:endParaRPr lang="en-US"/>
        </a:p>
      </dgm:t>
    </dgm:pt>
    <dgm:pt modelId="{D6BB5CCF-7C6C-4726-9ADC-B9E6CBD37F8E}">
      <dgm:prSet custT="1"/>
      <dgm:spPr>
        <a:solidFill>
          <a:srgbClr val="FFC000"/>
        </a:solidFill>
      </dgm:spPr>
      <dgm:t>
        <a:bodyPr/>
        <a:lstStyle/>
        <a:p>
          <a:pPr>
            <a:lnSpc>
              <a:spcPct val="100000"/>
            </a:lnSpc>
            <a:spcAft>
              <a:spcPts val="0"/>
            </a:spcAft>
          </a:pPr>
          <a:r>
            <a:rPr lang="en-US" sz="1200" b="1" dirty="0" err="1">
              <a:solidFill>
                <a:srgbClr val="0070C0"/>
              </a:solidFill>
            </a:rPr>
            <a:t>Sở</a:t>
          </a:r>
          <a:r>
            <a:rPr lang="en-US" sz="1200" b="1" dirty="0">
              <a:solidFill>
                <a:srgbClr val="0070C0"/>
              </a:solidFill>
            </a:rPr>
            <a:t> TC/</a:t>
          </a:r>
        </a:p>
        <a:p>
          <a:pPr>
            <a:lnSpc>
              <a:spcPct val="100000"/>
            </a:lnSpc>
            <a:spcAft>
              <a:spcPts val="0"/>
            </a:spcAft>
          </a:pPr>
          <a:r>
            <a:rPr lang="en-US" sz="1200" b="1" dirty="0">
              <a:solidFill>
                <a:srgbClr val="0070C0"/>
              </a:solidFill>
            </a:rPr>
            <a:t>BQLKCN</a:t>
          </a:r>
          <a:endParaRPr lang="en-US" sz="1050" dirty="0"/>
        </a:p>
      </dgm:t>
    </dgm:pt>
    <dgm:pt modelId="{99496F88-C333-4951-95AA-D3680AEDF08D}" type="parTrans" cxnId="{A1CB20ED-E8BE-4F85-B1BF-BF562983DC4D}">
      <dgm:prSet/>
      <dgm:spPr/>
      <dgm:t>
        <a:bodyPr/>
        <a:lstStyle/>
        <a:p>
          <a:endParaRPr lang="en-US"/>
        </a:p>
      </dgm:t>
    </dgm:pt>
    <dgm:pt modelId="{80E0C86C-FE16-4FEB-9953-111146E340BC}" type="sibTrans" cxnId="{A1CB20ED-E8BE-4F85-B1BF-BF562983DC4D}">
      <dgm:prSet/>
      <dgm:spPr/>
      <dgm:t>
        <a:bodyPr/>
        <a:lstStyle/>
        <a:p>
          <a:endParaRPr lang="en-US"/>
        </a:p>
      </dgm:t>
    </dgm:pt>
    <dgm:pt modelId="{25571907-78E5-4126-9866-5EE21B18C411}">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Công</a:t>
          </a:r>
          <a:r>
            <a:rPr lang="en-US" sz="1400" b="1" dirty="0">
              <a:solidFill>
                <a:srgbClr val="0070C0"/>
              </a:solidFill>
            </a:rPr>
            <a:t> </a:t>
          </a:r>
          <a:r>
            <a:rPr lang="en-US" sz="1400" b="1" dirty="0" err="1">
              <a:solidFill>
                <a:srgbClr val="0070C0"/>
              </a:solidFill>
            </a:rPr>
            <a:t>thương</a:t>
          </a:r>
          <a:endParaRPr lang="en-US" sz="1200" dirty="0"/>
        </a:p>
      </dgm:t>
    </dgm:pt>
    <dgm:pt modelId="{6E9A8AAD-FBEE-4552-93E5-495023E91B55}" type="parTrans" cxnId="{38998022-C7F6-42D9-A70A-D77518432066}">
      <dgm:prSet/>
      <dgm:spPr/>
      <dgm:t>
        <a:bodyPr/>
        <a:lstStyle/>
        <a:p>
          <a:endParaRPr lang="en-US"/>
        </a:p>
      </dgm:t>
    </dgm:pt>
    <dgm:pt modelId="{51B72575-A3ED-4F2C-8EAA-8BA4D6690521}" type="sibTrans" cxnId="{38998022-C7F6-42D9-A70A-D77518432066}">
      <dgm:prSet/>
      <dgm:spPr/>
      <dgm:t>
        <a:bodyPr/>
        <a:lstStyle/>
        <a:p>
          <a:endParaRPr lang="en-US"/>
        </a:p>
      </dgm:t>
    </dgm:pt>
    <dgm:pt modelId="{8828D007-5211-471B-B575-891CB81CBC25}">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a:t>
          </a:r>
          <a:r>
            <a:rPr lang="en-US" sz="1400" b="1" dirty="0" err="1">
              <a:solidFill>
                <a:srgbClr val="0070C0"/>
              </a:solidFill>
            </a:rPr>
            <a:t>Tài</a:t>
          </a:r>
          <a:r>
            <a:rPr lang="en-US" sz="1400" b="1" dirty="0">
              <a:solidFill>
                <a:srgbClr val="0070C0"/>
              </a:solidFill>
            </a:rPr>
            <a:t> </a:t>
          </a:r>
          <a:r>
            <a:rPr lang="en-US" sz="1400" b="1" dirty="0" err="1">
              <a:solidFill>
                <a:srgbClr val="0070C0"/>
              </a:solidFill>
            </a:rPr>
            <a:t>chính</a:t>
          </a:r>
          <a:endParaRPr lang="en-US" sz="1100" dirty="0"/>
        </a:p>
      </dgm:t>
    </dgm:pt>
    <dgm:pt modelId="{DFD57E3C-81A1-42DA-8392-8726530BDE09}" type="parTrans" cxnId="{C11DF3BD-48BA-4A51-A225-8782EC83AEAD}">
      <dgm:prSet/>
      <dgm:spPr/>
      <dgm:t>
        <a:bodyPr/>
        <a:lstStyle/>
        <a:p>
          <a:endParaRPr lang="en-US"/>
        </a:p>
      </dgm:t>
    </dgm:pt>
    <dgm:pt modelId="{090CE66A-6696-4C85-9294-F9E6D22FDE32}" type="sibTrans" cxnId="{C11DF3BD-48BA-4A51-A225-8782EC83AEAD}">
      <dgm:prSet/>
      <dgm:spPr/>
      <dgm:t>
        <a:bodyPr/>
        <a:lstStyle/>
        <a:p>
          <a:endParaRPr lang="en-US"/>
        </a:p>
      </dgm:t>
    </dgm:pt>
    <dgm:pt modelId="{BC0FDFDC-9F72-4FEF-A057-E990EB8ED14E}">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15B9860A-C98B-45BD-A94F-A09496910835}" type="parTrans" cxnId="{FBB45161-47E0-4191-B4DA-B940AC671129}">
      <dgm:prSet/>
      <dgm:spPr/>
      <dgm:t>
        <a:bodyPr/>
        <a:lstStyle/>
        <a:p>
          <a:endParaRPr lang="en-US"/>
        </a:p>
      </dgm:t>
    </dgm:pt>
    <dgm:pt modelId="{B54A3901-95FE-4027-93BF-F5A8493695E8}" type="sibTrans" cxnId="{FBB45161-47E0-4191-B4DA-B940AC671129}">
      <dgm:prSet/>
      <dgm:spPr/>
      <dgm:t>
        <a:bodyPr/>
        <a:lstStyle/>
        <a:p>
          <a:endParaRPr lang="en-US"/>
        </a:p>
      </dgm:t>
    </dgm:pt>
    <dgm:pt modelId="{3194E394-9EA8-4F38-8AA6-4A0BA7450EED}">
      <dgm:prSet custT="1"/>
      <dgm:spPr>
        <a:solidFill>
          <a:srgbClr val="FFC000"/>
        </a:solidFill>
      </dgm:spPr>
      <dgm:t>
        <a:bodyPr/>
        <a:lstStyle/>
        <a:p>
          <a:pPr>
            <a:lnSpc>
              <a:spcPct val="100000"/>
            </a:lnSpc>
            <a:spcAft>
              <a:spcPts val="0"/>
            </a:spcAft>
          </a:pPr>
          <a:r>
            <a:rPr lang="en-US" sz="1400" b="1" dirty="0" err="1">
              <a:solidFill>
                <a:srgbClr val="0070C0"/>
              </a:solidFill>
            </a:rPr>
            <a:t>Sở</a:t>
          </a:r>
          <a:r>
            <a:rPr lang="en-US" sz="1400" b="1" dirty="0">
              <a:solidFill>
                <a:srgbClr val="0070C0"/>
              </a:solidFill>
            </a:rPr>
            <a:t> KH&amp;CN</a:t>
          </a:r>
          <a:endParaRPr lang="en-US" sz="1100" dirty="0"/>
        </a:p>
      </dgm:t>
    </dgm:pt>
    <dgm:pt modelId="{0858027E-1803-4B06-A7C2-F562BB97AB3A}" type="parTrans" cxnId="{0A3BA2F8-2B2A-49C7-B24E-EAD79ECB8003}">
      <dgm:prSet/>
      <dgm:spPr/>
      <dgm:t>
        <a:bodyPr/>
        <a:lstStyle/>
        <a:p>
          <a:endParaRPr lang="en-US"/>
        </a:p>
      </dgm:t>
    </dgm:pt>
    <dgm:pt modelId="{450C13B9-B506-4E2F-BC8D-1AF18510F224}" type="sibTrans" cxnId="{0A3BA2F8-2B2A-49C7-B24E-EAD79ECB8003}">
      <dgm:prSet/>
      <dgm:spPr/>
      <dgm:t>
        <a:bodyPr/>
        <a:lstStyle/>
        <a:p>
          <a:endParaRPr lang="en-US"/>
        </a:p>
      </dgm:t>
    </dgm:pt>
    <dgm:pt modelId="{92547D0D-6F3C-4CCC-993A-F0202346473F}" type="pres">
      <dgm:prSet presAssocID="{31DF6121-08D2-4D75-A2C0-3546A8DB2FA7}" presName="diagram" presStyleCnt="0">
        <dgm:presLayoutVars>
          <dgm:chPref val="1"/>
          <dgm:dir/>
          <dgm:animOne val="branch"/>
          <dgm:animLvl val="lvl"/>
          <dgm:resizeHandles val="exact"/>
        </dgm:presLayoutVars>
      </dgm:prSet>
      <dgm:spPr/>
    </dgm:pt>
    <dgm:pt modelId="{EC241AF6-8F64-4AF2-B1FF-42DC82A34343}" type="pres">
      <dgm:prSet presAssocID="{A8D43A77-EAA9-400A-A80A-07CDCDA93CA1}" presName="root1" presStyleCnt="0"/>
      <dgm:spPr/>
    </dgm:pt>
    <dgm:pt modelId="{D1E489E2-74D7-4E83-93F2-2799EE27D90C}" type="pres">
      <dgm:prSet presAssocID="{A8D43A77-EAA9-400A-A80A-07CDCDA93CA1}" presName="LevelOneTextNode" presStyleLbl="node0" presStyleIdx="0" presStyleCnt="1" custScaleX="166214" custScaleY="317473" custLinFactX="-16457" custLinFactNeighborX="-100000" custLinFactNeighborY="-11708">
        <dgm:presLayoutVars>
          <dgm:chPref val="3"/>
        </dgm:presLayoutVars>
      </dgm:prSet>
      <dgm:spPr/>
    </dgm:pt>
    <dgm:pt modelId="{FC82EE15-3FCA-4C4E-9D86-135AA48D6F0F}" type="pres">
      <dgm:prSet presAssocID="{A8D43A77-EAA9-400A-A80A-07CDCDA93CA1}" presName="level2hierChild" presStyleCnt="0"/>
      <dgm:spPr/>
    </dgm:pt>
    <dgm:pt modelId="{0A98EAC1-CB72-4FFC-BED3-29366D3DBE94}" type="pres">
      <dgm:prSet presAssocID="{DC3E57CE-5796-458C-BC1E-0A478904FF04}" presName="conn2-1" presStyleLbl="parChTrans1D2" presStyleIdx="0" presStyleCnt="3"/>
      <dgm:spPr/>
    </dgm:pt>
    <dgm:pt modelId="{0BCBBF62-897F-4041-8ACD-CF7CFB8E88A8}" type="pres">
      <dgm:prSet presAssocID="{DC3E57CE-5796-458C-BC1E-0A478904FF04}" presName="connTx" presStyleLbl="parChTrans1D2" presStyleIdx="0" presStyleCnt="3"/>
      <dgm:spPr/>
    </dgm:pt>
    <dgm:pt modelId="{C1B000E0-2301-4EA4-9943-EEB0A80A8BC8}" type="pres">
      <dgm:prSet presAssocID="{8F677C79-B9E1-4F8A-AC0E-C6C2E5B21046}" presName="root2" presStyleCnt="0"/>
      <dgm:spPr/>
    </dgm:pt>
    <dgm:pt modelId="{4C9C1524-24BB-4E25-A0A7-38C28674D1EC}" type="pres">
      <dgm:prSet presAssocID="{8F677C79-B9E1-4F8A-AC0E-C6C2E5B21046}" presName="LevelTwoTextNode" presStyleLbl="node2" presStyleIdx="0" presStyleCnt="3" custScaleX="145951" custScaleY="210985" custLinFactNeighborX="-5880" custLinFactNeighborY="-11062">
        <dgm:presLayoutVars>
          <dgm:chPref val="3"/>
        </dgm:presLayoutVars>
      </dgm:prSet>
      <dgm:spPr/>
    </dgm:pt>
    <dgm:pt modelId="{3CB013F6-62A5-4498-B29A-060B558FD1AE}" type="pres">
      <dgm:prSet presAssocID="{8F677C79-B9E1-4F8A-AC0E-C6C2E5B21046}" presName="level3hierChild" presStyleCnt="0"/>
      <dgm:spPr/>
    </dgm:pt>
    <dgm:pt modelId="{C4F18685-72B2-485F-808E-79712C6B403A}" type="pres">
      <dgm:prSet presAssocID="{61A90130-2E2A-4AAE-AB2A-E7F7D4BC84FA}" presName="conn2-1" presStyleLbl="parChTrans1D3" presStyleIdx="0" presStyleCnt="9"/>
      <dgm:spPr/>
    </dgm:pt>
    <dgm:pt modelId="{096105AD-97CC-48E6-82B9-17C4DA837CBA}" type="pres">
      <dgm:prSet presAssocID="{61A90130-2E2A-4AAE-AB2A-E7F7D4BC84FA}" presName="connTx" presStyleLbl="parChTrans1D3" presStyleIdx="0" presStyleCnt="9"/>
      <dgm:spPr/>
    </dgm:pt>
    <dgm:pt modelId="{B366CE14-242F-405B-A3EA-5A0CC2AFF8B9}" type="pres">
      <dgm:prSet presAssocID="{CF92B0B5-B808-42A5-B3A8-1B8200ED7CFD}" presName="root2" presStyleCnt="0"/>
      <dgm:spPr/>
    </dgm:pt>
    <dgm:pt modelId="{D1B21667-D685-4112-ADBF-6A485F9FA59A}" type="pres">
      <dgm:prSet presAssocID="{CF92B0B5-B808-42A5-B3A8-1B8200ED7CFD}" presName="LevelTwoTextNode" presStyleLbl="node3" presStyleIdx="0" presStyleCnt="9" custScaleX="390518" custScaleY="94671" custLinFactNeighborX="-5944" custLinFactNeighborY="1332">
        <dgm:presLayoutVars>
          <dgm:chPref val="3"/>
        </dgm:presLayoutVars>
      </dgm:prSet>
      <dgm:spPr/>
    </dgm:pt>
    <dgm:pt modelId="{D891E265-354C-48FA-A764-835068B172F1}" type="pres">
      <dgm:prSet presAssocID="{CF92B0B5-B808-42A5-B3A8-1B8200ED7CFD}" presName="level3hierChild" presStyleCnt="0"/>
      <dgm:spPr/>
    </dgm:pt>
    <dgm:pt modelId="{0EFC64C5-C390-4C6F-ACD1-A1694B9DEDEB}" type="pres">
      <dgm:prSet presAssocID="{1964D54F-6091-44DA-A345-1CD90ADA31D9}" presName="conn2-1" presStyleLbl="parChTrans1D4" presStyleIdx="0" presStyleCnt="9"/>
      <dgm:spPr/>
    </dgm:pt>
    <dgm:pt modelId="{0EEC1B00-E262-4A90-A54F-C098C503650E}" type="pres">
      <dgm:prSet presAssocID="{1964D54F-6091-44DA-A345-1CD90ADA31D9}" presName="connTx" presStyleLbl="parChTrans1D4" presStyleIdx="0" presStyleCnt="9"/>
      <dgm:spPr/>
    </dgm:pt>
    <dgm:pt modelId="{643D043A-1ACD-47A7-90CB-F5E4CF04B228}" type="pres">
      <dgm:prSet presAssocID="{E43AC323-6D06-492D-97F6-D6F3F2115C94}" presName="root2" presStyleCnt="0"/>
      <dgm:spPr/>
    </dgm:pt>
    <dgm:pt modelId="{F7065029-F6F2-4FBC-8AD8-BCC83420A3D1}" type="pres">
      <dgm:prSet presAssocID="{E43AC323-6D06-492D-97F6-D6F3F2115C94}" presName="LevelTwoTextNode" presStyleLbl="node4" presStyleIdx="0" presStyleCnt="9">
        <dgm:presLayoutVars>
          <dgm:chPref val="3"/>
        </dgm:presLayoutVars>
      </dgm:prSet>
      <dgm:spPr/>
    </dgm:pt>
    <dgm:pt modelId="{A7CEA14F-C674-48CA-9070-DF29AF843456}" type="pres">
      <dgm:prSet presAssocID="{E43AC323-6D06-492D-97F6-D6F3F2115C94}" presName="level3hierChild" presStyleCnt="0"/>
      <dgm:spPr/>
    </dgm:pt>
    <dgm:pt modelId="{FA0F685A-50D8-4FE9-938D-564D9BD2BE89}" type="pres">
      <dgm:prSet presAssocID="{582605C1-0FA0-4038-AD5B-F47E8057EF4E}" presName="conn2-1" presStyleLbl="parChTrans1D3" presStyleIdx="1" presStyleCnt="9"/>
      <dgm:spPr/>
    </dgm:pt>
    <dgm:pt modelId="{00619B85-5924-4AA9-B49E-86A572F9AC17}" type="pres">
      <dgm:prSet presAssocID="{582605C1-0FA0-4038-AD5B-F47E8057EF4E}" presName="connTx" presStyleLbl="parChTrans1D3" presStyleIdx="1" presStyleCnt="9"/>
      <dgm:spPr/>
    </dgm:pt>
    <dgm:pt modelId="{E80C1C2B-1ECC-4B4B-849F-A34D1FC9A33F}" type="pres">
      <dgm:prSet presAssocID="{4081D80F-A5A6-44E9-95C7-60F6B195DF89}" presName="root2" presStyleCnt="0"/>
      <dgm:spPr/>
    </dgm:pt>
    <dgm:pt modelId="{F11B68E2-D7AE-4DF8-B301-25C58627DDDF}" type="pres">
      <dgm:prSet presAssocID="{4081D80F-A5A6-44E9-95C7-60F6B195DF89}" presName="LevelTwoTextNode" presStyleLbl="node3" presStyleIdx="1" presStyleCnt="9" custScaleX="390518" custScaleY="94671" custLinFactNeighborX="-5944" custLinFactNeighborY="1332">
        <dgm:presLayoutVars>
          <dgm:chPref val="3"/>
        </dgm:presLayoutVars>
      </dgm:prSet>
      <dgm:spPr/>
    </dgm:pt>
    <dgm:pt modelId="{43095ABD-6DD5-4040-B2CC-2C3EFADC4B44}" type="pres">
      <dgm:prSet presAssocID="{4081D80F-A5A6-44E9-95C7-60F6B195DF89}" presName="level3hierChild" presStyleCnt="0"/>
      <dgm:spPr/>
    </dgm:pt>
    <dgm:pt modelId="{489F6C61-B044-4913-8B1A-62262A8062EF}" type="pres">
      <dgm:prSet presAssocID="{E61663FB-1D0F-4BC8-AB81-A5B7DDFC1AB8}" presName="conn2-1" presStyleLbl="parChTrans1D4" presStyleIdx="1" presStyleCnt="9"/>
      <dgm:spPr/>
    </dgm:pt>
    <dgm:pt modelId="{030E03C9-D4E0-4AAC-A6F9-FB96407A532D}" type="pres">
      <dgm:prSet presAssocID="{E61663FB-1D0F-4BC8-AB81-A5B7DDFC1AB8}" presName="connTx" presStyleLbl="parChTrans1D4" presStyleIdx="1" presStyleCnt="9"/>
      <dgm:spPr/>
    </dgm:pt>
    <dgm:pt modelId="{230C68C1-6B11-40E6-BEB2-926CF29A26CA}" type="pres">
      <dgm:prSet presAssocID="{AE1F7728-4C88-415B-B663-96EA74A8E7B9}" presName="root2" presStyleCnt="0"/>
      <dgm:spPr/>
    </dgm:pt>
    <dgm:pt modelId="{520C261D-EF8C-4593-96FD-007FE29B911D}" type="pres">
      <dgm:prSet presAssocID="{AE1F7728-4C88-415B-B663-96EA74A8E7B9}" presName="LevelTwoTextNode" presStyleLbl="node4" presStyleIdx="1" presStyleCnt="9">
        <dgm:presLayoutVars>
          <dgm:chPref val="3"/>
        </dgm:presLayoutVars>
      </dgm:prSet>
      <dgm:spPr/>
    </dgm:pt>
    <dgm:pt modelId="{6168D021-AF5B-45DE-9482-14CA91C6103E}" type="pres">
      <dgm:prSet presAssocID="{AE1F7728-4C88-415B-B663-96EA74A8E7B9}" presName="level3hierChild" presStyleCnt="0"/>
      <dgm:spPr/>
    </dgm:pt>
    <dgm:pt modelId="{37362A7A-461F-431D-ABC2-42E546C6C572}" type="pres">
      <dgm:prSet presAssocID="{C41F9173-0A71-46F6-83D7-8D2E74982E81}" presName="conn2-1" presStyleLbl="parChTrans1D3" presStyleIdx="2" presStyleCnt="9"/>
      <dgm:spPr/>
    </dgm:pt>
    <dgm:pt modelId="{55467C6C-F59C-460E-A8B2-2C1D3518234E}" type="pres">
      <dgm:prSet presAssocID="{C41F9173-0A71-46F6-83D7-8D2E74982E81}" presName="connTx" presStyleLbl="parChTrans1D3" presStyleIdx="2" presStyleCnt="9"/>
      <dgm:spPr/>
    </dgm:pt>
    <dgm:pt modelId="{97EEF9BA-40BC-499A-B861-1F039A5452AA}" type="pres">
      <dgm:prSet presAssocID="{BDF3D987-A3D2-46A3-833D-D5182D570751}" presName="root2" presStyleCnt="0"/>
      <dgm:spPr/>
    </dgm:pt>
    <dgm:pt modelId="{FDA03867-2FD5-4F37-92F2-797B9BC35F4A}" type="pres">
      <dgm:prSet presAssocID="{BDF3D987-A3D2-46A3-833D-D5182D570751}" presName="LevelTwoTextNode" presStyleLbl="node3" presStyleIdx="2" presStyleCnt="9" custScaleX="390518" custScaleY="63114" custLinFactNeighborX="-5944" custLinFactNeighborY="1332">
        <dgm:presLayoutVars>
          <dgm:chPref val="3"/>
        </dgm:presLayoutVars>
      </dgm:prSet>
      <dgm:spPr/>
    </dgm:pt>
    <dgm:pt modelId="{7C7AE72D-1F54-4BE6-AFB4-27A243BF6741}" type="pres">
      <dgm:prSet presAssocID="{BDF3D987-A3D2-46A3-833D-D5182D570751}" presName="level3hierChild" presStyleCnt="0"/>
      <dgm:spPr/>
    </dgm:pt>
    <dgm:pt modelId="{B56FE583-4785-4258-B852-F1DFEEF3B1CE}" type="pres">
      <dgm:prSet presAssocID="{96CBA15E-48E5-4866-A17A-BB26DE75AC69}" presName="conn2-1" presStyleLbl="parChTrans1D4" presStyleIdx="2" presStyleCnt="9"/>
      <dgm:spPr/>
    </dgm:pt>
    <dgm:pt modelId="{804B3535-BC8B-4CF7-A962-87ADAA7AE395}" type="pres">
      <dgm:prSet presAssocID="{96CBA15E-48E5-4866-A17A-BB26DE75AC69}" presName="connTx" presStyleLbl="parChTrans1D4" presStyleIdx="2" presStyleCnt="9"/>
      <dgm:spPr/>
    </dgm:pt>
    <dgm:pt modelId="{7F3E1662-62D0-40BE-B2F0-01BBEF1CE85B}" type="pres">
      <dgm:prSet presAssocID="{26257C6F-BB87-4806-BDB4-DD4B2B962178}" presName="root2" presStyleCnt="0"/>
      <dgm:spPr/>
    </dgm:pt>
    <dgm:pt modelId="{38D752A3-568D-4193-942A-011E40CCC5C3}" type="pres">
      <dgm:prSet presAssocID="{26257C6F-BB87-4806-BDB4-DD4B2B962178}" presName="LevelTwoTextNode" presStyleLbl="node4" presStyleIdx="2" presStyleCnt="9">
        <dgm:presLayoutVars>
          <dgm:chPref val="3"/>
        </dgm:presLayoutVars>
      </dgm:prSet>
      <dgm:spPr/>
    </dgm:pt>
    <dgm:pt modelId="{C974586D-A944-4377-A22B-B672249DC90B}" type="pres">
      <dgm:prSet presAssocID="{26257C6F-BB87-4806-BDB4-DD4B2B962178}" presName="level3hierChild" presStyleCnt="0"/>
      <dgm:spPr/>
    </dgm:pt>
    <dgm:pt modelId="{51870D06-4355-446C-B598-776ECAFF4413}" type="pres">
      <dgm:prSet presAssocID="{DC94C9B1-D81D-40D7-830B-A2CBB8EDFAF6}" presName="conn2-1" presStyleLbl="parChTrans1D2" presStyleIdx="1" presStyleCnt="3"/>
      <dgm:spPr/>
    </dgm:pt>
    <dgm:pt modelId="{A687B1B0-1215-47DE-A76C-9FF58213FC93}" type="pres">
      <dgm:prSet presAssocID="{DC94C9B1-D81D-40D7-830B-A2CBB8EDFAF6}" presName="connTx" presStyleLbl="parChTrans1D2" presStyleIdx="1" presStyleCnt="3"/>
      <dgm:spPr/>
    </dgm:pt>
    <dgm:pt modelId="{51BB8DD4-90AF-4E98-AADC-97B03C9DFD8C}" type="pres">
      <dgm:prSet presAssocID="{D76E3352-8D1B-4AA6-A038-BE47D84C6599}" presName="root2" presStyleCnt="0"/>
      <dgm:spPr/>
    </dgm:pt>
    <dgm:pt modelId="{F261C854-A102-4A88-8668-ABA6DC527FFB}" type="pres">
      <dgm:prSet presAssocID="{D76E3352-8D1B-4AA6-A038-BE47D84C6599}" presName="LevelTwoTextNode" presStyleLbl="node2" presStyleIdx="1" presStyleCnt="3" custScaleX="145951" custScaleY="210985" custLinFactNeighborX="-2354" custLinFactNeighborY="1513">
        <dgm:presLayoutVars>
          <dgm:chPref val="3"/>
        </dgm:presLayoutVars>
      </dgm:prSet>
      <dgm:spPr/>
    </dgm:pt>
    <dgm:pt modelId="{37D5751E-893A-4293-88AF-D97D2E97C92D}" type="pres">
      <dgm:prSet presAssocID="{D76E3352-8D1B-4AA6-A038-BE47D84C6599}" presName="level3hierChild" presStyleCnt="0"/>
      <dgm:spPr/>
    </dgm:pt>
    <dgm:pt modelId="{0D4153F1-B16A-4986-A8D4-1C7914A42D35}" type="pres">
      <dgm:prSet presAssocID="{6DE64CD3-8FE8-4573-80F2-76EBE84C3D9F}" presName="conn2-1" presStyleLbl="parChTrans1D3" presStyleIdx="3" presStyleCnt="9"/>
      <dgm:spPr/>
    </dgm:pt>
    <dgm:pt modelId="{4397FB4F-0302-48BA-9A96-F7A50978640D}" type="pres">
      <dgm:prSet presAssocID="{6DE64CD3-8FE8-4573-80F2-76EBE84C3D9F}" presName="connTx" presStyleLbl="parChTrans1D3" presStyleIdx="3" presStyleCnt="9"/>
      <dgm:spPr/>
    </dgm:pt>
    <dgm:pt modelId="{5D8255E6-C969-4989-ACF9-A9E94166F642}" type="pres">
      <dgm:prSet presAssocID="{40CEADD4-0E44-4F74-AF52-FCF35080356A}" presName="root2" presStyleCnt="0"/>
      <dgm:spPr/>
    </dgm:pt>
    <dgm:pt modelId="{179E7068-1991-457E-806B-C8254F5EE136}" type="pres">
      <dgm:prSet presAssocID="{40CEADD4-0E44-4F74-AF52-FCF35080356A}" presName="LevelTwoTextNode" presStyleLbl="node3" presStyleIdx="3" presStyleCnt="9" custScaleX="390518" custScaleY="94671" custLinFactNeighborX="-5944" custLinFactNeighborY="1332">
        <dgm:presLayoutVars>
          <dgm:chPref val="3"/>
        </dgm:presLayoutVars>
      </dgm:prSet>
      <dgm:spPr/>
    </dgm:pt>
    <dgm:pt modelId="{1A393A72-1D4B-4799-BDEC-43DC11A84A7D}" type="pres">
      <dgm:prSet presAssocID="{40CEADD4-0E44-4F74-AF52-FCF35080356A}" presName="level3hierChild" presStyleCnt="0"/>
      <dgm:spPr/>
    </dgm:pt>
    <dgm:pt modelId="{0B63D2F0-14FA-4675-AFF3-C3BA1B2003FF}" type="pres">
      <dgm:prSet presAssocID="{64EFB6A6-D2B7-4956-82F6-257BA3B2F297}" presName="conn2-1" presStyleLbl="parChTrans1D4" presStyleIdx="3" presStyleCnt="9"/>
      <dgm:spPr/>
    </dgm:pt>
    <dgm:pt modelId="{71E71280-46EB-48CD-9B79-609C51E2DE29}" type="pres">
      <dgm:prSet presAssocID="{64EFB6A6-D2B7-4956-82F6-257BA3B2F297}" presName="connTx" presStyleLbl="parChTrans1D4" presStyleIdx="3" presStyleCnt="9"/>
      <dgm:spPr/>
    </dgm:pt>
    <dgm:pt modelId="{D6E3956A-B19B-4AB7-B3C6-3735C88458E4}" type="pres">
      <dgm:prSet presAssocID="{72B65A27-7B91-4E2D-896C-E4A0C091F3F9}" presName="root2" presStyleCnt="0"/>
      <dgm:spPr/>
    </dgm:pt>
    <dgm:pt modelId="{3AAA2FB0-C53E-42EC-A5FA-BA914299EE38}" type="pres">
      <dgm:prSet presAssocID="{72B65A27-7B91-4E2D-896C-E4A0C091F3F9}" presName="LevelTwoTextNode" presStyleLbl="node4" presStyleIdx="3" presStyleCnt="9">
        <dgm:presLayoutVars>
          <dgm:chPref val="3"/>
        </dgm:presLayoutVars>
      </dgm:prSet>
      <dgm:spPr/>
    </dgm:pt>
    <dgm:pt modelId="{B54CBC20-0113-4AEA-B26A-DBC94B31A6AB}" type="pres">
      <dgm:prSet presAssocID="{72B65A27-7B91-4E2D-896C-E4A0C091F3F9}" presName="level3hierChild" presStyleCnt="0"/>
      <dgm:spPr/>
    </dgm:pt>
    <dgm:pt modelId="{997ED530-A217-463F-99F1-1E0C35992D0E}" type="pres">
      <dgm:prSet presAssocID="{8CC008BA-C3AA-4A87-9D77-7FA8802141FD}" presName="conn2-1" presStyleLbl="parChTrans1D3" presStyleIdx="4" presStyleCnt="9"/>
      <dgm:spPr/>
    </dgm:pt>
    <dgm:pt modelId="{69F5DBC5-91E5-4A59-A93A-97C3C3DADC77}" type="pres">
      <dgm:prSet presAssocID="{8CC008BA-C3AA-4A87-9D77-7FA8802141FD}" presName="connTx" presStyleLbl="parChTrans1D3" presStyleIdx="4" presStyleCnt="9"/>
      <dgm:spPr/>
    </dgm:pt>
    <dgm:pt modelId="{76AC30E5-378D-4874-8B8C-CFF6DE097F4C}" type="pres">
      <dgm:prSet presAssocID="{FF379FDA-8853-45A1-8DD9-C90D64BD6EEC}" presName="root2" presStyleCnt="0"/>
      <dgm:spPr/>
    </dgm:pt>
    <dgm:pt modelId="{D9F598B5-325B-4EDF-9D7F-250A87250A0A}" type="pres">
      <dgm:prSet presAssocID="{FF379FDA-8853-45A1-8DD9-C90D64BD6EEC}" presName="LevelTwoTextNode" presStyleLbl="node3" presStyleIdx="4" presStyleCnt="9" custScaleX="390518" custScaleY="140037" custLinFactNeighborX="-5944" custLinFactNeighborY="1332">
        <dgm:presLayoutVars>
          <dgm:chPref val="3"/>
        </dgm:presLayoutVars>
      </dgm:prSet>
      <dgm:spPr/>
    </dgm:pt>
    <dgm:pt modelId="{B128C0AE-4B62-480D-8373-D6CE5D12DF7F}" type="pres">
      <dgm:prSet presAssocID="{FF379FDA-8853-45A1-8DD9-C90D64BD6EEC}" presName="level3hierChild" presStyleCnt="0"/>
      <dgm:spPr/>
    </dgm:pt>
    <dgm:pt modelId="{56E671BF-107D-4EDD-83EE-6F57E812FDDB}" type="pres">
      <dgm:prSet presAssocID="{99496F88-C333-4951-95AA-D3680AEDF08D}" presName="conn2-1" presStyleLbl="parChTrans1D4" presStyleIdx="4" presStyleCnt="9"/>
      <dgm:spPr/>
    </dgm:pt>
    <dgm:pt modelId="{A78D63D4-D7D2-4E8D-A850-4AD26D2A1D27}" type="pres">
      <dgm:prSet presAssocID="{99496F88-C333-4951-95AA-D3680AEDF08D}" presName="connTx" presStyleLbl="parChTrans1D4" presStyleIdx="4" presStyleCnt="9"/>
      <dgm:spPr/>
    </dgm:pt>
    <dgm:pt modelId="{59C30116-DD67-4D94-95C9-33051B63F321}" type="pres">
      <dgm:prSet presAssocID="{D6BB5CCF-7C6C-4726-9ADC-B9E6CBD37F8E}" presName="root2" presStyleCnt="0"/>
      <dgm:spPr/>
    </dgm:pt>
    <dgm:pt modelId="{FBA14AA9-A1C7-4108-9DA3-B9E9E5F822DE}" type="pres">
      <dgm:prSet presAssocID="{D6BB5CCF-7C6C-4726-9ADC-B9E6CBD37F8E}" presName="LevelTwoTextNode" presStyleLbl="node4" presStyleIdx="4" presStyleCnt="9">
        <dgm:presLayoutVars>
          <dgm:chPref val="3"/>
        </dgm:presLayoutVars>
      </dgm:prSet>
      <dgm:spPr/>
    </dgm:pt>
    <dgm:pt modelId="{5EEF1C6B-350B-4460-8117-54C29428B4C8}" type="pres">
      <dgm:prSet presAssocID="{D6BB5CCF-7C6C-4726-9ADC-B9E6CBD37F8E}" presName="level3hierChild" presStyleCnt="0"/>
      <dgm:spPr/>
    </dgm:pt>
    <dgm:pt modelId="{EBAE798C-F9E3-4A6B-B896-882D74B9C9CB}" type="pres">
      <dgm:prSet presAssocID="{E6896443-DFCD-4CB5-A9E0-C04432CD556E}" presName="conn2-1" presStyleLbl="parChTrans1D3" presStyleIdx="5" presStyleCnt="9"/>
      <dgm:spPr/>
    </dgm:pt>
    <dgm:pt modelId="{98679E12-0277-4644-AEF7-7882A4BE12BA}" type="pres">
      <dgm:prSet presAssocID="{E6896443-DFCD-4CB5-A9E0-C04432CD556E}" presName="connTx" presStyleLbl="parChTrans1D3" presStyleIdx="5" presStyleCnt="9"/>
      <dgm:spPr/>
    </dgm:pt>
    <dgm:pt modelId="{925CEA5C-BEC9-4EC8-B73D-CD519F6E1F30}" type="pres">
      <dgm:prSet presAssocID="{F9A48A97-9CFB-4547-9E39-BCC8A5E9945D}" presName="root2" presStyleCnt="0"/>
      <dgm:spPr/>
    </dgm:pt>
    <dgm:pt modelId="{D3D93E94-37B3-43F0-95C5-ED994892BEB8}" type="pres">
      <dgm:prSet presAssocID="{F9A48A97-9CFB-4547-9E39-BCC8A5E9945D}" presName="LevelTwoTextNode" presStyleLbl="node3" presStyleIdx="5" presStyleCnt="9" custScaleX="390518" custScaleY="94671" custLinFactNeighborX="-5944" custLinFactNeighborY="1332">
        <dgm:presLayoutVars>
          <dgm:chPref val="3"/>
        </dgm:presLayoutVars>
      </dgm:prSet>
      <dgm:spPr/>
    </dgm:pt>
    <dgm:pt modelId="{91900839-4DBF-42B4-A3F1-B71BE8A4F282}" type="pres">
      <dgm:prSet presAssocID="{F9A48A97-9CFB-4547-9E39-BCC8A5E9945D}" presName="level3hierChild" presStyleCnt="0"/>
      <dgm:spPr/>
    </dgm:pt>
    <dgm:pt modelId="{87CC80FE-2506-4CE9-883C-8E89A64E0FA8}" type="pres">
      <dgm:prSet presAssocID="{6E9A8AAD-FBEE-4552-93E5-495023E91B55}" presName="conn2-1" presStyleLbl="parChTrans1D4" presStyleIdx="5" presStyleCnt="9"/>
      <dgm:spPr/>
    </dgm:pt>
    <dgm:pt modelId="{C95B7991-18AA-43A3-8C4E-99D0A9C418E5}" type="pres">
      <dgm:prSet presAssocID="{6E9A8AAD-FBEE-4552-93E5-495023E91B55}" presName="connTx" presStyleLbl="parChTrans1D4" presStyleIdx="5" presStyleCnt="9"/>
      <dgm:spPr/>
    </dgm:pt>
    <dgm:pt modelId="{F5E96EA6-4107-4B20-8A58-C367B7548EED}" type="pres">
      <dgm:prSet presAssocID="{25571907-78E5-4126-9866-5EE21B18C411}" presName="root2" presStyleCnt="0"/>
      <dgm:spPr/>
    </dgm:pt>
    <dgm:pt modelId="{F09D9BEE-A47C-4AE9-8CDA-45F6464A1D87}" type="pres">
      <dgm:prSet presAssocID="{25571907-78E5-4126-9866-5EE21B18C411}" presName="LevelTwoTextNode" presStyleLbl="node4" presStyleIdx="5" presStyleCnt="9">
        <dgm:presLayoutVars>
          <dgm:chPref val="3"/>
        </dgm:presLayoutVars>
      </dgm:prSet>
      <dgm:spPr/>
    </dgm:pt>
    <dgm:pt modelId="{6592E0B0-187D-4800-B41A-792EC87DB8F2}" type="pres">
      <dgm:prSet presAssocID="{25571907-78E5-4126-9866-5EE21B18C411}" presName="level3hierChild" presStyleCnt="0"/>
      <dgm:spPr/>
    </dgm:pt>
    <dgm:pt modelId="{46E665E0-2E1B-4FC3-A848-7CF7442DFE54}" type="pres">
      <dgm:prSet presAssocID="{37A35112-FCA0-4E46-8F26-F95FEC63177D}" presName="conn2-1" presStyleLbl="parChTrans1D2" presStyleIdx="2" presStyleCnt="3"/>
      <dgm:spPr/>
    </dgm:pt>
    <dgm:pt modelId="{F5540CD6-B0F9-405B-A5F5-86004AB9E895}" type="pres">
      <dgm:prSet presAssocID="{37A35112-FCA0-4E46-8F26-F95FEC63177D}" presName="connTx" presStyleLbl="parChTrans1D2" presStyleIdx="2" presStyleCnt="3"/>
      <dgm:spPr/>
    </dgm:pt>
    <dgm:pt modelId="{7401E646-D803-4CE3-A68B-B617124E5275}" type="pres">
      <dgm:prSet presAssocID="{05E49DC7-C1C3-4A66-AC20-AA7F060AA897}" presName="root2" presStyleCnt="0"/>
      <dgm:spPr/>
    </dgm:pt>
    <dgm:pt modelId="{83E41EA7-1529-474A-9A26-13EBCC0D62D4}" type="pres">
      <dgm:prSet presAssocID="{05E49DC7-C1C3-4A66-AC20-AA7F060AA897}" presName="LevelTwoTextNode" presStyleLbl="node2" presStyleIdx="2" presStyleCnt="3" custScaleX="145951" custScaleY="210985" custLinFactNeighborX="-5880" custLinFactNeighborY="-24582">
        <dgm:presLayoutVars>
          <dgm:chPref val="3"/>
        </dgm:presLayoutVars>
      </dgm:prSet>
      <dgm:spPr/>
    </dgm:pt>
    <dgm:pt modelId="{3AECA305-0C1A-4793-A5A5-D99550FEDB76}" type="pres">
      <dgm:prSet presAssocID="{05E49DC7-C1C3-4A66-AC20-AA7F060AA897}" presName="level3hierChild" presStyleCnt="0"/>
      <dgm:spPr/>
    </dgm:pt>
    <dgm:pt modelId="{785CB656-D1CF-4965-B159-9153F740BB20}" type="pres">
      <dgm:prSet presAssocID="{25F218A9-BFB2-422C-8441-3C14B5979D6A}" presName="conn2-1" presStyleLbl="parChTrans1D3" presStyleIdx="6" presStyleCnt="9"/>
      <dgm:spPr/>
    </dgm:pt>
    <dgm:pt modelId="{C07C9260-E5D8-429E-A26D-0A07C2248ADB}" type="pres">
      <dgm:prSet presAssocID="{25F218A9-BFB2-422C-8441-3C14B5979D6A}" presName="connTx" presStyleLbl="parChTrans1D3" presStyleIdx="6" presStyleCnt="9"/>
      <dgm:spPr/>
    </dgm:pt>
    <dgm:pt modelId="{695C18DA-5686-45B6-9AFE-305E9D59A0C5}" type="pres">
      <dgm:prSet presAssocID="{45488EC5-488E-425C-A9BF-EFFFD0D87363}" presName="root2" presStyleCnt="0"/>
      <dgm:spPr/>
    </dgm:pt>
    <dgm:pt modelId="{E6EE5A8F-52BD-4D77-969A-26D75B0EB370}" type="pres">
      <dgm:prSet presAssocID="{45488EC5-488E-425C-A9BF-EFFFD0D87363}" presName="LevelTwoTextNode" presStyleLbl="node3" presStyleIdx="6" presStyleCnt="9" custScaleX="390518" custScaleY="94671" custLinFactNeighborX="-5944" custLinFactNeighborY="1332">
        <dgm:presLayoutVars>
          <dgm:chPref val="3"/>
        </dgm:presLayoutVars>
      </dgm:prSet>
      <dgm:spPr/>
    </dgm:pt>
    <dgm:pt modelId="{C5EA85DB-0A9B-4E0C-BE32-C82AC7B6FEAA}" type="pres">
      <dgm:prSet presAssocID="{45488EC5-488E-425C-A9BF-EFFFD0D87363}" presName="level3hierChild" presStyleCnt="0"/>
      <dgm:spPr/>
    </dgm:pt>
    <dgm:pt modelId="{AE90E068-18CC-4F9E-97B8-5732FC169227}" type="pres">
      <dgm:prSet presAssocID="{DFD57E3C-81A1-42DA-8392-8726530BDE09}" presName="conn2-1" presStyleLbl="parChTrans1D4" presStyleIdx="6" presStyleCnt="9"/>
      <dgm:spPr/>
    </dgm:pt>
    <dgm:pt modelId="{ABDE8A56-EDE1-4832-B696-13BDC0585FDC}" type="pres">
      <dgm:prSet presAssocID="{DFD57E3C-81A1-42DA-8392-8726530BDE09}" presName="connTx" presStyleLbl="parChTrans1D4" presStyleIdx="6" presStyleCnt="9"/>
      <dgm:spPr/>
    </dgm:pt>
    <dgm:pt modelId="{17417052-995F-4915-BBBC-FE6C2F2660ED}" type="pres">
      <dgm:prSet presAssocID="{8828D007-5211-471B-B575-891CB81CBC25}" presName="root2" presStyleCnt="0"/>
      <dgm:spPr/>
    </dgm:pt>
    <dgm:pt modelId="{90F20520-ED7C-4F20-9DA8-B564D2DFF983}" type="pres">
      <dgm:prSet presAssocID="{8828D007-5211-471B-B575-891CB81CBC25}" presName="LevelTwoTextNode" presStyleLbl="node4" presStyleIdx="6" presStyleCnt="9">
        <dgm:presLayoutVars>
          <dgm:chPref val="3"/>
        </dgm:presLayoutVars>
      </dgm:prSet>
      <dgm:spPr/>
    </dgm:pt>
    <dgm:pt modelId="{09EE1C84-34C5-480C-8AE4-854ADB02C8CC}" type="pres">
      <dgm:prSet presAssocID="{8828D007-5211-471B-B575-891CB81CBC25}" presName="level3hierChild" presStyleCnt="0"/>
      <dgm:spPr/>
    </dgm:pt>
    <dgm:pt modelId="{C0285C0A-F609-4870-8EAB-C1214389042E}" type="pres">
      <dgm:prSet presAssocID="{44AC32E3-4172-48C3-A675-3E239A3350FE}" presName="conn2-1" presStyleLbl="parChTrans1D3" presStyleIdx="7" presStyleCnt="9"/>
      <dgm:spPr/>
    </dgm:pt>
    <dgm:pt modelId="{B1D341F8-C723-4312-B86C-AEAB896CE9FC}" type="pres">
      <dgm:prSet presAssocID="{44AC32E3-4172-48C3-A675-3E239A3350FE}" presName="connTx" presStyleLbl="parChTrans1D3" presStyleIdx="7" presStyleCnt="9"/>
      <dgm:spPr/>
    </dgm:pt>
    <dgm:pt modelId="{E4C9BFF2-67D0-4EAD-B5FE-6690CC1F54F3}" type="pres">
      <dgm:prSet presAssocID="{D8C5B0AB-BE59-4289-943A-73370A14BD49}" presName="root2" presStyleCnt="0"/>
      <dgm:spPr/>
    </dgm:pt>
    <dgm:pt modelId="{245B3739-1454-46D1-A9C5-8B862221AA06}" type="pres">
      <dgm:prSet presAssocID="{D8C5B0AB-BE59-4289-943A-73370A14BD49}" presName="LevelTwoTextNode" presStyleLbl="node3" presStyleIdx="7" presStyleCnt="9" custScaleX="390518" custScaleY="94671" custLinFactNeighborX="-5944" custLinFactNeighborY="1332">
        <dgm:presLayoutVars>
          <dgm:chPref val="3"/>
        </dgm:presLayoutVars>
      </dgm:prSet>
      <dgm:spPr/>
    </dgm:pt>
    <dgm:pt modelId="{B32F3227-7341-4BF9-8E99-FB1704B0EE53}" type="pres">
      <dgm:prSet presAssocID="{D8C5B0AB-BE59-4289-943A-73370A14BD49}" presName="level3hierChild" presStyleCnt="0"/>
      <dgm:spPr/>
    </dgm:pt>
    <dgm:pt modelId="{5FF0D952-AF62-4036-861D-A19D2D5C418C}" type="pres">
      <dgm:prSet presAssocID="{15B9860A-C98B-45BD-A94F-A09496910835}" presName="conn2-1" presStyleLbl="parChTrans1D4" presStyleIdx="7" presStyleCnt="9"/>
      <dgm:spPr/>
    </dgm:pt>
    <dgm:pt modelId="{7BE075D9-BC1C-4F7E-A94C-27328B88B898}" type="pres">
      <dgm:prSet presAssocID="{15B9860A-C98B-45BD-A94F-A09496910835}" presName="connTx" presStyleLbl="parChTrans1D4" presStyleIdx="7" presStyleCnt="9"/>
      <dgm:spPr/>
    </dgm:pt>
    <dgm:pt modelId="{50D6DB44-CA30-42A1-A99D-665FB8876331}" type="pres">
      <dgm:prSet presAssocID="{BC0FDFDC-9F72-4FEF-A057-E990EB8ED14E}" presName="root2" presStyleCnt="0"/>
      <dgm:spPr/>
    </dgm:pt>
    <dgm:pt modelId="{AD9CBB17-1ABF-40D1-899F-7C3CCF6F7E5A}" type="pres">
      <dgm:prSet presAssocID="{BC0FDFDC-9F72-4FEF-A057-E990EB8ED14E}" presName="LevelTwoTextNode" presStyleLbl="node4" presStyleIdx="7" presStyleCnt="9">
        <dgm:presLayoutVars>
          <dgm:chPref val="3"/>
        </dgm:presLayoutVars>
      </dgm:prSet>
      <dgm:spPr/>
    </dgm:pt>
    <dgm:pt modelId="{B0F5497F-4D13-4E3E-A268-6392955788C1}" type="pres">
      <dgm:prSet presAssocID="{BC0FDFDC-9F72-4FEF-A057-E990EB8ED14E}" presName="level3hierChild" presStyleCnt="0"/>
      <dgm:spPr/>
    </dgm:pt>
    <dgm:pt modelId="{D6091E0A-3DD9-420C-AD48-7B0D5255CEEF}" type="pres">
      <dgm:prSet presAssocID="{B8ACE4F7-6572-4E48-A8DC-37C8205D5E7D}" presName="conn2-1" presStyleLbl="parChTrans1D3" presStyleIdx="8" presStyleCnt="9"/>
      <dgm:spPr/>
    </dgm:pt>
    <dgm:pt modelId="{5D12F818-FCB0-4006-B291-494AE4F9B727}" type="pres">
      <dgm:prSet presAssocID="{B8ACE4F7-6572-4E48-A8DC-37C8205D5E7D}" presName="connTx" presStyleLbl="parChTrans1D3" presStyleIdx="8" presStyleCnt="9"/>
      <dgm:spPr/>
    </dgm:pt>
    <dgm:pt modelId="{59AF1225-2B60-43FB-B115-358D1F2F5880}" type="pres">
      <dgm:prSet presAssocID="{74337571-01D4-4375-87B1-F8060FA11FF9}" presName="root2" presStyleCnt="0"/>
      <dgm:spPr/>
    </dgm:pt>
    <dgm:pt modelId="{C33A354A-1245-4BEB-8731-5BFC007A74AF}" type="pres">
      <dgm:prSet presAssocID="{74337571-01D4-4375-87B1-F8060FA11FF9}" presName="LevelTwoTextNode" presStyleLbl="node3" presStyleIdx="8" presStyleCnt="9" custScaleX="390518" custScaleY="94671" custLinFactNeighborX="-5944" custLinFactNeighborY="1332">
        <dgm:presLayoutVars>
          <dgm:chPref val="3"/>
        </dgm:presLayoutVars>
      </dgm:prSet>
      <dgm:spPr/>
    </dgm:pt>
    <dgm:pt modelId="{01916E16-3047-452F-BF14-8E01085D3B15}" type="pres">
      <dgm:prSet presAssocID="{74337571-01D4-4375-87B1-F8060FA11FF9}" presName="level3hierChild" presStyleCnt="0"/>
      <dgm:spPr/>
    </dgm:pt>
    <dgm:pt modelId="{7A1F4570-7BB5-45DD-A7A0-33BFD17B0F10}" type="pres">
      <dgm:prSet presAssocID="{0858027E-1803-4B06-A7C2-F562BB97AB3A}" presName="conn2-1" presStyleLbl="parChTrans1D4" presStyleIdx="8" presStyleCnt="9"/>
      <dgm:spPr/>
    </dgm:pt>
    <dgm:pt modelId="{B7859595-8B7B-4A44-A47F-065A96BFBBCF}" type="pres">
      <dgm:prSet presAssocID="{0858027E-1803-4B06-A7C2-F562BB97AB3A}" presName="connTx" presStyleLbl="parChTrans1D4" presStyleIdx="8" presStyleCnt="9"/>
      <dgm:spPr/>
    </dgm:pt>
    <dgm:pt modelId="{5BA0EC31-3CAA-46D2-BBC9-55F8988A5BE3}" type="pres">
      <dgm:prSet presAssocID="{3194E394-9EA8-4F38-8AA6-4A0BA7450EED}" presName="root2" presStyleCnt="0"/>
      <dgm:spPr/>
    </dgm:pt>
    <dgm:pt modelId="{22353E97-FC24-4662-B4AD-9238FEA9A505}" type="pres">
      <dgm:prSet presAssocID="{3194E394-9EA8-4F38-8AA6-4A0BA7450EED}" presName="LevelTwoTextNode" presStyleLbl="node4" presStyleIdx="8" presStyleCnt="9">
        <dgm:presLayoutVars>
          <dgm:chPref val="3"/>
        </dgm:presLayoutVars>
      </dgm:prSet>
      <dgm:spPr/>
    </dgm:pt>
    <dgm:pt modelId="{140852AE-3EBF-4071-ADF0-FCF7426118DF}" type="pres">
      <dgm:prSet presAssocID="{3194E394-9EA8-4F38-8AA6-4A0BA7450EED}" presName="level3hierChild" presStyleCnt="0"/>
      <dgm:spPr/>
    </dgm:pt>
  </dgm:ptLst>
  <dgm:cxnLst>
    <dgm:cxn modelId="{7E16ED05-34A2-4CBD-980E-472652D3C254}" srcId="{A8D43A77-EAA9-400A-A80A-07CDCDA93CA1}" destId="{8F677C79-B9E1-4F8A-AC0E-C6C2E5B21046}" srcOrd="0" destOrd="0" parTransId="{DC3E57CE-5796-458C-BC1E-0A478904FF04}" sibTransId="{5D81136C-B584-4EF6-A653-D1E7D0393655}"/>
    <dgm:cxn modelId="{C7A84E0A-4159-44E0-AC43-D4471B50903C}" type="presOf" srcId="{E43AC323-6D06-492D-97F6-D6F3F2115C94}" destId="{F7065029-F6F2-4FBC-8AD8-BCC83420A3D1}" srcOrd="0" destOrd="0" presId="urn:microsoft.com/office/officeart/2005/8/layout/hierarchy2"/>
    <dgm:cxn modelId="{83602C0D-2A63-415F-80DD-693C944FFE0D}" type="presOf" srcId="{AE1F7728-4C88-415B-B663-96EA74A8E7B9}" destId="{520C261D-EF8C-4593-96FD-007FE29B911D}" srcOrd="0" destOrd="0" presId="urn:microsoft.com/office/officeart/2005/8/layout/hierarchy2"/>
    <dgm:cxn modelId="{C514910F-C3BA-452B-BE6B-ED6FC8F339EB}" type="presOf" srcId="{D76E3352-8D1B-4AA6-A038-BE47D84C6599}" destId="{F261C854-A102-4A88-8668-ABA6DC527FFB}" srcOrd="0" destOrd="0" presId="urn:microsoft.com/office/officeart/2005/8/layout/hierarchy2"/>
    <dgm:cxn modelId="{96B27114-02B6-44D1-B8D9-0ABB97DD0051}" type="presOf" srcId="{1964D54F-6091-44DA-A345-1CD90ADA31D9}" destId="{0EEC1B00-E262-4A90-A54F-C098C503650E}" srcOrd="1" destOrd="0" presId="urn:microsoft.com/office/officeart/2005/8/layout/hierarchy2"/>
    <dgm:cxn modelId="{1D06F514-0C9F-4218-A74F-060E48D01841}" type="presOf" srcId="{37A35112-FCA0-4E46-8F26-F95FEC63177D}" destId="{46E665E0-2E1B-4FC3-A848-7CF7442DFE54}" srcOrd="0" destOrd="0" presId="urn:microsoft.com/office/officeart/2005/8/layout/hierarchy2"/>
    <dgm:cxn modelId="{7F335A16-BCF5-41C4-AA3A-A598EBCED0DE}" type="presOf" srcId="{64EFB6A6-D2B7-4956-82F6-257BA3B2F297}" destId="{71E71280-46EB-48CD-9B79-609C51E2DE29}" srcOrd="1" destOrd="0" presId="urn:microsoft.com/office/officeart/2005/8/layout/hierarchy2"/>
    <dgm:cxn modelId="{71D6EB16-2006-43A3-A578-4D20E8E92D72}" type="presOf" srcId="{40CEADD4-0E44-4F74-AF52-FCF35080356A}" destId="{179E7068-1991-457E-806B-C8254F5EE136}" srcOrd="0" destOrd="0" presId="urn:microsoft.com/office/officeart/2005/8/layout/hierarchy2"/>
    <dgm:cxn modelId="{F79CA318-C534-425D-89EB-138FBC850278}" type="presOf" srcId="{6E9A8AAD-FBEE-4552-93E5-495023E91B55}" destId="{87CC80FE-2506-4CE9-883C-8E89A64E0FA8}" srcOrd="0" destOrd="0" presId="urn:microsoft.com/office/officeart/2005/8/layout/hierarchy2"/>
    <dgm:cxn modelId="{3EFFB519-6E55-49F5-9EB8-D667800229D6}" srcId="{05E49DC7-C1C3-4A66-AC20-AA7F060AA897}" destId="{74337571-01D4-4375-87B1-F8060FA11FF9}" srcOrd="2" destOrd="0" parTransId="{B8ACE4F7-6572-4E48-A8DC-37C8205D5E7D}" sibTransId="{D83ED734-5ABC-47E1-86AF-5F6225CD2D66}"/>
    <dgm:cxn modelId="{653A731C-58AB-469F-A037-E35A2C90D200}" type="presOf" srcId="{3194E394-9EA8-4F38-8AA6-4A0BA7450EED}" destId="{22353E97-FC24-4662-B4AD-9238FEA9A505}" srcOrd="0" destOrd="0" presId="urn:microsoft.com/office/officeart/2005/8/layout/hierarchy2"/>
    <dgm:cxn modelId="{2691051E-CCE1-4799-84C7-FD81C435C525}" srcId="{CF92B0B5-B808-42A5-B3A8-1B8200ED7CFD}" destId="{E43AC323-6D06-492D-97F6-D6F3F2115C94}" srcOrd="0" destOrd="0" parTransId="{1964D54F-6091-44DA-A345-1CD90ADA31D9}" sibTransId="{F63E1AEC-8AF6-403C-807D-0CC4C81D4CA8}"/>
    <dgm:cxn modelId="{AA284E20-355C-4D3D-8FCB-EF12F268A869}" type="presOf" srcId="{C41F9173-0A71-46F6-83D7-8D2E74982E81}" destId="{37362A7A-461F-431D-ABC2-42E546C6C572}" srcOrd="0" destOrd="0" presId="urn:microsoft.com/office/officeart/2005/8/layout/hierarchy2"/>
    <dgm:cxn modelId="{38998022-C7F6-42D9-A70A-D77518432066}" srcId="{F9A48A97-9CFB-4547-9E39-BCC8A5E9945D}" destId="{25571907-78E5-4126-9866-5EE21B18C411}" srcOrd="0" destOrd="0" parTransId="{6E9A8AAD-FBEE-4552-93E5-495023E91B55}" sibTransId="{51B72575-A3ED-4F2C-8EAA-8BA4D6690521}"/>
    <dgm:cxn modelId="{26EBFF28-1E52-4123-A4EB-478B31A3A816}" type="presOf" srcId="{FF379FDA-8853-45A1-8DD9-C90D64BD6EEC}" destId="{D9F598B5-325B-4EDF-9D7F-250A87250A0A}" srcOrd="0" destOrd="0" presId="urn:microsoft.com/office/officeart/2005/8/layout/hierarchy2"/>
    <dgm:cxn modelId="{51D00A31-35A1-4D18-9984-34B19F40E317}" type="presOf" srcId="{DFD57E3C-81A1-42DA-8392-8726530BDE09}" destId="{AE90E068-18CC-4F9E-97B8-5732FC169227}" srcOrd="0" destOrd="0" presId="urn:microsoft.com/office/officeart/2005/8/layout/hierarchy2"/>
    <dgm:cxn modelId="{34A24433-5E5D-4B88-A157-77B141AE318F}" type="presOf" srcId="{A8D43A77-EAA9-400A-A80A-07CDCDA93CA1}" destId="{D1E489E2-74D7-4E83-93F2-2799EE27D90C}" srcOrd="0" destOrd="0" presId="urn:microsoft.com/office/officeart/2005/8/layout/hierarchy2"/>
    <dgm:cxn modelId="{D0C60335-E677-4A3A-A8B2-5A583AF5CBAE}" type="presOf" srcId="{DC94C9B1-D81D-40D7-830B-A2CBB8EDFAF6}" destId="{A687B1B0-1215-47DE-A76C-9FF58213FC93}" srcOrd="1" destOrd="0" presId="urn:microsoft.com/office/officeart/2005/8/layout/hierarchy2"/>
    <dgm:cxn modelId="{35058737-6E79-4CB2-85CF-3B38ACA0624F}" type="presOf" srcId="{96CBA15E-48E5-4866-A17A-BB26DE75AC69}" destId="{804B3535-BC8B-4CF7-A962-87ADAA7AE395}" srcOrd="1" destOrd="0" presId="urn:microsoft.com/office/officeart/2005/8/layout/hierarchy2"/>
    <dgm:cxn modelId="{78B4135F-E990-4DDB-B473-D4636C3EC25D}" srcId="{D76E3352-8D1B-4AA6-A038-BE47D84C6599}" destId="{FF379FDA-8853-45A1-8DD9-C90D64BD6EEC}" srcOrd="1" destOrd="0" parTransId="{8CC008BA-C3AA-4A87-9D77-7FA8802141FD}" sibTransId="{8EEBC359-3692-4714-A519-FC80700E9590}"/>
    <dgm:cxn modelId="{D97E295F-D2BC-4A3D-A37E-7B91C00E0E06}" type="presOf" srcId="{44AC32E3-4172-48C3-A675-3E239A3350FE}" destId="{B1D341F8-C723-4312-B86C-AEAB896CE9FC}" srcOrd="1" destOrd="0" presId="urn:microsoft.com/office/officeart/2005/8/layout/hierarchy2"/>
    <dgm:cxn modelId="{C63A0660-54EC-4C77-A7AA-66E7DF81F14F}" type="presOf" srcId="{DC3E57CE-5796-458C-BC1E-0A478904FF04}" destId="{0A98EAC1-CB72-4FFC-BED3-29366D3DBE94}" srcOrd="0" destOrd="0" presId="urn:microsoft.com/office/officeart/2005/8/layout/hierarchy2"/>
    <dgm:cxn modelId="{BFEA7E60-10BD-444B-B521-55DE6175CB0B}" type="presOf" srcId="{E6896443-DFCD-4CB5-A9E0-C04432CD556E}" destId="{EBAE798C-F9E3-4A6B-B896-882D74B9C9CB}" srcOrd="0" destOrd="0" presId="urn:microsoft.com/office/officeart/2005/8/layout/hierarchy2"/>
    <dgm:cxn modelId="{FBB45161-47E0-4191-B4DA-B940AC671129}" srcId="{D8C5B0AB-BE59-4289-943A-73370A14BD49}" destId="{BC0FDFDC-9F72-4FEF-A057-E990EB8ED14E}" srcOrd="0" destOrd="0" parTransId="{15B9860A-C98B-45BD-A94F-A09496910835}" sibTransId="{B54A3901-95FE-4027-93BF-F5A8493695E8}"/>
    <dgm:cxn modelId="{DC65A361-89AF-4BDC-8EFD-1CF74066637E}" srcId="{05E49DC7-C1C3-4A66-AC20-AA7F060AA897}" destId="{45488EC5-488E-425C-A9BF-EFFFD0D87363}" srcOrd="0" destOrd="0" parTransId="{25F218A9-BFB2-422C-8441-3C14B5979D6A}" sibTransId="{04AD03FF-86F4-4A00-B68D-7524B11FDE45}"/>
    <dgm:cxn modelId="{D6D3DA61-8238-4D54-8C77-E640E06ACE9F}" srcId="{BDF3D987-A3D2-46A3-833D-D5182D570751}" destId="{26257C6F-BB87-4806-BDB4-DD4B2B962178}" srcOrd="0" destOrd="0" parTransId="{96CBA15E-48E5-4866-A17A-BB26DE75AC69}" sibTransId="{A267DBBB-46EB-4916-ACD3-4355EF519718}"/>
    <dgm:cxn modelId="{69ED7642-52AC-43B6-A8EA-5C5EE153FE61}" type="presOf" srcId="{25F218A9-BFB2-422C-8441-3C14B5979D6A}" destId="{C07C9260-E5D8-429E-A26D-0A07C2248ADB}" srcOrd="1" destOrd="0" presId="urn:microsoft.com/office/officeart/2005/8/layout/hierarchy2"/>
    <dgm:cxn modelId="{84ABDF64-4C9D-4C1B-A9DB-40A30709BC5F}" type="presOf" srcId="{74337571-01D4-4375-87B1-F8060FA11FF9}" destId="{C33A354A-1245-4BEB-8731-5BFC007A74AF}" srcOrd="0" destOrd="0" presId="urn:microsoft.com/office/officeart/2005/8/layout/hierarchy2"/>
    <dgm:cxn modelId="{3178FE64-6282-4F79-B680-31574CD85D3B}" type="presOf" srcId="{F9A48A97-9CFB-4547-9E39-BCC8A5E9945D}" destId="{D3D93E94-37B3-43F0-95C5-ED994892BEB8}" srcOrd="0" destOrd="0" presId="urn:microsoft.com/office/officeart/2005/8/layout/hierarchy2"/>
    <dgm:cxn modelId="{7E3F4A69-2975-426D-BA09-9B212AF4B69C}" type="presOf" srcId="{4081D80F-A5A6-44E9-95C7-60F6B195DF89}" destId="{F11B68E2-D7AE-4DF8-B301-25C58627DDDF}" srcOrd="0" destOrd="0" presId="urn:microsoft.com/office/officeart/2005/8/layout/hierarchy2"/>
    <dgm:cxn modelId="{F95FE66B-D5BE-4213-A53B-696353927D7B}" type="presOf" srcId="{E6896443-DFCD-4CB5-A9E0-C04432CD556E}" destId="{98679E12-0277-4644-AEF7-7882A4BE12BA}" srcOrd="1" destOrd="0" presId="urn:microsoft.com/office/officeart/2005/8/layout/hierarchy2"/>
    <dgm:cxn modelId="{56EB216C-7B56-455D-95D3-5951C560CDC6}" srcId="{A8D43A77-EAA9-400A-A80A-07CDCDA93CA1}" destId="{D76E3352-8D1B-4AA6-A038-BE47D84C6599}" srcOrd="1" destOrd="0" parTransId="{DC94C9B1-D81D-40D7-830B-A2CBB8EDFAF6}" sibTransId="{3C98E2F9-357E-4D5A-9863-9ED4C5AAAAF7}"/>
    <dgm:cxn modelId="{16CBFC6C-EDD4-4290-A1CA-3A803A529DC6}" type="presOf" srcId="{DC3E57CE-5796-458C-BC1E-0A478904FF04}" destId="{0BCBBF62-897F-4041-8ACD-CF7CFB8E88A8}" srcOrd="1" destOrd="0" presId="urn:microsoft.com/office/officeart/2005/8/layout/hierarchy2"/>
    <dgm:cxn modelId="{895E894D-6F6A-44FE-9838-A9EC6FF274D0}" type="presOf" srcId="{64EFB6A6-D2B7-4956-82F6-257BA3B2F297}" destId="{0B63D2F0-14FA-4675-AFF3-C3BA1B2003FF}" srcOrd="0" destOrd="0" presId="urn:microsoft.com/office/officeart/2005/8/layout/hierarchy2"/>
    <dgm:cxn modelId="{3FE2C14D-CB36-4BC3-91B4-57601326219B}" type="presOf" srcId="{61A90130-2E2A-4AAE-AB2A-E7F7D4BC84FA}" destId="{C4F18685-72B2-485F-808E-79712C6B403A}" srcOrd="0" destOrd="0" presId="urn:microsoft.com/office/officeart/2005/8/layout/hierarchy2"/>
    <dgm:cxn modelId="{0BB6176E-41DD-4511-A96E-5993D4ABC1BD}" type="presOf" srcId="{6DE64CD3-8FE8-4573-80F2-76EBE84C3D9F}" destId="{4397FB4F-0302-48BA-9A96-F7A50978640D}" srcOrd="1" destOrd="0" presId="urn:microsoft.com/office/officeart/2005/8/layout/hierarchy2"/>
    <dgm:cxn modelId="{D641AC4F-CFA7-4B02-BBD4-50790796EB1E}" type="presOf" srcId="{D6BB5CCF-7C6C-4726-9ADC-B9E6CBD37F8E}" destId="{FBA14AA9-A1C7-4108-9DA3-B9E9E5F822DE}" srcOrd="0" destOrd="0" presId="urn:microsoft.com/office/officeart/2005/8/layout/hierarchy2"/>
    <dgm:cxn modelId="{4459CD6F-4A66-428E-A5FE-D4CE60E79583}" type="presOf" srcId="{BC0FDFDC-9F72-4FEF-A057-E990EB8ED14E}" destId="{AD9CBB17-1ABF-40D1-899F-7C3CCF6F7E5A}" srcOrd="0" destOrd="0" presId="urn:microsoft.com/office/officeart/2005/8/layout/hierarchy2"/>
    <dgm:cxn modelId="{07DD8C52-9081-4520-BA7B-4C1455D7E5C4}" type="presOf" srcId="{99496F88-C333-4951-95AA-D3680AEDF08D}" destId="{A78D63D4-D7D2-4E8D-A850-4AD26D2A1D27}" srcOrd="1" destOrd="0" presId="urn:microsoft.com/office/officeart/2005/8/layout/hierarchy2"/>
    <dgm:cxn modelId="{94531E53-3D6A-44D9-ACC0-A25249E18040}" type="presOf" srcId="{B8ACE4F7-6572-4E48-A8DC-37C8205D5E7D}" destId="{D6091E0A-3DD9-420C-AD48-7B0D5255CEEF}" srcOrd="0" destOrd="0" presId="urn:microsoft.com/office/officeart/2005/8/layout/hierarchy2"/>
    <dgm:cxn modelId="{494E3A53-AB9A-4069-90F8-4827A5ABA6EB}" type="presOf" srcId="{CF92B0B5-B808-42A5-B3A8-1B8200ED7CFD}" destId="{D1B21667-D685-4112-ADBF-6A485F9FA59A}" srcOrd="0" destOrd="0" presId="urn:microsoft.com/office/officeart/2005/8/layout/hierarchy2"/>
    <dgm:cxn modelId="{E53E7256-611C-4EF7-9F68-6376F7195766}" type="presOf" srcId="{DFD57E3C-81A1-42DA-8392-8726530BDE09}" destId="{ABDE8A56-EDE1-4832-B696-13BDC0585FDC}" srcOrd="1" destOrd="0" presId="urn:microsoft.com/office/officeart/2005/8/layout/hierarchy2"/>
    <dgm:cxn modelId="{06D7DA76-FC9F-4A14-B835-288C7D0B27CA}" type="presOf" srcId="{6E9A8AAD-FBEE-4552-93E5-495023E91B55}" destId="{C95B7991-18AA-43A3-8C4E-99D0A9C418E5}" srcOrd="1" destOrd="0" presId="urn:microsoft.com/office/officeart/2005/8/layout/hierarchy2"/>
    <dgm:cxn modelId="{81C7A679-3620-4093-A440-A6CF3C59BFE5}" type="presOf" srcId="{582605C1-0FA0-4038-AD5B-F47E8057EF4E}" destId="{00619B85-5924-4AA9-B49E-86A572F9AC17}" srcOrd="1" destOrd="0" presId="urn:microsoft.com/office/officeart/2005/8/layout/hierarchy2"/>
    <dgm:cxn modelId="{DB50B65A-F9F6-4F99-BD41-F3B08BE96F8A}" srcId="{8F677C79-B9E1-4F8A-AC0E-C6C2E5B21046}" destId="{CF92B0B5-B808-42A5-B3A8-1B8200ED7CFD}" srcOrd="0" destOrd="0" parTransId="{61A90130-2E2A-4AAE-AB2A-E7F7D4BC84FA}" sibTransId="{A3612BD4-42FA-4C76-9ADF-1604A6DAAC79}"/>
    <dgm:cxn modelId="{EFBF9F7D-CF9D-46C9-8024-A57BEF21C851}" type="presOf" srcId="{72B65A27-7B91-4E2D-896C-E4A0C091F3F9}" destId="{3AAA2FB0-C53E-42EC-A5FA-BA914299EE38}" srcOrd="0" destOrd="0" presId="urn:microsoft.com/office/officeart/2005/8/layout/hierarchy2"/>
    <dgm:cxn modelId="{CF3CAC7D-CB5B-45A1-8DC0-EFDB503102FD}" type="presOf" srcId="{15B9860A-C98B-45BD-A94F-A09496910835}" destId="{7BE075D9-BC1C-4F7E-A94C-27328B88B898}" srcOrd="1" destOrd="0" presId="urn:microsoft.com/office/officeart/2005/8/layout/hierarchy2"/>
    <dgm:cxn modelId="{376A1F7F-FA1B-4F79-8CC8-58F66A8E0B57}" type="presOf" srcId="{DC94C9B1-D81D-40D7-830B-A2CBB8EDFAF6}" destId="{51870D06-4355-446C-B598-776ECAFF4413}" srcOrd="0" destOrd="0" presId="urn:microsoft.com/office/officeart/2005/8/layout/hierarchy2"/>
    <dgm:cxn modelId="{0A91F18A-6E16-4831-A780-F5F9E2C07538}" srcId="{4081D80F-A5A6-44E9-95C7-60F6B195DF89}" destId="{AE1F7728-4C88-415B-B663-96EA74A8E7B9}" srcOrd="0" destOrd="0" parTransId="{E61663FB-1D0F-4BC8-AB81-A5B7DDFC1AB8}" sibTransId="{6D17C3A9-AD52-482C-8E10-69CC8517E6DD}"/>
    <dgm:cxn modelId="{AAA7178B-CFD1-45C2-9961-7D98FD7912C9}" type="presOf" srcId="{61A90130-2E2A-4AAE-AB2A-E7F7D4BC84FA}" destId="{096105AD-97CC-48E6-82B9-17C4DA837CBA}" srcOrd="1" destOrd="0" presId="urn:microsoft.com/office/officeart/2005/8/layout/hierarchy2"/>
    <dgm:cxn modelId="{08AB7E8B-A035-4AB2-B049-B0F8BF14FA5F}" type="presOf" srcId="{05E49DC7-C1C3-4A66-AC20-AA7F060AA897}" destId="{83E41EA7-1529-474A-9A26-13EBCC0D62D4}" srcOrd="0" destOrd="0" presId="urn:microsoft.com/office/officeart/2005/8/layout/hierarchy2"/>
    <dgm:cxn modelId="{92747B8C-4EAE-46E5-BE5F-9B8053F8F886}" type="presOf" srcId="{D8C5B0AB-BE59-4289-943A-73370A14BD49}" destId="{245B3739-1454-46D1-A9C5-8B862221AA06}" srcOrd="0" destOrd="0" presId="urn:microsoft.com/office/officeart/2005/8/layout/hierarchy2"/>
    <dgm:cxn modelId="{9538A68E-0E22-4374-8D96-D3C6CA7E5732}" type="presOf" srcId="{25571907-78E5-4126-9866-5EE21B18C411}" destId="{F09D9BEE-A47C-4AE9-8CDA-45F6464A1D87}" srcOrd="0" destOrd="0" presId="urn:microsoft.com/office/officeart/2005/8/layout/hierarchy2"/>
    <dgm:cxn modelId="{16BAC68E-086F-462D-96A3-F1BA163938B0}" type="presOf" srcId="{582605C1-0FA0-4038-AD5B-F47E8057EF4E}" destId="{FA0F685A-50D8-4FE9-938D-564D9BD2BE89}" srcOrd="0" destOrd="0" presId="urn:microsoft.com/office/officeart/2005/8/layout/hierarchy2"/>
    <dgm:cxn modelId="{2C4D5592-3F5D-4505-BBBF-9BBB427E2C56}" type="presOf" srcId="{25F218A9-BFB2-422C-8441-3C14B5979D6A}" destId="{785CB656-D1CF-4965-B159-9153F740BB20}" srcOrd="0" destOrd="0" presId="urn:microsoft.com/office/officeart/2005/8/layout/hierarchy2"/>
    <dgm:cxn modelId="{F14C3896-9A89-4DD4-A5D7-AF173ACD815A}" type="presOf" srcId="{8CC008BA-C3AA-4A87-9D77-7FA8802141FD}" destId="{69F5DBC5-91E5-4A59-A93A-97C3C3DADC77}" srcOrd="1" destOrd="0" presId="urn:microsoft.com/office/officeart/2005/8/layout/hierarchy2"/>
    <dgm:cxn modelId="{6C912E9F-7020-42FD-A55E-9397B637A624}" type="presOf" srcId="{45488EC5-488E-425C-A9BF-EFFFD0D87363}" destId="{E6EE5A8F-52BD-4D77-969A-26D75B0EB370}" srcOrd="0" destOrd="0" presId="urn:microsoft.com/office/officeart/2005/8/layout/hierarchy2"/>
    <dgm:cxn modelId="{5BD94F9F-2701-4054-9C0B-1B3723C28E14}" type="presOf" srcId="{0858027E-1803-4B06-A7C2-F562BB97AB3A}" destId="{7A1F4570-7BB5-45DD-A7A0-33BFD17B0F10}" srcOrd="0" destOrd="0" presId="urn:microsoft.com/office/officeart/2005/8/layout/hierarchy2"/>
    <dgm:cxn modelId="{B88C759F-C7DD-4A89-A0B5-797D9F8AA705}" srcId="{A8D43A77-EAA9-400A-A80A-07CDCDA93CA1}" destId="{05E49DC7-C1C3-4A66-AC20-AA7F060AA897}" srcOrd="2" destOrd="0" parTransId="{37A35112-FCA0-4E46-8F26-F95FEC63177D}" sibTransId="{EAE0D7CF-AB0D-45C5-8AC3-947E8407CB0F}"/>
    <dgm:cxn modelId="{E364EE9F-101F-441E-8CFB-6653496C6191}" type="presOf" srcId="{1964D54F-6091-44DA-A345-1CD90ADA31D9}" destId="{0EFC64C5-C390-4C6F-ACD1-A1694B9DEDEB}" srcOrd="0" destOrd="0" presId="urn:microsoft.com/office/officeart/2005/8/layout/hierarchy2"/>
    <dgm:cxn modelId="{DCD232A7-9560-48EC-BE01-4087461F24DC}" type="presOf" srcId="{E61663FB-1D0F-4BC8-AB81-A5B7DDFC1AB8}" destId="{030E03C9-D4E0-4AAC-A6F9-FB96407A532D}" srcOrd="1" destOrd="0" presId="urn:microsoft.com/office/officeart/2005/8/layout/hierarchy2"/>
    <dgm:cxn modelId="{596399A8-1C1D-46B4-A0E0-3C0C444AC174}" type="presOf" srcId="{B8ACE4F7-6572-4E48-A8DC-37C8205D5E7D}" destId="{5D12F818-FCB0-4006-B291-494AE4F9B727}" srcOrd="1" destOrd="0" presId="urn:microsoft.com/office/officeart/2005/8/layout/hierarchy2"/>
    <dgm:cxn modelId="{F7A60CA9-7B50-4A8F-9672-C5A7B12A137F}" type="presOf" srcId="{E61663FB-1D0F-4BC8-AB81-A5B7DDFC1AB8}" destId="{489F6C61-B044-4913-8B1A-62262A8062EF}" srcOrd="0" destOrd="0" presId="urn:microsoft.com/office/officeart/2005/8/layout/hierarchy2"/>
    <dgm:cxn modelId="{9D099FAC-74DB-428B-B0B0-0CCF53AD95B7}" type="presOf" srcId="{8CC008BA-C3AA-4A87-9D77-7FA8802141FD}" destId="{997ED530-A217-463F-99F1-1E0C35992D0E}" srcOrd="0" destOrd="0" presId="urn:microsoft.com/office/officeart/2005/8/layout/hierarchy2"/>
    <dgm:cxn modelId="{968C28AD-2872-4E0F-BB3A-E851D8805667}" srcId="{40CEADD4-0E44-4F74-AF52-FCF35080356A}" destId="{72B65A27-7B91-4E2D-896C-E4A0C091F3F9}" srcOrd="0" destOrd="0" parTransId="{64EFB6A6-D2B7-4956-82F6-257BA3B2F297}" sibTransId="{0F87BB86-75F1-4B2A-B83B-50F029E0EFAE}"/>
    <dgm:cxn modelId="{62C72FAE-B0B3-455E-A41C-2BC642F3F447}" srcId="{8F677C79-B9E1-4F8A-AC0E-C6C2E5B21046}" destId="{BDF3D987-A3D2-46A3-833D-D5182D570751}" srcOrd="2" destOrd="0" parTransId="{C41F9173-0A71-46F6-83D7-8D2E74982E81}" sibTransId="{989BEAD6-3733-4FD4-B05B-E8CE25A8901C}"/>
    <dgm:cxn modelId="{883D49AF-D8E6-4111-AF64-4A30AB358994}" type="presOf" srcId="{31DF6121-08D2-4D75-A2C0-3546A8DB2FA7}" destId="{92547D0D-6F3C-4CCC-993A-F0202346473F}" srcOrd="0" destOrd="0" presId="urn:microsoft.com/office/officeart/2005/8/layout/hierarchy2"/>
    <dgm:cxn modelId="{8E6689B0-ED87-45E7-AFBB-E44A78E4DB31}" type="presOf" srcId="{99496F88-C333-4951-95AA-D3680AEDF08D}" destId="{56E671BF-107D-4EDD-83EE-6F57E812FDDB}" srcOrd="0" destOrd="0" presId="urn:microsoft.com/office/officeart/2005/8/layout/hierarchy2"/>
    <dgm:cxn modelId="{FF4284B2-021A-43D4-A835-3F040F870675}" type="presOf" srcId="{15B9860A-C98B-45BD-A94F-A09496910835}" destId="{5FF0D952-AF62-4036-861D-A19D2D5C418C}" srcOrd="0" destOrd="0" presId="urn:microsoft.com/office/officeart/2005/8/layout/hierarchy2"/>
    <dgm:cxn modelId="{B56BBEBB-D25D-4CFF-A34B-3BACE5E0107C}" type="presOf" srcId="{44AC32E3-4172-48C3-A675-3E239A3350FE}" destId="{C0285C0A-F609-4870-8EAB-C1214389042E}" srcOrd="0" destOrd="0" presId="urn:microsoft.com/office/officeart/2005/8/layout/hierarchy2"/>
    <dgm:cxn modelId="{C11DF3BD-48BA-4A51-A225-8782EC83AEAD}" srcId="{45488EC5-488E-425C-A9BF-EFFFD0D87363}" destId="{8828D007-5211-471B-B575-891CB81CBC25}" srcOrd="0" destOrd="0" parTransId="{DFD57E3C-81A1-42DA-8392-8726530BDE09}" sibTransId="{090CE66A-6696-4C85-9294-F9E6D22FDE32}"/>
    <dgm:cxn modelId="{0F9729C7-15C4-4F2A-B5E7-29F18ABA6FCF}" type="presOf" srcId="{37A35112-FCA0-4E46-8F26-F95FEC63177D}" destId="{F5540CD6-B0F9-405B-A5F5-86004AB9E895}" srcOrd="1" destOrd="0" presId="urn:microsoft.com/office/officeart/2005/8/layout/hierarchy2"/>
    <dgm:cxn modelId="{5B0766CF-A5E5-4B7C-AE47-8CAC2E99F4AD}" srcId="{31DF6121-08D2-4D75-A2C0-3546A8DB2FA7}" destId="{A8D43A77-EAA9-400A-A80A-07CDCDA93CA1}" srcOrd="0" destOrd="0" parTransId="{EE62AD82-74E6-4640-B061-481CC1C14EE0}" sibTransId="{25EC5172-7443-429F-B00D-1563FB22583F}"/>
    <dgm:cxn modelId="{88E438D7-4B33-4E32-A1D4-B652C35BCC4F}" type="presOf" srcId="{C41F9173-0A71-46F6-83D7-8D2E74982E81}" destId="{55467C6C-F59C-460E-A8B2-2C1D3518234E}" srcOrd="1" destOrd="0" presId="urn:microsoft.com/office/officeart/2005/8/layout/hierarchy2"/>
    <dgm:cxn modelId="{DA5B5DDF-68B9-4CDA-991A-893DFD4CAE1C}" srcId="{D76E3352-8D1B-4AA6-A038-BE47D84C6599}" destId="{F9A48A97-9CFB-4547-9E39-BCC8A5E9945D}" srcOrd="2" destOrd="0" parTransId="{E6896443-DFCD-4CB5-A9E0-C04432CD556E}" sibTransId="{2985B923-6AE8-4A38-ACEC-157A3EB5471A}"/>
    <dgm:cxn modelId="{D7DCA3DF-D4C2-4494-95EF-7EFB94139448}" srcId="{D76E3352-8D1B-4AA6-A038-BE47D84C6599}" destId="{40CEADD4-0E44-4F74-AF52-FCF35080356A}" srcOrd="0" destOrd="0" parTransId="{6DE64CD3-8FE8-4573-80F2-76EBE84C3D9F}" sibTransId="{78CFD307-5C9E-438F-B7D9-89FFE88240BC}"/>
    <dgm:cxn modelId="{A2F229E0-E69A-468B-AA79-9ABBF56AE699}" type="presOf" srcId="{26257C6F-BB87-4806-BDB4-DD4B2B962178}" destId="{38D752A3-568D-4193-942A-011E40CCC5C3}" srcOrd="0" destOrd="0" presId="urn:microsoft.com/office/officeart/2005/8/layout/hierarchy2"/>
    <dgm:cxn modelId="{7C2AD2E2-A14F-4C7D-B73C-FF4D76B9B869}" type="presOf" srcId="{0858027E-1803-4B06-A7C2-F562BB97AB3A}" destId="{B7859595-8B7B-4A44-A47F-065A96BFBBCF}" srcOrd="1" destOrd="0" presId="urn:microsoft.com/office/officeart/2005/8/layout/hierarchy2"/>
    <dgm:cxn modelId="{A69F9AE7-62EF-489C-8383-EC088F54F8FF}" type="presOf" srcId="{8828D007-5211-471B-B575-891CB81CBC25}" destId="{90F20520-ED7C-4F20-9DA8-B564D2DFF983}" srcOrd="0" destOrd="0" presId="urn:microsoft.com/office/officeart/2005/8/layout/hierarchy2"/>
    <dgm:cxn modelId="{2695C6E7-1E10-4F9E-AB93-C0B1F9A2EA31}" type="presOf" srcId="{6DE64CD3-8FE8-4573-80F2-76EBE84C3D9F}" destId="{0D4153F1-B16A-4986-A8D4-1C7914A42D35}" srcOrd="0" destOrd="0" presId="urn:microsoft.com/office/officeart/2005/8/layout/hierarchy2"/>
    <dgm:cxn modelId="{7A81D4EA-255E-4F0E-A409-608FA199E3E0}" type="presOf" srcId="{8F677C79-B9E1-4F8A-AC0E-C6C2E5B21046}" destId="{4C9C1524-24BB-4E25-A0A7-38C28674D1EC}" srcOrd="0" destOrd="0" presId="urn:microsoft.com/office/officeart/2005/8/layout/hierarchy2"/>
    <dgm:cxn modelId="{9DD8EBEA-1086-4309-A3FA-61CFA82A0D96}" srcId="{05E49DC7-C1C3-4A66-AC20-AA7F060AA897}" destId="{D8C5B0AB-BE59-4289-943A-73370A14BD49}" srcOrd="1" destOrd="0" parTransId="{44AC32E3-4172-48C3-A675-3E239A3350FE}" sibTransId="{BEC3887A-88C8-447D-8DF3-02D2B9734443}"/>
    <dgm:cxn modelId="{A1CB20ED-E8BE-4F85-B1BF-BF562983DC4D}" srcId="{FF379FDA-8853-45A1-8DD9-C90D64BD6EEC}" destId="{D6BB5CCF-7C6C-4726-9ADC-B9E6CBD37F8E}" srcOrd="0" destOrd="0" parTransId="{99496F88-C333-4951-95AA-D3680AEDF08D}" sibTransId="{80E0C86C-FE16-4FEB-9953-111146E340BC}"/>
    <dgm:cxn modelId="{A64B59EE-5DA0-44FF-881B-897653E2F42C}" type="presOf" srcId="{BDF3D987-A3D2-46A3-833D-D5182D570751}" destId="{FDA03867-2FD5-4F37-92F2-797B9BC35F4A}" srcOrd="0" destOrd="0" presId="urn:microsoft.com/office/officeart/2005/8/layout/hierarchy2"/>
    <dgm:cxn modelId="{E5546CEF-7256-4CAA-A4A7-06B155FC20C7}" type="presOf" srcId="{96CBA15E-48E5-4866-A17A-BB26DE75AC69}" destId="{B56FE583-4785-4258-B852-F1DFEEF3B1CE}" srcOrd="0" destOrd="0" presId="urn:microsoft.com/office/officeart/2005/8/layout/hierarchy2"/>
    <dgm:cxn modelId="{01FE24F5-B3FD-417F-BCBF-40F34DF62A72}" srcId="{8F677C79-B9E1-4F8A-AC0E-C6C2E5B21046}" destId="{4081D80F-A5A6-44E9-95C7-60F6B195DF89}" srcOrd="1" destOrd="0" parTransId="{582605C1-0FA0-4038-AD5B-F47E8057EF4E}" sibTransId="{A78E58FC-7266-4C8F-B8E6-593958744F90}"/>
    <dgm:cxn modelId="{0A3BA2F8-2B2A-49C7-B24E-EAD79ECB8003}" srcId="{74337571-01D4-4375-87B1-F8060FA11FF9}" destId="{3194E394-9EA8-4F38-8AA6-4A0BA7450EED}" srcOrd="0" destOrd="0" parTransId="{0858027E-1803-4B06-A7C2-F562BB97AB3A}" sibTransId="{450C13B9-B506-4E2F-BC8D-1AF18510F224}"/>
    <dgm:cxn modelId="{85FEAB57-3461-4E84-AB03-1496C3B612F7}" type="presParOf" srcId="{92547D0D-6F3C-4CCC-993A-F0202346473F}" destId="{EC241AF6-8F64-4AF2-B1FF-42DC82A34343}" srcOrd="0" destOrd="0" presId="urn:microsoft.com/office/officeart/2005/8/layout/hierarchy2"/>
    <dgm:cxn modelId="{72B2DFCD-2DBD-4B8D-9F94-6B1124FBFEDC}" type="presParOf" srcId="{EC241AF6-8F64-4AF2-B1FF-42DC82A34343}" destId="{D1E489E2-74D7-4E83-93F2-2799EE27D90C}" srcOrd="0" destOrd="0" presId="urn:microsoft.com/office/officeart/2005/8/layout/hierarchy2"/>
    <dgm:cxn modelId="{382C9C76-6460-4E71-A442-7E61A15DB054}" type="presParOf" srcId="{EC241AF6-8F64-4AF2-B1FF-42DC82A34343}" destId="{FC82EE15-3FCA-4C4E-9D86-135AA48D6F0F}" srcOrd="1" destOrd="0" presId="urn:microsoft.com/office/officeart/2005/8/layout/hierarchy2"/>
    <dgm:cxn modelId="{5D4FBC26-7E27-4F0E-A273-BF8992D0E7A7}" type="presParOf" srcId="{FC82EE15-3FCA-4C4E-9D86-135AA48D6F0F}" destId="{0A98EAC1-CB72-4FFC-BED3-29366D3DBE94}" srcOrd="0" destOrd="0" presId="urn:microsoft.com/office/officeart/2005/8/layout/hierarchy2"/>
    <dgm:cxn modelId="{AC44BB79-36F3-4BE4-A8C5-9524B9FC9AFE}" type="presParOf" srcId="{0A98EAC1-CB72-4FFC-BED3-29366D3DBE94}" destId="{0BCBBF62-897F-4041-8ACD-CF7CFB8E88A8}" srcOrd="0" destOrd="0" presId="urn:microsoft.com/office/officeart/2005/8/layout/hierarchy2"/>
    <dgm:cxn modelId="{857CC47D-9575-4C6A-B66C-918D31D49B76}" type="presParOf" srcId="{FC82EE15-3FCA-4C4E-9D86-135AA48D6F0F}" destId="{C1B000E0-2301-4EA4-9943-EEB0A80A8BC8}" srcOrd="1" destOrd="0" presId="urn:microsoft.com/office/officeart/2005/8/layout/hierarchy2"/>
    <dgm:cxn modelId="{56FFF146-CAA3-4F27-ABDA-23C073A08233}" type="presParOf" srcId="{C1B000E0-2301-4EA4-9943-EEB0A80A8BC8}" destId="{4C9C1524-24BB-4E25-A0A7-38C28674D1EC}" srcOrd="0" destOrd="0" presId="urn:microsoft.com/office/officeart/2005/8/layout/hierarchy2"/>
    <dgm:cxn modelId="{CEEC2D73-8299-48CE-9A4C-C156A1EEAF2D}" type="presParOf" srcId="{C1B000E0-2301-4EA4-9943-EEB0A80A8BC8}" destId="{3CB013F6-62A5-4498-B29A-060B558FD1AE}" srcOrd="1" destOrd="0" presId="urn:microsoft.com/office/officeart/2005/8/layout/hierarchy2"/>
    <dgm:cxn modelId="{5A93C020-48D7-4961-B190-0AC7EDFC7A95}" type="presParOf" srcId="{3CB013F6-62A5-4498-B29A-060B558FD1AE}" destId="{C4F18685-72B2-485F-808E-79712C6B403A}" srcOrd="0" destOrd="0" presId="urn:microsoft.com/office/officeart/2005/8/layout/hierarchy2"/>
    <dgm:cxn modelId="{32012BA4-8C81-42B7-B088-64AFEAFF127B}" type="presParOf" srcId="{C4F18685-72B2-485F-808E-79712C6B403A}" destId="{096105AD-97CC-48E6-82B9-17C4DA837CBA}" srcOrd="0" destOrd="0" presId="urn:microsoft.com/office/officeart/2005/8/layout/hierarchy2"/>
    <dgm:cxn modelId="{E75E7F5F-A8DB-4C34-B1C9-ABAED25FA276}" type="presParOf" srcId="{3CB013F6-62A5-4498-B29A-060B558FD1AE}" destId="{B366CE14-242F-405B-A3EA-5A0CC2AFF8B9}" srcOrd="1" destOrd="0" presId="urn:microsoft.com/office/officeart/2005/8/layout/hierarchy2"/>
    <dgm:cxn modelId="{06A29613-C575-4B5C-8981-4E603FF82092}" type="presParOf" srcId="{B366CE14-242F-405B-A3EA-5A0CC2AFF8B9}" destId="{D1B21667-D685-4112-ADBF-6A485F9FA59A}" srcOrd="0" destOrd="0" presId="urn:microsoft.com/office/officeart/2005/8/layout/hierarchy2"/>
    <dgm:cxn modelId="{F4981A55-1D0B-4EE9-B90D-D689BE72D25A}" type="presParOf" srcId="{B366CE14-242F-405B-A3EA-5A0CC2AFF8B9}" destId="{D891E265-354C-48FA-A764-835068B172F1}" srcOrd="1" destOrd="0" presId="urn:microsoft.com/office/officeart/2005/8/layout/hierarchy2"/>
    <dgm:cxn modelId="{3B16B344-CED2-4A39-83A8-6630F0AF15CF}" type="presParOf" srcId="{D891E265-354C-48FA-A764-835068B172F1}" destId="{0EFC64C5-C390-4C6F-ACD1-A1694B9DEDEB}" srcOrd="0" destOrd="0" presId="urn:microsoft.com/office/officeart/2005/8/layout/hierarchy2"/>
    <dgm:cxn modelId="{2FB9AF6E-7B83-45C8-A1F3-B4634D049C93}" type="presParOf" srcId="{0EFC64C5-C390-4C6F-ACD1-A1694B9DEDEB}" destId="{0EEC1B00-E262-4A90-A54F-C098C503650E}" srcOrd="0" destOrd="0" presId="urn:microsoft.com/office/officeart/2005/8/layout/hierarchy2"/>
    <dgm:cxn modelId="{04155A18-DF69-4B6F-A5CE-2A3EF027EA4D}" type="presParOf" srcId="{D891E265-354C-48FA-A764-835068B172F1}" destId="{643D043A-1ACD-47A7-90CB-F5E4CF04B228}" srcOrd="1" destOrd="0" presId="urn:microsoft.com/office/officeart/2005/8/layout/hierarchy2"/>
    <dgm:cxn modelId="{B4638CB5-17EA-4CFE-9043-F596B1445730}" type="presParOf" srcId="{643D043A-1ACD-47A7-90CB-F5E4CF04B228}" destId="{F7065029-F6F2-4FBC-8AD8-BCC83420A3D1}" srcOrd="0" destOrd="0" presId="urn:microsoft.com/office/officeart/2005/8/layout/hierarchy2"/>
    <dgm:cxn modelId="{6E79F5A5-5011-4BED-A341-802FD8429774}" type="presParOf" srcId="{643D043A-1ACD-47A7-90CB-F5E4CF04B228}" destId="{A7CEA14F-C674-48CA-9070-DF29AF843456}" srcOrd="1" destOrd="0" presId="urn:microsoft.com/office/officeart/2005/8/layout/hierarchy2"/>
    <dgm:cxn modelId="{237C63E4-EFEB-47BC-B188-4AA8B726468A}" type="presParOf" srcId="{3CB013F6-62A5-4498-B29A-060B558FD1AE}" destId="{FA0F685A-50D8-4FE9-938D-564D9BD2BE89}" srcOrd="2" destOrd="0" presId="urn:microsoft.com/office/officeart/2005/8/layout/hierarchy2"/>
    <dgm:cxn modelId="{8B85D74B-F078-42A8-B229-AC039E94F406}" type="presParOf" srcId="{FA0F685A-50D8-4FE9-938D-564D9BD2BE89}" destId="{00619B85-5924-4AA9-B49E-86A572F9AC17}" srcOrd="0" destOrd="0" presId="urn:microsoft.com/office/officeart/2005/8/layout/hierarchy2"/>
    <dgm:cxn modelId="{1405A6B1-FBA2-4F63-91DA-A861A42B2EBC}" type="presParOf" srcId="{3CB013F6-62A5-4498-B29A-060B558FD1AE}" destId="{E80C1C2B-1ECC-4B4B-849F-A34D1FC9A33F}" srcOrd="3" destOrd="0" presId="urn:microsoft.com/office/officeart/2005/8/layout/hierarchy2"/>
    <dgm:cxn modelId="{FBDF5DA9-4D3B-48DC-BCB4-647CB9934C5C}" type="presParOf" srcId="{E80C1C2B-1ECC-4B4B-849F-A34D1FC9A33F}" destId="{F11B68E2-D7AE-4DF8-B301-25C58627DDDF}" srcOrd="0" destOrd="0" presId="urn:microsoft.com/office/officeart/2005/8/layout/hierarchy2"/>
    <dgm:cxn modelId="{EC63ECF4-5809-4977-9136-DD0EC156EB52}" type="presParOf" srcId="{E80C1C2B-1ECC-4B4B-849F-A34D1FC9A33F}" destId="{43095ABD-6DD5-4040-B2CC-2C3EFADC4B44}" srcOrd="1" destOrd="0" presId="urn:microsoft.com/office/officeart/2005/8/layout/hierarchy2"/>
    <dgm:cxn modelId="{CA64905A-C947-4A24-BF73-27DD64F2C07A}" type="presParOf" srcId="{43095ABD-6DD5-4040-B2CC-2C3EFADC4B44}" destId="{489F6C61-B044-4913-8B1A-62262A8062EF}" srcOrd="0" destOrd="0" presId="urn:microsoft.com/office/officeart/2005/8/layout/hierarchy2"/>
    <dgm:cxn modelId="{5D89867A-1835-49E7-8410-0EB5F94F53FD}" type="presParOf" srcId="{489F6C61-B044-4913-8B1A-62262A8062EF}" destId="{030E03C9-D4E0-4AAC-A6F9-FB96407A532D}" srcOrd="0" destOrd="0" presId="urn:microsoft.com/office/officeart/2005/8/layout/hierarchy2"/>
    <dgm:cxn modelId="{BFD7E0D9-3A39-4C06-89B6-9A72CF8968CD}" type="presParOf" srcId="{43095ABD-6DD5-4040-B2CC-2C3EFADC4B44}" destId="{230C68C1-6B11-40E6-BEB2-926CF29A26CA}" srcOrd="1" destOrd="0" presId="urn:microsoft.com/office/officeart/2005/8/layout/hierarchy2"/>
    <dgm:cxn modelId="{4D528183-5BBF-4E5D-ACE3-C3D5D2B30983}" type="presParOf" srcId="{230C68C1-6B11-40E6-BEB2-926CF29A26CA}" destId="{520C261D-EF8C-4593-96FD-007FE29B911D}" srcOrd="0" destOrd="0" presId="urn:microsoft.com/office/officeart/2005/8/layout/hierarchy2"/>
    <dgm:cxn modelId="{6CF5147D-9C22-4344-AC38-EF577CB18B99}" type="presParOf" srcId="{230C68C1-6B11-40E6-BEB2-926CF29A26CA}" destId="{6168D021-AF5B-45DE-9482-14CA91C6103E}" srcOrd="1" destOrd="0" presId="urn:microsoft.com/office/officeart/2005/8/layout/hierarchy2"/>
    <dgm:cxn modelId="{B2878F8A-F874-4DEA-8E85-EE541F9DBABF}" type="presParOf" srcId="{3CB013F6-62A5-4498-B29A-060B558FD1AE}" destId="{37362A7A-461F-431D-ABC2-42E546C6C572}" srcOrd="4" destOrd="0" presId="urn:microsoft.com/office/officeart/2005/8/layout/hierarchy2"/>
    <dgm:cxn modelId="{3A954279-3CD1-48AD-813B-A052A638B799}" type="presParOf" srcId="{37362A7A-461F-431D-ABC2-42E546C6C572}" destId="{55467C6C-F59C-460E-A8B2-2C1D3518234E}" srcOrd="0" destOrd="0" presId="urn:microsoft.com/office/officeart/2005/8/layout/hierarchy2"/>
    <dgm:cxn modelId="{7F602796-4AF4-475D-A604-05335C56A51E}" type="presParOf" srcId="{3CB013F6-62A5-4498-B29A-060B558FD1AE}" destId="{97EEF9BA-40BC-499A-B861-1F039A5452AA}" srcOrd="5" destOrd="0" presId="urn:microsoft.com/office/officeart/2005/8/layout/hierarchy2"/>
    <dgm:cxn modelId="{7A59E5AF-0B2D-4FC4-91E3-A6F5B9121399}" type="presParOf" srcId="{97EEF9BA-40BC-499A-B861-1F039A5452AA}" destId="{FDA03867-2FD5-4F37-92F2-797B9BC35F4A}" srcOrd="0" destOrd="0" presId="urn:microsoft.com/office/officeart/2005/8/layout/hierarchy2"/>
    <dgm:cxn modelId="{53CA0694-0A50-4F64-BFF8-D813B9F9DF68}" type="presParOf" srcId="{97EEF9BA-40BC-499A-B861-1F039A5452AA}" destId="{7C7AE72D-1F54-4BE6-AFB4-27A243BF6741}" srcOrd="1" destOrd="0" presId="urn:microsoft.com/office/officeart/2005/8/layout/hierarchy2"/>
    <dgm:cxn modelId="{E4BFF4F5-0228-499D-AC4B-868AB5C0B160}" type="presParOf" srcId="{7C7AE72D-1F54-4BE6-AFB4-27A243BF6741}" destId="{B56FE583-4785-4258-B852-F1DFEEF3B1CE}" srcOrd="0" destOrd="0" presId="urn:microsoft.com/office/officeart/2005/8/layout/hierarchy2"/>
    <dgm:cxn modelId="{6434B291-B59C-45AC-8745-10B786B83F2C}" type="presParOf" srcId="{B56FE583-4785-4258-B852-F1DFEEF3B1CE}" destId="{804B3535-BC8B-4CF7-A962-87ADAA7AE395}" srcOrd="0" destOrd="0" presId="urn:microsoft.com/office/officeart/2005/8/layout/hierarchy2"/>
    <dgm:cxn modelId="{BB944047-5204-4179-AFDF-88445A738284}" type="presParOf" srcId="{7C7AE72D-1F54-4BE6-AFB4-27A243BF6741}" destId="{7F3E1662-62D0-40BE-B2F0-01BBEF1CE85B}" srcOrd="1" destOrd="0" presId="urn:microsoft.com/office/officeart/2005/8/layout/hierarchy2"/>
    <dgm:cxn modelId="{205A3D4A-B0DE-41F8-8C8F-BECE301C0BEC}" type="presParOf" srcId="{7F3E1662-62D0-40BE-B2F0-01BBEF1CE85B}" destId="{38D752A3-568D-4193-942A-011E40CCC5C3}" srcOrd="0" destOrd="0" presId="urn:microsoft.com/office/officeart/2005/8/layout/hierarchy2"/>
    <dgm:cxn modelId="{AF68D5BE-D22D-4D74-B7BE-D20E21322E48}" type="presParOf" srcId="{7F3E1662-62D0-40BE-B2F0-01BBEF1CE85B}" destId="{C974586D-A944-4377-A22B-B672249DC90B}" srcOrd="1" destOrd="0" presId="urn:microsoft.com/office/officeart/2005/8/layout/hierarchy2"/>
    <dgm:cxn modelId="{652B8F7D-B5E8-4B2C-89A2-16B37BE65BE0}" type="presParOf" srcId="{FC82EE15-3FCA-4C4E-9D86-135AA48D6F0F}" destId="{51870D06-4355-446C-B598-776ECAFF4413}" srcOrd="2" destOrd="0" presId="urn:microsoft.com/office/officeart/2005/8/layout/hierarchy2"/>
    <dgm:cxn modelId="{CD4351FB-BC6E-49CA-83B3-507CDA478EA9}" type="presParOf" srcId="{51870D06-4355-446C-B598-776ECAFF4413}" destId="{A687B1B0-1215-47DE-A76C-9FF58213FC93}" srcOrd="0" destOrd="0" presId="urn:microsoft.com/office/officeart/2005/8/layout/hierarchy2"/>
    <dgm:cxn modelId="{C3122837-9C48-4556-A4C0-E4CF204F92C9}" type="presParOf" srcId="{FC82EE15-3FCA-4C4E-9D86-135AA48D6F0F}" destId="{51BB8DD4-90AF-4E98-AADC-97B03C9DFD8C}" srcOrd="3" destOrd="0" presId="urn:microsoft.com/office/officeart/2005/8/layout/hierarchy2"/>
    <dgm:cxn modelId="{7A20CF11-97BD-4556-B547-FA8564F0EC73}" type="presParOf" srcId="{51BB8DD4-90AF-4E98-AADC-97B03C9DFD8C}" destId="{F261C854-A102-4A88-8668-ABA6DC527FFB}" srcOrd="0" destOrd="0" presId="urn:microsoft.com/office/officeart/2005/8/layout/hierarchy2"/>
    <dgm:cxn modelId="{D171B36E-DF2C-42EF-8D54-34B0F71C99F3}" type="presParOf" srcId="{51BB8DD4-90AF-4E98-AADC-97B03C9DFD8C}" destId="{37D5751E-893A-4293-88AF-D97D2E97C92D}" srcOrd="1" destOrd="0" presId="urn:microsoft.com/office/officeart/2005/8/layout/hierarchy2"/>
    <dgm:cxn modelId="{DED19463-A731-4F49-9F30-28AAED5CD6C3}" type="presParOf" srcId="{37D5751E-893A-4293-88AF-D97D2E97C92D}" destId="{0D4153F1-B16A-4986-A8D4-1C7914A42D35}" srcOrd="0" destOrd="0" presId="urn:microsoft.com/office/officeart/2005/8/layout/hierarchy2"/>
    <dgm:cxn modelId="{A80E0459-E291-4230-BE56-860D709F2BDA}" type="presParOf" srcId="{0D4153F1-B16A-4986-A8D4-1C7914A42D35}" destId="{4397FB4F-0302-48BA-9A96-F7A50978640D}" srcOrd="0" destOrd="0" presId="urn:microsoft.com/office/officeart/2005/8/layout/hierarchy2"/>
    <dgm:cxn modelId="{E7B050C1-0F8B-48DE-A8D2-FB26942F85D3}" type="presParOf" srcId="{37D5751E-893A-4293-88AF-D97D2E97C92D}" destId="{5D8255E6-C969-4989-ACF9-A9E94166F642}" srcOrd="1" destOrd="0" presId="urn:microsoft.com/office/officeart/2005/8/layout/hierarchy2"/>
    <dgm:cxn modelId="{15E31E6C-C801-4FAC-806F-BA554F47718D}" type="presParOf" srcId="{5D8255E6-C969-4989-ACF9-A9E94166F642}" destId="{179E7068-1991-457E-806B-C8254F5EE136}" srcOrd="0" destOrd="0" presId="urn:microsoft.com/office/officeart/2005/8/layout/hierarchy2"/>
    <dgm:cxn modelId="{593593EC-58E0-4E06-912B-55BA49AA946E}" type="presParOf" srcId="{5D8255E6-C969-4989-ACF9-A9E94166F642}" destId="{1A393A72-1D4B-4799-BDEC-43DC11A84A7D}" srcOrd="1" destOrd="0" presId="urn:microsoft.com/office/officeart/2005/8/layout/hierarchy2"/>
    <dgm:cxn modelId="{5F8DCC69-D76B-4AA9-838F-476DA3937EF5}" type="presParOf" srcId="{1A393A72-1D4B-4799-BDEC-43DC11A84A7D}" destId="{0B63D2F0-14FA-4675-AFF3-C3BA1B2003FF}" srcOrd="0" destOrd="0" presId="urn:microsoft.com/office/officeart/2005/8/layout/hierarchy2"/>
    <dgm:cxn modelId="{0B90FD7C-45F5-4F89-851C-625D29A7400F}" type="presParOf" srcId="{0B63D2F0-14FA-4675-AFF3-C3BA1B2003FF}" destId="{71E71280-46EB-48CD-9B79-609C51E2DE29}" srcOrd="0" destOrd="0" presId="urn:microsoft.com/office/officeart/2005/8/layout/hierarchy2"/>
    <dgm:cxn modelId="{36841F1B-8F50-4D00-99E8-D0904CF57107}" type="presParOf" srcId="{1A393A72-1D4B-4799-BDEC-43DC11A84A7D}" destId="{D6E3956A-B19B-4AB7-B3C6-3735C88458E4}" srcOrd="1" destOrd="0" presId="urn:microsoft.com/office/officeart/2005/8/layout/hierarchy2"/>
    <dgm:cxn modelId="{4CD05ED4-8EAB-487A-9411-A29114BBAF75}" type="presParOf" srcId="{D6E3956A-B19B-4AB7-B3C6-3735C88458E4}" destId="{3AAA2FB0-C53E-42EC-A5FA-BA914299EE38}" srcOrd="0" destOrd="0" presId="urn:microsoft.com/office/officeart/2005/8/layout/hierarchy2"/>
    <dgm:cxn modelId="{E96F8EE8-E3F8-4BDA-99F2-B38826337957}" type="presParOf" srcId="{D6E3956A-B19B-4AB7-B3C6-3735C88458E4}" destId="{B54CBC20-0113-4AEA-B26A-DBC94B31A6AB}" srcOrd="1" destOrd="0" presId="urn:microsoft.com/office/officeart/2005/8/layout/hierarchy2"/>
    <dgm:cxn modelId="{06A4ECB7-BD05-4A18-999C-F1E1F0BC9A3E}" type="presParOf" srcId="{37D5751E-893A-4293-88AF-D97D2E97C92D}" destId="{997ED530-A217-463F-99F1-1E0C35992D0E}" srcOrd="2" destOrd="0" presId="urn:microsoft.com/office/officeart/2005/8/layout/hierarchy2"/>
    <dgm:cxn modelId="{36506513-CBAD-478B-9642-1AFFDEFE579C}" type="presParOf" srcId="{997ED530-A217-463F-99F1-1E0C35992D0E}" destId="{69F5DBC5-91E5-4A59-A93A-97C3C3DADC77}" srcOrd="0" destOrd="0" presId="urn:microsoft.com/office/officeart/2005/8/layout/hierarchy2"/>
    <dgm:cxn modelId="{6F37E8C0-B2D9-4007-BB82-BA6FB26ACDA3}" type="presParOf" srcId="{37D5751E-893A-4293-88AF-D97D2E97C92D}" destId="{76AC30E5-378D-4874-8B8C-CFF6DE097F4C}" srcOrd="3" destOrd="0" presId="urn:microsoft.com/office/officeart/2005/8/layout/hierarchy2"/>
    <dgm:cxn modelId="{6285CED7-04C5-4DC1-B4A8-B90EA6ADCEB4}" type="presParOf" srcId="{76AC30E5-378D-4874-8B8C-CFF6DE097F4C}" destId="{D9F598B5-325B-4EDF-9D7F-250A87250A0A}" srcOrd="0" destOrd="0" presId="urn:microsoft.com/office/officeart/2005/8/layout/hierarchy2"/>
    <dgm:cxn modelId="{2EC23D9D-5D39-43E7-BDDE-DFF0CE18DC7F}" type="presParOf" srcId="{76AC30E5-378D-4874-8B8C-CFF6DE097F4C}" destId="{B128C0AE-4B62-480D-8373-D6CE5D12DF7F}" srcOrd="1" destOrd="0" presId="urn:microsoft.com/office/officeart/2005/8/layout/hierarchy2"/>
    <dgm:cxn modelId="{A5A66951-1EE6-4CD8-9680-0231853F2764}" type="presParOf" srcId="{B128C0AE-4B62-480D-8373-D6CE5D12DF7F}" destId="{56E671BF-107D-4EDD-83EE-6F57E812FDDB}" srcOrd="0" destOrd="0" presId="urn:microsoft.com/office/officeart/2005/8/layout/hierarchy2"/>
    <dgm:cxn modelId="{39A361AC-A397-439A-8AD6-55D6991EA29F}" type="presParOf" srcId="{56E671BF-107D-4EDD-83EE-6F57E812FDDB}" destId="{A78D63D4-D7D2-4E8D-A850-4AD26D2A1D27}" srcOrd="0" destOrd="0" presId="urn:microsoft.com/office/officeart/2005/8/layout/hierarchy2"/>
    <dgm:cxn modelId="{BB229462-C8D1-4D57-925C-98DA67B67788}" type="presParOf" srcId="{B128C0AE-4B62-480D-8373-D6CE5D12DF7F}" destId="{59C30116-DD67-4D94-95C9-33051B63F321}" srcOrd="1" destOrd="0" presId="urn:microsoft.com/office/officeart/2005/8/layout/hierarchy2"/>
    <dgm:cxn modelId="{11DD361D-7727-4EE1-B34B-1069BEBB9E46}" type="presParOf" srcId="{59C30116-DD67-4D94-95C9-33051B63F321}" destId="{FBA14AA9-A1C7-4108-9DA3-B9E9E5F822DE}" srcOrd="0" destOrd="0" presId="urn:microsoft.com/office/officeart/2005/8/layout/hierarchy2"/>
    <dgm:cxn modelId="{9E878573-E964-4CA5-A19E-C8C6B951C669}" type="presParOf" srcId="{59C30116-DD67-4D94-95C9-33051B63F321}" destId="{5EEF1C6B-350B-4460-8117-54C29428B4C8}" srcOrd="1" destOrd="0" presId="urn:microsoft.com/office/officeart/2005/8/layout/hierarchy2"/>
    <dgm:cxn modelId="{DAD343D4-9767-4BA4-8A30-41C254DC6530}" type="presParOf" srcId="{37D5751E-893A-4293-88AF-D97D2E97C92D}" destId="{EBAE798C-F9E3-4A6B-B896-882D74B9C9CB}" srcOrd="4" destOrd="0" presId="urn:microsoft.com/office/officeart/2005/8/layout/hierarchy2"/>
    <dgm:cxn modelId="{C941D9C9-9E30-4DB4-977B-A2EA1ECF6A07}" type="presParOf" srcId="{EBAE798C-F9E3-4A6B-B896-882D74B9C9CB}" destId="{98679E12-0277-4644-AEF7-7882A4BE12BA}" srcOrd="0" destOrd="0" presId="urn:microsoft.com/office/officeart/2005/8/layout/hierarchy2"/>
    <dgm:cxn modelId="{B3987878-9BE8-4311-8309-8541C405E0A7}" type="presParOf" srcId="{37D5751E-893A-4293-88AF-D97D2E97C92D}" destId="{925CEA5C-BEC9-4EC8-B73D-CD519F6E1F30}" srcOrd="5" destOrd="0" presId="urn:microsoft.com/office/officeart/2005/8/layout/hierarchy2"/>
    <dgm:cxn modelId="{6509C00D-C68F-418D-AED6-7B9CC8D73412}" type="presParOf" srcId="{925CEA5C-BEC9-4EC8-B73D-CD519F6E1F30}" destId="{D3D93E94-37B3-43F0-95C5-ED994892BEB8}" srcOrd="0" destOrd="0" presId="urn:microsoft.com/office/officeart/2005/8/layout/hierarchy2"/>
    <dgm:cxn modelId="{78101FAC-D199-45C7-8F61-9B0F4113F724}" type="presParOf" srcId="{925CEA5C-BEC9-4EC8-B73D-CD519F6E1F30}" destId="{91900839-4DBF-42B4-A3F1-B71BE8A4F282}" srcOrd="1" destOrd="0" presId="urn:microsoft.com/office/officeart/2005/8/layout/hierarchy2"/>
    <dgm:cxn modelId="{27855ED2-97BF-48F1-B025-F991ACCE5147}" type="presParOf" srcId="{91900839-4DBF-42B4-A3F1-B71BE8A4F282}" destId="{87CC80FE-2506-4CE9-883C-8E89A64E0FA8}" srcOrd="0" destOrd="0" presId="urn:microsoft.com/office/officeart/2005/8/layout/hierarchy2"/>
    <dgm:cxn modelId="{0F3BCEC6-7315-4D64-9D13-D949FE1839B6}" type="presParOf" srcId="{87CC80FE-2506-4CE9-883C-8E89A64E0FA8}" destId="{C95B7991-18AA-43A3-8C4E-99D0A9C418E5}" srcOrd="0" destOrd="0" presId="urn:microsoft.com/office/officeart/2005/8/layout/hierarchy2"/>
    <dgm:cxn modelId="{A03D5852-EED3-45FB-B307-F2AF3A9765D7}" type="presParOf" srcId="{91900839-4DBF-42B4-A3F1-B71BE8A4F282}" destId="{F5E96EA6-4107-4B20-8A58-C367B7548EED}" srcOrd="1" destOrd="0" presId="urn:microsoft.com/office/officeart/2005/8/layout/hierarchy2"/>
    <dgm:cxn modelId="{69B46CAD-673E-4F4B-A04B-49EB727E5C43}" type="presParOf" srcId="{F5E96EA6-4107-4B20-8A58-C367B7548EED}" destId="{F09D9BEE-A47C-4AE9-8CDA-45F6464A1D87}" srcOrd="0" destOrd="0" presId="urn:microsoft.com/office/officeart/2005/8/layout/hierarchy2"/>
    <dgm:cxn modelId="{CFF05F72-183E-461C-9249-9C1A2E99516B}" type="presParOf" srcId="{F5E96EA6-4107-4B20-8A58-C367B7548EED}" destId="{6592E0B0-187D-4800-B41A-792EC87DB8F2}" srcOrd="1" destOrd="0" presId="urn:microsoft.com/office/officeart/2005/8/layout/hierarchy2"/>
    <dgm:cxn modelId="{3A10ED28-837B-42E1-B046-5BF698D11545}" type="presParOf" srcId="{FC82EE15-3FCA-4C4E-9D86-135AA48D6F0F}" destId="{46E665E0-2E1B-4FC3-A848-7CF7442DFE54}" srcOrd="4" destOrd="0" presId="urn:microsoft.com/office/officeart/2005/8/layout/hierarchy2"/>
    <dgm:cxn modelId="{969C5C42-4D1F-43D2-8FBA-CB48A282F52A}" type="presParOf" srcId="{46E665E0-2E1B-4FC3-A848-7CF7442DFE54}" destId="{F5540CD6-B0F9-405B-A5F5-86004AB9E895}" srcOrd="0" destOrd="0" presId="urn:microsoft.com/office/officeart/2005/8/layout/hierarchy2"/>
    <dgm:cxn modelId="{545A869A-CFA2-499F-91F3-D8DC3E487229}" type="presParOf" srcId="{FC82EE15-3FCA-4C4E-9D86-135AA48D6F0F}" destId="{7401E646-D803-4CE3-A68B-B617124E5275}" srcOrd="5" destOrd="0" presId="urn:microsoft.com/office/officeart/2005/8/layout/hierarchy2"/>
    <dgm:cxn modelId="{82194967-519B-46FC-BE80-F31743770368}" type="presParOf" srcId="{7401E646-D803-4CE3-A68B-B617124E5275}" destId="{83E41EA7-1529-474A-9A26-13EBCC0D62D4}" srcOrd="0" destOrd="0" presId="urn:microsoft.com/office/officeart/2005/8/layout/hierarchy2"/>
    <dgm:cxn modelId="{026CA34F-6B4B-4C49-BFBA-5F5AA479BD2C}" type="presParOf" srcId="{7401E646-D803-4CE3-A68B-B617124E5275}" destId="{3AECA305-0C1A-4793-A5A5-D99550FEDB76}" srcOrd="1" destOrd="0" presId="urn:microsoft.com/office/officeart/2005/8/layout/hierarchy2"/>
    <dgm:cxn modelId="{58609AD7-ACFA-44AB-AAC4-565FFEC696CC}" type="presParOf" srcId="{3AECA305-0C1A-4793-A5A5-D99550FEDB76}" destId="{785CB656-D1CF-4965-B159-9153F740BB20}" srcOrd="0" destOrd="0" presId="urn:microsoft.com/office/officeart/2005/8/layout/hierarchy2"/>
    <dgm:cxn modelId="{E9F73836-88BD-4D33-9529-6E572E598E9F}" type="presParOf" srcId="{785CB656-D1CF-4965-B159-9153F740BB20}" destId="{C07C9260-E5D8-429E-A26D-0A07C2248ADB}" srcOrd="0" destOrd="0" presId="urn:microsoft.com/office/officeart/2005/8/layout/hierarchy2"/>
    <dgm:cxn modelId="{C6E05EEA-8B31-490B-B00B-10767564862F}" type="presParOf" srcId="{3AECA305-0C1A-4793-A5A5-D99550FEDB76}" destId="{695C18DA-5686-45B6-9AFE-305E9D59A0C5}" srcOrd="1" destOrd="0" presId="urn:microsoft.com/office/officeart/2005/8/layout/hierarchy2"/>
    <dgm:cxn modelId="{BDFC1574-40DA-42FF-AF57-9877AA07EFDA}" type="presParOf" srcId="{695C18DA-5686-45B6-9AFE-305E9D59A0C5}" destId="{E6EE5A8F-52BD-4D77-969A-26D75B0EB370}" srcOrd="0" destOrd="0" presId="urn:microsoft.com/office/officeart/2005/8/layout/hierarchy2"/>
    <dgm:cxn modelId="{F20EF1E8-CA17-4CEF-8DF8-9418BEB9182E}" type="presParOf" srcId="{695C18DA-5686-45B6-9AFE-305E9D59A0C5}" destId="{C5EA85DB-0A9B-4E0C-BE32-C82AC7B6FEAA}" srcOrd="1" destOrd="0" presId="urn:microsoft.com/office/officeart/2005/8/layout/hierarchy2"/>
    <dgm:cxn modelId="{D37E9D5E-3B93-4896-985E-478E22617D7B}" type="presParOf" srcId="{C5EA85DB-0A9B-4E0C-BE32-C82AC7B6FEAA}" destId="{AE90E068-18CC-4F9E-97B8-5732FC169227}" srcOrd="0" destOrd="0" presId="urn:microsoft.com/office/officeart/2005/8/layout/hierarchy2"/>
    <dgm:cxn modelId="{939C5068-9103-4E6A-8AD1-0F50B5D355CA}" type="presParOf" srcId="{AE90E068-18CC-4F9E-97B8-5732FC169227}" destId="{ABDE8A56-EDE1-4832-B696-13BDC0585FDC}" srcOrd="0" destOrd="0" presId="urn:microsoft.com/office/officeart/2005/8/layout/hierarchy2"/>
    <dgm:cxn modelId="{A1F5DE0D-E063-4122-B38E-39D7D9284AD8}" type="presParOf" srcId="{C5EA85DB-0A9B-4E0C-BE32-C82AC7B6FEAA}" destId="{17417052-995F-4915-BBBC-FE6C2F2660ED}" srcOrd="1" destOrd="0" presId="urn:microsoft.com/office/officeart/2005/8/layout/hierarchy2"/>
    <dgm:cxn modelId="{59EC4F8A-CE6B-4C7B-96A0-4053E7C99114}" type="presParOf" srcId="{17417052-995F-4915-BBBC-FE6C2F2660ED}" destId="{90F20520-ED7C-4F20-9DA8-B564D2DFF983}" srcOrd="0" destOrd="0" presId="urn:microsoft.com/office/officeart/2005/8/layout/hierarchy2"/>
    <dgm:cxn modelId="{98B669B8-0EE6-4849-B7FE-976780D12782}" type="presParOf" srcId="{17417052-995F-4915-BBBC-FE6C2F2660ED}" destId="{09EE1C84-34C5-480C-8AE4-854ADB02C8CC}" srcOrd="1" destOrd="0" presId="urn:microsoft.com/office/officeart/2005/8/layout/hierarchy2"/>
    <dgm:cxn modelId="{9A5DA345-23A9-4C51-BD9B-0E2C59302E18}" type="presParOf" srcId="{3AECA305-0C1A-4793-A5A5-D99550FEDB76}" destId="{C0285C0A-F609-4870-8EAB-C1214389042E}" srcOrd="2" destOrd="0" presId="urn:microsoft.com/office/officeart/2005/8/layout/hierarchy2"/>
    <dgm:cxn modelId="{26A71884-E68F-471E-A283-1E555E8DB0AB}" type="presParOf" srcId="{C0285C0A-F609-4870-8EAB-C1214389042E}" destId="{B1D341F8-C723-4312-B86C-AEAB896CE9FC}" srcOrd="0" destOrd="0" presId="urn:microsoft.com/office/officeart/2005/8/layout/hierarchy2"/>
    <dgm:cxn modelId="{E4817704-2083-408C-93D8-02794DF33247}" type="presParOf" srcId="{3AECA305-0C1A-4793-A5A5-D99550FEDB76}" destId="{E4C9BFF2-67D0-4EAD-B5FE-6690CC1F54F3}" srcOrd="3" destOrd="0" presId="urn:microsoft.com/office/officeart/2005/8/layout/hierarchy2"/>
    <dgm:cxn modelId="{978C97C3-F425-4255-9D0D-DFA28654A756}" type="presParOf" srcId="{E4C9BFF2-67D0-4EAD-B5FE-6690CC1F54F3}" destId="{245B3739-1454-46D1-A9C5-8B862221AA06}" srcOrd="0" destOrd="0" presId="urn:microsoft.com/office/officeart/2005/8/layout/hierarchy2"/>
    <dgm:cxn modelId="{E88474C5-0F2A-4D0D-AA63-A9170E07D15A}" type="presParOf" srcId="{E4C9BFF2-67D0-4EAD-B5FE-6690CC1F54F3}" destId="{B32F3227-7341-4BF9-8E99-FB1704B0EE53}" srcOrd="1" destOrd="0" presId="urn:microsoft.com/office/officeart/2005/8/layout/hierarchy2"/>
    <dgm:cxn modelId="{19266ED4-1CD0-4BF2-947A-2D5ECD10A81C}" type="presParOf" srcId="{B32F3227-7341-4BF9-8E99-FB1704B0EE53}" destId="{5FF0D952-AF62-4036-861D-A19D2D5C418C}" srcOrd="0" destOrd="0" presId="urn:microsoft.com/office/officeart/2005/8/layout/hierarchy2"/>
    <dgm:cxn modelId="{A0927214-2D71-433F-B1D4-F317C3FFE295}" type="presParOf" srcId="{5FF0D952-AF62-4036-861D-A19D2D5C418C}" destId="{7BE075D9-BC1C-4F7E-A94C-27328B88B898}" srcOrd="0" destOrd="0" presId="urn:microsoft.com/office/officeart/2005/8/layout/hierarchy2"/>
    <dgm:cxn modelId="{61E8AE0B-526B-4B44-BCC2-C9C4E50CE308}" type="presParOf" srcId="{B32F3227-7341-4BF9-8E99-FB1704B0EE53}" destId="{50D6DB44-CA30-42A1-A99D-665FB8876331}" srcOrd="1" destOrd="0" presId="urn:microsoft.com/office/officeart/2005/8/layout/hierarchy2"/>
    <dgm:cxn modelId="{C3C7C68E-825B-4FE9-9452-C1EA728AF4CC}" type="presParOf" srcId="{50D6DB44-CA30-42A1-A99D-665FB8876331}" destId="{AD9CBB17-1ABF-40D1-899F-7C3CCF6F7E5A}" srcOrd="0" destOrd="0" presId="urn:microsoft.com/office/officeart/2005/8/layout/hierarchy2"/>
    <dgm:cxn modelId="{1413EA15-76CF-49AF-AF64-66362ECD44D7}" type="presParOf" srcId="{50D6DB44-CA30-42A1-A99D-665FB8876331}" destId="{B0F5497F-4D13-4E3E-A268-6392955788C1}" srcOrd="1" destOrd="0" presId="urn:microsoft.com/office/officeart/2005/8/layout/hierarchy2"/>
    <dgm:cxn modelId="{9ECD18A8-BC54-4E4D-933D-920C056F06A9}" type="presParOf" srcId="{3AECA305-0C1A-4793-A5A5-D99550FEDB76}" destId="{D6091E0A-3DD9-420C-AD48-7B0D5255CEEF}" srcOrd="4" destOrd="0" presId="urn:microsoft.com/office/officeart/2005/8/layout/hierarchy2"/>
    <dgm:cxn modelId="{ACAC14DA-9B4C-453E-9E84-35D6978A4809}" type="presParOf" srcId="{D6091E0A-3DD9-420C-AD48-7B0D5255CEEF}" destId="{5D12F818-FCB0-4006-B291-494AE4F9B727}" srcOrd="0" destOrd="0" presId="urn:microsoft.com/office/officeart/2005/8/layout/hierarchy2"/>
    <dgm:cxn modelId="{EDECA553-A527-4FB1-BF1C-636FB0F79294}" type="presParOf" srcId="{3AECA305-0C1A-4793-A5A5-D99550FEDB76}" destId="{59AF1225-2B60-43FB-B115-358D1F2F5880}" srcOrd="5" destOrd="0" presId="urn:microsoft.com/office/officeart/2005/8/layout/hierarchy2"/>
    <dgm:cxn modelId="{A85B45BA-1C1A-4E13-9F4E-D8983224D7A6}" type="presParOf" srcId="{59AF1225-2B60-43FB-B115-358D1F2F5880}" destId="{C33A354A-1245-4BEB-8731-5BFC007A74AF}" srcOrd="0" destOrd="0" presId="urn:microsoft.com/office/officeart/2005/8/layout/hierarchy2"/>
    <dgm:cxn modelId="{6FDB97ED-C40F-4BF3-818C-820EA60DD7A6}" type="presParOf" srcId="{59AF1225-2B60-43FB-B115-358D1F2F5880}" destId="{01916E16-3047-452F-BF14-8E01085D3B15}" srcOrd="1" destOrd="0" presId="urn:microsoft.com/office/officeart/2005/8/layout/hierarchy2"/>
    <dgm:cxn modelId="{BB3E30FC-6AFB-43F6-ADB7-F5BEFFBF5CBF}" type="presParOf" srcId="{01916E16-3047-452F-BF14-8E01085D3B15}" destId="{7A1F4570-7BB5-45DD-A7A0-33BFD17B0F10}" srcOrd="0" destOrd="0" presId="urn:microsoft.com/office/officeart/2005/8/layout/hierarchy2"/>
    <dgm:cxn modelId="{8D2CE2AE-B061-49C3-B631-83D4E54B76ED}" type="presParOf" srcId="{7A1F4570-7BB5-45DD-A7A0-33BFD17B0F10}" destId="{B7859595-8B7B-4A44-A47F-065A96BFBBCF}" srcOrd="0" destOrd="0" presId="urn:microsoft.com/office/officeart/2005/8/layout/hierarchy2"/>
    <dgm:cxn modelId="{679B1FB7-14DE-4A18-B521-02E5DC16B77D}" type="presParOf" srcId="{01916E16-3047-452F-BF14-8E01085D3B15}" destId="{5BA0EC31-3CAA-46D2-BBC9-55F8988A5BE3}" srcOrd="1" destOrd="0" presId="urn:microsoft.com/office/officeart/2005/8/layout/hierarchy2"/>
    <dgm:cxn modelId="{F8CD140E-AD00-4C7E-AFA8-E1C23B89A952}" type="presParOf" srcId="{5BA0EC31-3CAA-46D2-BBC9-55F8988A5BE3}" destId="{22353E97-FC24-4662-B4AD-9238FEA9A505}" srcOrd="0" destOrd="0" presId="urn:microsoft.com/office/officeart/2005/8/layout/hierarchy2"/>
    <dgm:cxn modelId="{38D030DB-5853-469E-B4E8-22AB51114F22}" type="presParOf" srcId="{5BA0EC31-3CAA-46D2-BBC9-55F8988A5BE3}" destId="{140852AE-3EBF-4071-ADF0-FCF7426118DF}" srcOrd="1" destOrd="0" presId="urn:microsoft.com/office/officeart/2005/8/layout/hierarchy2"/>
  </dgm:cxnLst>
  <dgm:bg>
    <a:solidFill>
      <a:schemeClr val="accent3">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8E236D-605A-4792-953F-5415E7E62D63}">
      <dsp:nvSpPr>
        <dsp:cNvPr id="0" name=""/>
        <dsp:cNvSpPr/>
      </dsp:nvSpPr>
      <dsp:spPr>
        <a:xfrm>
          <a:off x="613" y="49974"/>
          <a:ext cx="1724813" cy="45528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Calibri" panose="020F0502020204030204" pitchFamily="34" charset="0"/>
              <a:cs typeface="Calibri" panose="020F0502020204030204" pitchFamily="34" charset="0"/>
            </a:rPr>
            <a:t>GII (78 </a:t>
          </a:r>
          <a:r>
            <a:rPr lang="en-US" sz="2000" b="1" kern="1200" dirty="0" err="1">
              <a:latin typeface="Calibri" panose="020F0502020204030204" pitchFamily="34" charset="0"/>
              <a:cs typeface="Calibri" panose="020F0502020204030204" pitchFamily="34" charset="0"/>
            </a:rPr>
            <a:t>chỉ</a:t>
          </a:r>
          <a:r>
            <a:rPr lang="en-US" sz="2000" b="1" kern="1200" dirty="0">
              <a:latin typeface="Calibri" panose="020F0502020204030204" pitchFamily="34" charset="0"/>
              <a:cs typeface="Calibri" panose="020F0502020204030204" pitchFamily="34" charset="0"/>
            </a:rPr>
            <a:t> </a:t>
          </a:r>
          <a:r>
            <a:rPr lang="en-US" sz="2000" b="1" kern="1200" dirty="0" err="1">
              <a:latin typeface="Calibri" panose="020F0502020204030204" pitchFamily="34" charset="0"/>
              <a:cs typeface="Calibri" panose="020F0502020204030204" pitchFamily="34" charset="0"/>
            </a:rPr>
            <a:t>số</a:t>
          </a:r>
          <a:r>
            <a:rPr lang="en-US" sz="2000" b="1" kern="1200" dirty="0">
              <a:latin typeface="Calibri" panose="020F0502020204030204" pitchFamily="34" charset="0"/>
              <a:cs typeface="Calibri" panose="020F0502020204030204" pitchFamily="34" charset="0"/>
            </a:rPr>
            <a:t>)</a:t>
          </a:r>
        </a:p>
      </dsp:txBody>
      <dsp:txXfrm>
        <a:off x="13948" y="63309"/>
        <a:ext cx="1698143" cy="428611"/>
      </dsp:txXfrm>
    </dsp:sp>
    <dsp:sp modelId="{89A35372-C9B2-4E6D-98CB-08B75E324C2F}">
      <dsp:nvSpPr>
        <dsp:cNvPr id="0" name=""/>
        <dsp:cNvSpPr/>
      </dsp:nvSpPr>
      <dsp:spPr>
        <a:xfrm>
          <a:off x="173094" y="505255"/>
          <a:ext cx="210768" cy="337609"/>
        </a:xfrm>
        <a:custGeom>
          <a:avLst/>
          <a:gdLst/>
          <a:ahLst/>
          <a:cxnLst/>
          <a:rect l="0" t="0" r="0" b="0"/>
          <a:pathLst>
            <a:path>
              <a:moveTo>
                <a:pt x="0" y="0"/>
              </a:moveTo>
              <a:lnTo>
                <a:pt x="0" y="337609"/>
              </a:lnTo>
              <a:lnTo>
                <a:pt x="210768" y="3376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14AA26-F7EA-41B0-B54C-87C7B47DA0F9}">
      <dsp:nvSpPr>
        <dsp:cNvPr id="0" name=""/>
        <dsp:cNvSpPr/>
      </dsp:nvSpPr>
      <dsp:spPr>
        <a:xfrm>
          <a:off x="383863" y="626865"/>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1. </a:t>
          </a:r>
          <a:r>
            <a:rPr lang="en-US" sz="1800" b="0" kern="1200" dirty="0" err="1">
              <a:latin typeface="Calibri" panose="020F0502020204030204" pitchFamily="34" charset="0"/>
              <a:cs typeface="Calibri" panose="020F0502020204030204" pitchFamily="34" charset="0"/>
            </a:rPr>
            <a:t>Thể</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chế</a:t>
          </a:r>
          <a:r>
            <a:rPr lang="en-US" sz="1800" b="0" kern="1200" dirty="0">
              <a:latin typeface="Calibri" panose="020F0502020204030204" pitchFamily="34" charset="0"/>
              <a:cs typeface="Calibri" panose="020F0502020204030204" pitchFamily="34" charset="0"/>
            </a:rPr>
            <a:t> (6)</a:t>
          </a:r>
        </a:p>
      </dsp:txBody>
      <dsp:txXfrm>
        <a:off x="396516" y="639518"/>
        <a:ext cx="4122573" cy="406691"/>
      </dsp:txXfrm>
    </dsp:sp>
    <dsp:sp modelId="{92D1B750-FB27-4EC2-B931-3BAB1035B09E}">
      <dsp:nvSpPr>
        <dsp:cNvPr id="0" name=""/>
        <dsp:cNvSpPr/>
      </dsp:nvSpPr>
      <dsp:spPr>
        <a:xfrm>
          <a:off x="173094" y="505255"/>
          <a:ext cx="172481" cy="883427"/>
        </a:xfrm>
        <a:custGeom>
          <a:avLst/>
          <a:gdLst/>
          <a:ahLst/>
          <a:cxnLst/>
          <a:rect l="0" t="0" r="0" b="0"/>
          <a:pathLst>
            <a:path>
              <a:moveTo>
                <a:pt x="0" y="0"/>
              </a:moveTo>
              <a:lnTo>
                <a:pt x="0" y="883427"/>
              </a:lnTo>
              <a:lnTo>
                <a:pt x="172481" y="8834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2252F6-E80D-4AAA-95DB-DD1AA343F90F}">
      <dsp:nvSpPr>
        <dsp:cNvPr id="0" name=""/>
        <dsp:cNvSpPr/>
      </dsp:nvSpPr>
      <dsp:spPr>
        <a:xfrm>
          <a:off x="345575" y="1172683"/>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2. Nguồn nhân lực và nghiên cứu (12)</a:t>
          </a:r>
          <a:endParaRPr lang="en-US" sz="1800" b="0" kern="1200" dirty="0">
            <a:latin typeface="Calibri" panose="020F0502020204030204" pitchFamily="34" charset="0"/>
            <a:cs typeface="Calibri" panose="020F0502020204030204" pitchFamily="34" charset="0"/>
          </a:endParaRPr>
        </a:p>
      </dsp:txBody>
      <dsp:txXfrm>
        <a:off x="358228" y="1185336"/>
        <a:ext cx="4122573" cy="406691"/>
      </dsp:txXfrm>
    </dsp:sp>
    <dsp:sp modelId="{000F36D4-D816-4B00-8A2E-C969B3969A11}">
      <dsp:nvSpPr>
        <dsp:cNvPr id="0" name=""/>
        <dsp:cNvSpPr/>
      </dsp:nvSpPr>
      <dsp:spPr>
        <a:xfrm>
          <a:off x="173094" y="505255"/>
          <a:ext cx="172481" cy="1429245"/>
        </a:xfrm>
        <a:custGeom>
          <a:avLst/>
          <a:gdLst/>
          <a:ahLst/>
          <a:cxnLst/>
          <a:rect l="0" t="0" r="0" b="0"/>
          <a:pathLst>
            <a:path>
              <a:moveTo>
                <a:pt x="0" y="0"/>
              </a:moveTo>
              <a:lnTo>
                <a:pt x="0" y="1429245"/>
              </a:lnTo>
              <a:lnTo>
                <a:pt x="172481" y="14292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0F80EA-E049-47F3-9F5F-3CEDA050EFEC}">
      <dsp:nvSpPr>
        <dsp:cNvPr id="0" name=""/>
        <dsp:cNvSpPr/>
      </dsp:nvSpPr>
      <dsp:spPr>
        <a:xfrm>
          <a:off x="345575" y="1718501"/>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3. Cơ sở hạ tầng (10)</a:t>
          </a:r>
        </a:p>
      </dsp:txBody>
      <dsp:txXfrm>
        <a:off x="358228" y="1731154"/>
        <a:ext cx="4122573" cy="406691"/>
      </dsp:txXfrm>
    </dsp:sp>
    <dsp:sp modelId="{696D30FB-AE4D-49F6-9F9E-B3CEF5A00269}">
      <dsp:nvSpPr>
        <dsp:cNvPr id="0" name=""/>
        <dsp:cNvSpPr/>
      </dsp:nvSpPr>
      <dsp:spPr>
        <a:xfrm>
          <a:off x="173094" y="505255"/>
          <a:ext cx="172481" cy="1975063"/>
        </a:xfrm>
        <a:custGeom>
          <a:avLst/>
          <a:gdLst/>
          <a:ahLst/>
          <a:cxnLst/>
          <a:rect l="0" t="0" r="0" b="0"/>
          <a:pathLst>
            <a:path>
              <a:moveTo>
                <a:pt x="0" y="0"/>
              </a:moveTo>
              <a:lnTo>
                <a:pt x="0" y="1975063"/>
              </a:lnTo>
              <a:lnTo>
                <a:pt x="172481" y="197506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8D76B8-4092-4B08-9E69-D9DE674BF7B3}">
      <dsp:nvSpPr>
        <dsp:cNvPr id="0" name=""/>
        <dsp:cNvSpPr/>
      </dsp:nvSpPr>
      <dsp:spPr>
        <a:xfrm>
          <a:off x="345575" y="2264320"/>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4.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thị</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trường</a:t>
          </a:r>
          <a:r>
            <a:rPr lang="en-US" sz="1800" b="0" kern="1200" dirty="0">
              <a:latin typeface="Calibri" panose="020F0502020204030204" pitchFamily="34" charset="0"/>
              <a:cs typeface="Calibri" panose="020F0502020204030204" pitchFamily="34" charset="0"/>
            </a:rPr>
            <a:t> (10)</a:t>
          </a:r>
        </a:p>
      </dsp:txBody>
      <dsp:txXfrm>
        <a:off x="358228" y="2276973"/>
        <a:ext cx="4122573" cy="406691"/>
      </dsp:txXfrm>
    </dsp:sp>
    <dsp:sp modelId="{DE6291E0-7E9E-4110-84B2-BCC8D4A2C17E}">
      <dsp:nvSpPr>
        <dsp:cNvPr id="0" name=""/>
        <dsp:cNvSpPr/>
      </dsp:nvSpPr>
      <dsp:spPr>
        <a:xfrm>
          <a:off x="173094" y="505255"/>
          <a:ext cx="172481" cy="2556883"/>
        </a:xfrm>
        <a:custGeom>
          <a:avLst/>
          <a:gdLst/>
          <a:ahLst/>
          <a:cxnLst/>
          <a:rect l="0" t="0" r="0" b="0"/>
          <a:pathLst>
            <a:path>
              <a:moveTo>
                <a:pt x="0" y="0"/>
              </a:moveTo>
              <a:lnTo>
                <a:pt x="0" y="2556883"/>
              </a:lnTo>
              <a:lnTo>
                <a:pt x="172481" y="255688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D3F521-2E92-4D0C-AEDF-C5299BF78836}">
      <dsp:nvSpPr>
        <dsp:cNvPr id="0" name=""/>
        <dsp:cNvSpPr/>
      </dsp:nvSpPr>
      <dsp:spPr>
        <a:xfrm>
          <a:off x="345575" y="2810138"/>
          <a:ext cx="4147879" cy="504000"/>
        </a:xfrm>
        <a:prstGeom prst="roundRect">
          <a:avLst>
            <a:gd name="adj" fmla="val 10000"/>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5. </a:t>
          </a:r>
          <a:r>
            <a:rPr lang="en-US" sz="1800" b="0" kern="1200" dirty="0" err="1">
              <a:latin typeface="Calibri" panose="020F0502020204030204" pitchFamily="34" charset="0"/>
              <a:cs typeface="Calibri" panose="020F0502020204030204" pitchFamily="34" charset="0"/>
            </a:rPr>
            <a:t>Trình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phát</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triển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của</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doanh</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nghiệp</a:t>
          </a:r>
          <a:r>
            <a:rPr lang="en-US" sz="1800" b="0" kern="1200" dirty="0">
              <a:latin typeface="Calibri" panose="020F0502020204030204" pitchFamily="34" charset="0"/>
              <a:cs typeface="Calibri" panose="020F0502020204030204" pitchFamily="34" charset="0"/>
            </a:rPr>
            <a:t> (15)</a:t>
          </a:r>
        </a:p>
      </dsp:txBody>
      <dsp:txXfrm>
        <a:off x="360337" y="2824900"/>
        <a:ext cx="4118355" cy="474476"/>
      </dsp:txXfrm>
    </dsp:sp>
    <dsp:sp modelId="{BAC66704-F4C9-4154-89F6-51227E56E455}">
      <dsp:nvSpPr>
        <dsp:cNvPr id="0" name=""/>
        <dsp:cNvSpPr/>
      </dsp:nvSpPr>
      <dsp:spPr>
        <a:xfrm>
          <a:off x="173094" y="505255"/>
          <a:ext cx="172481" cy="3138702"/>
        </a:xfrm>
        <a:custGeom>
          <a:avLst/>
          <a:gdLst/>
          <a:ahLst/>
          <a:cxnLst/>
          <a:rect l="0" t="0" r="0" b="0"/>
          <a:pathLst>
            <a:path>
              <a:moveTo>
                <a:pt x="0" y="0"/>
              </a:moveTo>
              <a:lnTo>
                <a:pt x="0" y="3138702"/>
              </a:lnTo>
              <a:lnTo>
                <a:pt x="172481" y="3138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0C9004-9CCE-40E0-B081-7B0667A88439}">
      <dsp:nvSpPr>
        <dsp:cNvPr id="0" name=""/>
        <dsp:cNvSpPr/>
      </dsp:nvSpPr>
      <dsp:spPr>
        <a:xfrm>
          <a:off x="345575" y="3427959"/>
          <a:ext cx="4147879" cy="431997"/>
        </a:xfrm>
        <a:prstGeom prst="roundRect">
          <a:avLst>
            <a:gd name="adj" fmla="val 10000"/>
          </a:avLst>
        </a:prstGeom>
        <a:solidFill>
          <a:schemeClr val="accent5">
            <a:lumMod val="25000"/>
            <a:lumOff val="75000"/>
            <a:alpha val="90000"/>
          </a:schemeClr>
        </a:solidFill>
        <a:ln w="25400" cap="flat" cmpd="sng" algn="ctr">
          <a:solidFill>
            <a:srgbClr val="7030A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6. Sản phẩm tri thức và công nghệ (14)</a:t>
          </a:r>
          <a:endParaRPr lang="en-US" sz="1800" b="0" kern="1200" dirty="0">
            <a:latin typeface="Calibri" panose="020F0502020204030204" pitchFamily="34" charset="0"/>
            <a:cs typeface="Calibri" panose="020F0502020204030204" pitchFamily="34" charset="0"/>
          </a:endParaRPr>
        </a:p>
      </dsp:txBody>
      <dsp:txXfrm>
        <a:off x="358228" y="3440612"/>
        <a:ext cx="4122573" cy="406691"/>
      </dsp:txXfrm>
    </dsp:sp>
    <dsp:sp modelId="{DC9A2861-D5A0-493D-9E27-4B7025A1EF01}">
      <dsp:nvSpPr>
        <dsp:cNvPr id="0" name=""/>
        <dsp:cNvSpPr/>
      </dsp:nvSpPr>
      <dsp:spPr>
        <a:xfrm>
          <a:off x="173094" y="505255"/>
          <a:ext cx="172481" cy="3684521"/>
        </a:xfrm>
        <a:custGeom>
          <a:avLst/>
          <a:gdLst/>
          <a:ahLst/>
          <a:cxnLst/>
          <a:rect l="0" t="0" r="0" b="0"/>
          <a:pathLst>
            <a:path>
              <a:moveTo>
                <a:pt x="0" y="0"/>
              </a:moveTo>
              <a:lnTo>
                <a:pt x="0" y="3684521"/>
              </a:lnTo>
              <a:lnTo>
                <a:pt x="172481" y="368452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B61A07-46C1-4A48-8E64-32E6FFDC3BB2}">
      <dsp:nvSpPr>
        <dsp:cNvPr id="0" name=""/>
        <dsp:cNvSpPr/>
      </dsp:nvSpPr>
      <dsp:spPr>
        <a:xfrm>
          <a:off x="345575" y="3973777"/>
          <a:ext cx="4147879" cy="431997"/>
        </a:xfrm>
        <a:prstGeom prst="roundRect">
          <a:avLst>
            <a:gd name="adj" fmla="val 10000"/>
          </a:avLst>
        </a:prstGeom>
        <a:solidFill>
          <a:schemeClr val="accent5">
            <a:lumMod val="25000"/>
            <a:lumOff val="75000"/>
            <a:alpha val="90000"/>
          </a:schemeClr>
        </a:solidFill>
        <a:ln w="25400" cap="flat" cmpd="sng" algn="ctr">
          <a:solidFill>
            <a:srgbClr val="7030A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7. </a:t>
          </a:r>
          <a:r>
            <a:rPr lang="en-US" sz="1800" b="0" kern="1200" dirty="0" err="1">
              <a:latin typeface="Calibri" panose="020F0502020204030204" pitchFamily="34" charset="0"/>
              <a:cs typeface="Calibri" panose="020F0502020204030204" pitchFamily="34" charset="0"/>
            </a:rPr>
            <a:t>Sản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phẩm</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sáng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tạo</a:t>
          </a:r>
          <a:r>
            <a:rPr lang="en-US" sz="1800" b="0" kern="1200" dirty="0">
              <a:latin typeface="Calibri" panose="020F0502020204030204" pitchFamily="34" charset="0"/>
              <a:cs typeface="Calibri" panose="020F0502020204030204" pitchFamily="34" charset="0"/>
            </a:rPr>
            <a:t> (11)</a:t>
          </a:r>
        </a:p>
      </dsp:txBody>
      <dsp:txXfrm>
        <a:off x="358228" y="3986430"/>
        <a:ext cx="4122573" cy="406691"/>
      </dsp:txXfrm>
    </dsp:sp>
    <dsp:sp modelId="{09E00E9F-2E25-4B47-8780-B8A6CE68D576}">
      <dsp:nvSpPr>
        <dsp:cNvPr id="0" name=""/>
        <dsp:cNvSpPr/>
      </dsp:nvSpPr>
      <dsp:spPr>
        <a:xfrm>
          <a:off x="4376133" y="49974"/>
          <a:ext cx="1724813" cy="455281"/>
        </a:xfrm>
        <a:prstGeom prst="roundRect">
          <a:avLst>
            <a:gd name="adj" fmla="val 10000"/>
          </a:avLst>
        </a:prstGeom>
        <a:solidFill>
          <a:schemeClr val="accent2">
            <a:hueOff val="7550923"/>
            <a:satOff val="-20555"/>
            <a:lumOff val="-1941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Calibri" panose="020F0502020204030204" pitchFamily="34" charset="0"/>
              <a:cs typeface="Calibri" panose="020F0502020204030204" pitchFamily="34" charset="0"/>
            </a:rPr>
            <a:t>PII (52 </a:t>
          </a:r>
          <a:r>
            <a:rPr lang="en-US" sz="2000" b="1" kern="1200" dirty="0" err="1">
              <a:latin typeface="Calibri" panose="020F0502020204030204" pitchFamily="34" charset="0"/>
              <a:cs typeface="Calibri" panose="020F0502020204030204" pitchFamily="34" charset="0"/>
            </a:rPr>
            <a:t>chỉ</a:t>
          </a:r>
          <a:r>
            <a:rPr lang="en-US" sz="2000" b="1" kern="1200" dirty="0">
              <a:latin typeface="Calibri" panose="020F0502020204030204" pitchFamily="34" charset="0"/>
              <a:cs typeface="Calibri" panose="020F0502020204030204" pitchFamily="34" charset="0"/>
            </a:rPr>
            <a:t> </a:t>
          </a:r>
          <a:r>
            <a:rPr lang="en-US" sz="2000" b="1" kern="1200" dirty="0" err="1">
              <a:latin typeface="Calibri" panose="020F0502020204030204" pitchFamily="34" charset="0"/>
              <a:cs typeface="Calibri" panose="020F0502020204030204" pitchFamily="34" charset="0"/>
            </a:rPr>
            <a:t>số</a:t>
          </a:r>
          <a:r>
            <a:rPr lang="en-US" sz="2000" b="1" kern="1200" dirty="0">
              <a:latin typeface="Calibri" panose="020F0502020204030204" pitchFamily="34" charset="0"/>
              <a:cs typeface="Calibri" panose="020F0502020204030204" pitchFamily="34" charset="0"/>
            </a:rPr>
            <a:t>) </a:t>
          </a:r>
        </a:p>
      </dsp:txBody>
      <dsp:txXfrm>
        <a:off x="4389468" y="63309"/>
        <a:ext cx="1698143" cy="428611"/>
      </dsp:txXfrm>
    </dsp:sp>
    <dsp:sp modelId="{D3839FFF-F95B-4951-A233-0ABED181EE70}">
      <dsp:nvSpPr>
        <dsp:cNvPr id="0" name=""/>
        <dsp:cNvSpPr/>
      </dsp:nvSpPr>
      <dsp:spPr>
        <a:xfrm>
          <a:off x="4548614" y="505255"/>
          <a:ext cx="172481" cy="329819"/>
        </a:xfrm>
        <a:custGeom>
          <a:avLst/>
          <a:gdLst/>
          <a:ahLst/>
          <a:cxnLst/>
          <a:rect l="0" t="0" r="0" b="0"/>
          <a:pathLst>
            <a:path>
              <a:moveTo>
                <a:pt x="0" y="0"/>
              </a:moveTo>
              <a:lnTo>
                <a:pt x="0" y="329819"/>
              </a:lnTo>
              <a:lnTo>
                <a:pt x="172481" y="32981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1F1796-1F1C-4B93-B108-ED14E137D655}">
      <dsp:nvSpPr>
        <dsp:cNvPr id="0" name=""/>
        <dsp:cNvSpPr/>
      </dsp:nvSpPr>
      <dsp:spPr>
        <a:xfrm>
          <a:off x="4721096" y="619075"/>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1. Thể chế (7)</a:t>
          </a:r>
          <a:endParaRPr lang="en-US" sz="1800" b="0" kern="1200" dirty="0">
            <a:latin typeface="Calibri" panose="020F0502020204030204" pitchFamily="34" charset="0"/>
            <a:cs typeface="Calibri" panose="020F0502020204030204" pitchFamily="34" charset="0"/>
          </a:endParaRPr>
        </a:p>
      </dsp:txBody>
      <dsp:txXfrm>
        <a:off x="4733749" y="631728"/>
        <a:ext cx="4122573" cy="406691"/>
      </dsp:txXfrm>
    </dsp:sp>
    <dsp:sp modelId="{E190CA14-33C9-4B7B-81FF-E21B2D63E0F2}">
      <dsp:nvSpPr>
        <dsp:cNvPr id="0" name=""/>
        <dsp:cNvSpPr/>
      </dsp:nvSpPr>
      <dsp:spPr>
        <a:xfrm>
          <a:off x="4548614" y="505255"/>
          <a:ext cx="172481" cy="875637"/>
        </a:xfrm>
        <a:custGeom>
          <a:avLst/>
          <a:gdLst/>
          <a:ahLst/>
          <a:cxnLst/>
          <a:rect l="0" t="0" r="0" b="0"/>
          <a:pathLst>
            <a:path>
              <a:moveTo>
                <a:pt x="0" y="0"/>
              </a:moveTo>
              <a:lnTo>
                <a:pt x="0" y="875637"/>
              </a:lnTo>
              <a:lnTo>
                <a:pt x="172481" y="87563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DF0156-1710-43C1-858B-43518B056586}">
      <dsp:nvSpPr>
        <dsp:cNvPr id="0" name=""/>
        <dsp:cNvSpPr/>
      </dsp:nvSpPr>
      <dsp:spPr>
        <a:xfrm>
          <a:off x="4721096" y="1164893"/>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2. Nguồn nhân lực và nghiên cứu (7)</a:t>
          </a:r>
          <a:endParaRPr lang="en-US" sz="1800" b="0" kern="1200" dirty="0">
            <a:latin typeface="Calibri" panose="020F0502020204030204" pitchFamily="34" charset="0"/>
            <a:cs typeface="Calibri" panose="020F0502020204030204" pitchFamily="34" charset="0"/>
          </a:endParaRPr>
        </a:p>
      </dsp:txBody>
      <dsp:txXfrm>
        <a:off x="4733749" y="1177546"/>
        <a:ext cx="4122573" cy="406691"/>
      </dsp:txXfrm>
    </dsp:sp>
    <dsp:sp modelId="{B0DC1890-C459-4300-B8FF-3C9FCEC2507C}">
      <dsp:nvSpPr>
        <dsp:cNvPr id="0" name=""/>
        <dsp:cNvSpPr/>
      </dsp:nvSpPr>
      <dsp:spPr>
        <a:xfrm>
          <a:off x="4548614" y="505255"/>
          <a:ext cx="172481" cy="1421455"/>
        </a:xfrm>
        <a:custGeom>
          <a:avLst/>
          <a:gdLst/>
          <a:ahLst/>
          <a:cxnLst/>
          <a:rect l="0" t="0" r="0" b="0"/>
          <a:pathLst>
            <a:path>
              <a:moveTo>
                <a:pt x="0" y="0"/>
              </a:moveTo>
              <a:lnTo>
                <a:pt x="0" y="1421455"/>
              </a:lnTo>
              <a:lnTo>
                <a:pt x="172481" y="142145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B64FCD-4983-46EF-89DD-FAE6280E3B00}">
      <dsp:nvSpPr>
        <dsp:cNvPr id="0" name=""/>
        <dsp:cNvSpPr/>
      </dsp:nvSpPr>
      <dsp:spPr>
        <a:xfrm>
          <a:off x="4721096" y="1710712"/>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3. Cơ sở hạ tầng (5)</a:t>
          </a:r>
          <a:endParaRPr lang="en-US" sz="1800" b="0" kern="1200" dirty="0">
            <a:latin typeface="Calibri" panose="020F0502020204030204" pitchFamily="34" charset="0"/>
            <a:cs typeface="Calibri" panose="020F0502020204030204" pitchFamily="34" charset="0"/>
          </a:endParaRPr>
        </a:p>
      </dsp:txBody>
      <dsp:txXfrm>
        <a:off x="4733749" y="1723365"/>
        <a:ext cx="4122573" cy="406691"/>
      </dsp:txXfrm>
    </dsp:sp>
    <dsp:sp modelId="{31B70B89-BBD4-4741-87BB-F7B74794B2B6}">
      <dsp:nvSpPr>
        <dsp:cNvPr id="0" name=""/>
        <dsp:cNvSpPr/>
      </dsp:nvSpPr>
      <dsp:spPr>
        <a:xfrm>
          <a:off x="4548614" y="505255"/>
          <a:ext cx="172481" cy="1967273"/>
        </a:xfrm>
        <a:custGeom>
          <a:avLst/>
          <a:gdLst/>
          <a:ahLst/>
          <a:cxnLst/>
          <a:rect l="0" t="0" r="0" b="0"/>
          <a:pathLst>
            <a:path>
              <a:moveTo>
                <a:pt x="0" y="0"/>
              </a:moveTo>
              <a:lnTo>
                <a:pt x="0" y="1967273"/>
              </a:lnTo>
              <a:lnTo>
                <a:pt x="172481" y="19672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628E57-DDC1-4154-9F48-EA029412905A}">
      <dsp:nvSpPr>
        <dsp:cNvPr id="0" name=""/>
        <dsp:cNvSpPr/>
      </dsp:nvSpPr>
      <dsp:spPr>
        <a:xfrm>
          <a:off x="4721096" y="2256530"/>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4. Trình độ phát triển của thị trường (7)</a:t>
          </a:r>
          <a:endParaRPr lang="en-US" sz="1800" b="0" kern="1200" dirty="0">
            <a:latin typeface="Calibri" panose="020F0502020204030204" pitchFamily="34" charset="0"/>
            <a:cs typeface="Calibri" panose="020F0502020204030204" pitchFamily="34" charset="0"/>
          </a:endParaRPr>
        </a:p>
      </dsp:txBody>
      <dsp:txXfrm>
        <a:off x="4733749" y="2269183"/>
        <a:ext cx="4122573" cy="406691"/>
      </dsp:txXfrm>
    </dsp:sp>
    <dsp:sp modelId="{857CDE3F-51FE-4ED0-BC1B-96A03BB38690}">
      <dsp:nvSpPr>
        <dsp:cNvPr id="0" name=""/>
        <dsp:cNvSpPr/>
      </dsp:nvSpPr>
      <dsp:spPr>
        <a:xfrm>
          <a:off x="4548614" y="505255"/>
          <a:ext cx="172481" cy="2513092"/>
        </a:xfrm>
        <a:custGeom>
          <a:avLst/>
          <a:gdLst/>
          <a:ahLst/>
          <a:cxnLst/>
          <a:rect l="0" t="0" r="0" b="0"/>
          <a:pathLst>
            <a:path>
              <a:moveTo>
                <a:pt x="0" y="0"/>
              </a:moveTo>
              <a:lnTo>
                <a:pt x="0" y="2513092"/>
              </a:lnTo>
              <a:lnTo>
                <a:pt x="172481" y="251309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0E615A-DA8B-4A42-A9C2-18A70A8F1F85}">
      <dsp:nvSpPr>
        <dsp:cNvPr id="0" name=""/>
        <dsp:cNvSpPr/>
      </dsp:nvSpPr>
      <dsp:spPr>
        <a:xfrm>
          <a:off x="4721096" y="2802348"/>
          <a:ext cx="4147879" cy="431997"/>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libri" panose="020F0502020204030204" pitchFamily="34" charset="0"/>
              <a:cs typeface="Calibri" panose="020F0502020204030204" pitchFamily="34" charset="0"/>
            </a:rPr>
            <a:t>5. Trình độ phát triển của doanh nghiệp (9)</a:t>
          </a:r>
          <a:endParaRPr lang="en-US" sz="1800" b="0" kern="1200" dirty="0">
            <a:latin typeface="Calibri" panose="020F0502020204030204" pitchFamily="34" charset="0"/>
            <a:cs typeface="Calibri" panose="020F0502020204030204" pitchFamily="34" charset="0"/>
          </a:endParaRPr>
        </a:p>
      </dsp:txBody>
      <dsp:txXfrm>
        <a:off x="4733749" y="2815001"/>
        <a:ext cx="4122573" cy="406691"/>
      </dsp:txXfrm>
    </dsp:sp>
    <dsp:sp modelId="{B6A5E349-BD28-4FC6-BA01-F18A4CCE3C51}">
      <dsp:nvSpPr>
        <dsp:cNvPr id="0" name=""/>
        <dsp:cNvSpPr/>
      </dsp:nvSpPr>
      <dsp:spPr>
        <a:xfrm>
          <a:off x="4548614" y="505255"/>
          <a:ext cx="172481" cy="3102701"/>
        </a:xfrm>
        <a:custGeom>
          <a:avLst/>
          <a:gdLst/>
          <a:ahLst/>
          <a:cxnLst/>
          <a:rect l="0" t="0" r="0" b="0"/>
          <a:pathLst>
            <a:path>
              <a:moveTo>
                <a:pt x="0" y="0"/>
              </a:moveTo>
              <a:lnTo>
                <a:pt x="0" y="3102701"/>
              </a:lnTo>
              <a:lnTo>
                <a:pt x="172481" y="310270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DCBF76-8285-4C24-BA00-78B47E40E242}">
      <dsp:nvSpPr>
        <dsp:cNvPr id="0" name=""/>
        <dsp:cNvSpPr/>
      </dsp:nvSpPr>
      <dsp:spPr>
        <a:xfrm>
          <a:off x="4721096" y="3355956"/>
          <a:ext cx="4147879" cy="504000"/>
        </a:xfrm>
        <a:prstGeom prst="roundRect">
          <a:avLst>
            <a:gd name="adj" fmla="val 10000"/>
          </a:avLst>
        </a:prstGeom>
        <a:solidFill>
          <a:schemeClr val="accent5">
            <a:lumMod val="25000"/>
            <a:lumOff val="75000"/>
            <a:alpha val="90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6. </a:t>
          </a:r>
          <a:r>
            <a:rPr lang="en-US" sz="1800" b="0" kern="1200" dirty="0" err="1">
              <a:latin typeface="Calibri" panose="020F0502020204030204" pitchFamily="34" charset="0"/>
              <a:cs typeface="Calibri" panose="020F0502020204030204" pitchFamily="34" charset="0"/>
            </a:rPr>
            <a:t>Sản</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phẩm</a:t>
          </a:r>
          <a:r>
            <a:rPr lang="en-US" sz="1800" b="0" kern="1200" dirty="0">
              <a:latin typeface="Calibri" panose="020F0502020204030204" pitchFamily="34" charset="0"/>
              <a:cs typeface="Calibri" panose="020F0502020204030204" pitchFamily="34" charset="0"/>
            </a:rPr>
            <a:t> tri </a:t>
          </a:r>
          <a:r>
            <a:rPr lang="en-US" sz="1800" b="0" kern="1200" dirty="0" err="1">
              <a:latin typeface="Calibri" panose="020F0502020204030204" pitchFamily="34" charset="0"/>
              <a:cs typeface="Calibri" panose="020F0502020204030204" pitchFamily="34" charset="0"/>
            </a:rPr>
            <a:t>thức</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sáng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tạo</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và</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công</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nghệ</a:t>
          </a:r>
          <a:r>
            <a:rPr lang="en-US" sz="1800" b="0" kern="1200" dirty="0">
              <a:latin typeface="Calibri" panose="020F0502020204030204" pitchFamily="34" charset="0"/>
              <a:cs typeface="Calibri" panose="020F0502020204030204" pitchFamily="34" charset="0"/>
            </a:rPr>
            <a:t> (9)</a:t>
          </a:r>
        </a:p>
      </dsp:txBody>
      <dsp:txXfrm>
        <a:off x="4735858" y="3370718"/>
        <a:ext cx="4118355" cy="474476"/>
      </dsp:txXfrm>
    </dsp:sp>
    <dsp:sp modelId="{547CC633-5F4C-4B2C-BBB7-7A29C4C2B002}">
      <dsp:nvSpPr>
        <dsp:cNvPr id="0" name=""/>
        <dsp:cNvSpPr/>
      </dsp:nvSpPr>
      <dsp:spPr>
        <a:xfrm>
          <a:off x="4548614" y="505255"/>
          <a:ext cx="172481" cy="3684521"/>
        </a:xfrm>
        <a:custGeom>
          <a:avLst/>
          <a:gdLst/>
          <a:ahLst/>
          <a:cxnLst/>
          <a:rect l="0" t="0" r="0" b="0"/>
          <a:pathLst>
            <a:path>
              <a:moveTo>
                <a:pt x="0" y="0"/>
              </a:moveTo>
              <a:lnTo>
                <a:pt x="0" y="3684521"/>
              </a:lnTo>
              <a:lnTo>
                <a:pt x="172481" y="368452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D20AC9-B33F-4117-BBF7-55EBF22114C0}">
      <dsp:nvSpPr>
        <dsp:cNvPr id="0" name=""/>
        <dsp:cNvSpPr/>
      </dsp:nvSpPr>
      <dsp:spPr>
        <a:xfrm>
          <a:off x="4721096" y="3973777"/>
          <a:ext cx="4147879" cy="431997"/>
        </a:xfrm>
        <a:prstGeom prst="roundRect">
          <a:avLst>
            <a:gd name="adj" fmla="val 10000"/>
          </a:avLst>
        </a:prstGeom>
        <a:solidFill>
          <a:schemeClr val="accent5">
            <a:lumMod val="25000"/>
            <a:lumOff val="75000"/>
            <a:alpha val="90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libri" panose="020F0502020204030204" pitchFamily="34" charset="0"/>
              <a:cs typeface="Calibri" panose="020F0502020204030204" pitchFamily="34" charset="0"/>
            </a:rPr>
            <a:t>7. </a:t>
          </a:r>
          <a:r>
            <a:rPr lang="en-US" sz="1800" b="0" kern="1200" dirty="0" err="1">
              <a:latin typeface="Calibri" panose="020F0502020204030204" pitchFamily="34" charset="0"/>
              <a:cs typeface="Calibri" panose="020F0502020204030204" pitchFamily="34" charset="0"/>
            </a:rPr>
            <a:t>Tác</a:t>
          </a:r>
          <a:r>
            <a:rPr lang="en-US" sz="1800" b="0" kern="1200" dirty="0">
              <a:latin typeface="Calibri" panose="020F0502020204030204" pitchFamily="34" charset="0"/>
              <a:cs typeface="Calibri" panose="020F0502020204030204" pitchFamily="34" charset="0"/>
            </a:rPr>
            <a:t> </a:t>
          </a:r>
          <a:r>
            <a:rPr lang="en-US" sz="1800" b="0" kern="1200" dirty="0" err="1">
              <a:latin typeface="Calibri" panose="020F0502020204030204" pitchFamily="34" charset="0"/>
              <a:cs typeface="Calibri" panose="020F0502020204030204" pitchFamily="34" charset="0"/>
            </a:rPr>
            <a:t>động</a:t>
          </a:r>
          <a:r>
            <a:rPr lang="en-US" sz="1800" b="0" kern="1200" dirty="0">
              <a:latin typeface="Calibri" panose="020F0502020204030204" pitchFamily="34" charset="0"/>
              <a:cs typeface="Calibri" panose="020F0502020204030204" pitchFamily="34" charset="0"/>
            </a:rPr>
            <a:t> (8)</a:t>
          </a:r>
        </a:p>
      </dsp:txBody>
      <dsp:txXfrm>
        <a:off x="4733749" y="3986430"/>
        <a:ext cx="4122573" cy="40669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0" y="1157847"/>
          <a:ext cx="1417851" cy="2078435"/>
        </a:xfrm>
        <a:prstGeom prst="roundRect">
          <a:avLst>
            <a:gd name="adj" fmla="val 1000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b="1" kern="1200" dirty="0">
              <a:latin typeface="Calibri" panose="020F0502020204030204" pitchFamily="34" charset="0"/>
            </a:rPr>
            <a:t>6. Sản phẩm tri thức, sáng tạo và công nghệ</a:t>
          </a:r>
          <a:endParaRPr lang="en-US" sz="2400" b="0" kern="1200" dirty="0">
            <a:latin typeface="Calibri" panose="020F0502020204030204" pitchFamily="34" charset="0"/>
            <a:cs typeface="Calibri" panose="020F0502020204030204" pitchFamily="34" charset="0"/>
          </a:endParaRPr>
        </a:p>
      </dsp:txBody>
      <dsp:txXfrm>
        <a:off x="41527" y="1199374"/>
        <a:ext cx="1334797" cy="1995381"/>
      </dsp:txXfrm>
    </dsp:sp>
    <dsp:sp modelId="{0A98EAC1-CB72-4FFC-BED3-29366D3DBE94}">
      <dsp:nvSpPr>
        <dsp:cNvPr id="0" name=""/>
        <dsp:cNvSpPr/>
      </dsp:nvSpPr>
      <dsp:spPr>
        <a:xfrm rot="17414679">
          <a:off x="826209" y="1340973"/>
          <a:ext cx="1809385" cy="14575"/>
        </a:xfrm>
        <a:custGeom>
          <a:avLst/>
          <a:gdLst/>
          <a:ahLst/>
          <a:cxnLst/>
          <a:rect l="0" t="0" r="0" b="0"/>
          <a:pathLst>
            <a:path>
              <a:moveTo>
                <a:pt x="0" y="7287"/>
              </a:moveTo>
              <a:lnTo>
                <a:pt x="1809385" y="728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685667" y="1303026"/>
        <a:ext cx="90469" cy="90469"/>
      </dsp:txXfrm>
    </dsp:sp>
    <dsp:sp modelId="{4C9C1524-24BB-4E25-A0A7-38C28674D1EC}">
      <dsp:nvSpPr>
        <dsp:cNvPr id="0" name=""/>
        <dsp:cNvSpPr/>
      </dsp:nvSpPr>
      <dsp:spPr>
        <a:xfrm>
          <a:off x="2043952" y="46386"/>
          <a:ext cx="1002650" cy="906140"/>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rPr>
            <a:t>6.1. Sáng tạo tri thức</a:t>
          </a:r>
          <a:endParaRPr lang="en-US" sz="2000" b="0" i="0" kern="1200" dirty="0">
            <a:latin typeface="Calibri" panose="020F0502020204030204" pitchFamily="34" charset="0"/>
            <a:cs typeface="Calibri" panose="020F0502020204030204" pitchFamily="34" charset="0"/>
          </a:endParaRPr>
        </a:p>
      </dsp:txBody>
      <dsp:txXfrm>
        <a:off x="2070492" y="72926"/>
        <a:ext cx="949570" cy="853060"/>
      </dsp:txXfrm>
    </dsp:sp>
    <dsp:sp modelId="{C4F18685-72B2-485F-808E-79712C6B403A}">
      <dsp:nvSpPr>
        <dsp:cNvPr id="0" name=""/>
        <dsp:cNvSpPr/>
      </dsp:nvSpPr>
      <dsp:spPr>
        <a:xfrm rot="19590594">
          <a:off x="3006128" y="357643"/>
          <a:ext cx="487593" cy="14575"/>
        </a:xfrm>
        <a:custGeom>
          <a:avLst/>
          <a:gdLst/>
          <a:ahLst/>
          <a:cxnLst/>
          <a:rect l="0" t="0" r="0" b="0"/>
          <a:pathLst>
            <a:path>
              <a:moveTo>
                <a:pt x="0" y="7287"/>
              </a:moveTo>
              <a:lnTo>
                <a:pt x="487593"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37735" y="352741"/>
        <a:ext cx="24379" cy="24379"/>
      </dsp:txXfrm>
    </dsp:sp>
    <dsp:sp modelId="{D1B21667-D685-4112-ADBF-6A485F9FA59A}">
      <dsp:nvSpPr>
        <dsp:cNvPr id="0" name=""/>
        <dsp:cNvSpPr/>
      </dsp:nvSpPr>
      <dsp:spPr>
        <a:xfrm>
          <a:off x="3453246" y="4240"/>
          <a:ext cx="3243660" cy="45233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6.1.1. Đơn đăng kí sáng chế, GPHI /10,000 dân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SHTT]</a:t>
          </a:r>
          <a:endParaRPr lang="en-US" sz="1500" b="0" kern="1200" dirty="0">
            <a:solidFill>
              <a:schemeClr val="tx1"/>
            </a:solidFill>
            <a:latin typeface="Calibri" panose="020F0502020204030204" pitchFamily="34" charset="0"/>
            <a:cs typeface="Calibri" panose="020F0502020204030204" pitchFamily="34" charset="0"/>
          </a:endParaRPr>
        </a:p>
      </dsp:txBody>
      <dsp:txXfrm>
        <a:off x="3466494" y="17488"/>
        <a:ext cx="3217164" cy="425834"/>
      </dsp:txXfrm>
    </dsp:sp>
    <dsp:sp modelId="{C429C088-054C-423F-A7B9-B03B40005DB8}">
      <dsp:nvSpPr>
        <dsp:cNvPr id="0" name=""/>
        <dsp:cNvSpPr/>
      </dsp:nvSpPr>
      <dsp:spPr>
        <a:xfrm rot="21572080">
          <a:off x="6696901" y="221673"/>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65957" y="220063"/>
        <a:ext cx="17795" cy="17795"/>
      </dsp:txXfrm>
    </dsp:sp>
    <dsp:sp modelId="{9DF39E9B-154F-42CE-BEBF-85E3AA6E9647}">
      <dsp:nvSpPr>
        <dsp:cNvPr id="0" name=""/>
        <dsp:cNvSpPr/>
      </dsp:nvSpPr>
      <dsp:spPr>
        <a:xfrm>
          <a:off x="7052804" y="1678"/>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066033" y="14907"/>
        <a:ext cx="1017387" cy="425216"/>
      </dsp:txXfrm>
    </dsp:sp>
    <dsp:sp modelId="{37362A7A-461F-431D-ABC2-42E546C6C572}">
      <dsp:nvSpPr>
        <dsp:cNvPr id="0" name=""/>
        <dsp:cNvSpPr/>
      </dsp:nvSpPr>
      <dsp:spPr>
        <a:xfrm rot="1834077">
          <a:off x="3013785" y="612259"/>
          <a:ext cx="472277" cy="14575"/>
        </a:xfrm>
        <a:custGeom>
          <a:avLst/>
          <a:gdLst/>
          <a:ahLst/>
          <a:cxnLst/>
          <a:rect l="0" t="0" r="0" b="0"/>
          <a:pathLst>
            <a:path>
              <a:moveTo>
                <a:pt x="0" y="7287"/>
              </a:moveTo>
              <a:lnTo>
                <a:pt x="472277"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238118" y="607740"/>
        <a:ext cx="23613" cy="23613"/>
      </dsp:txXfrm>
    </dsp:sp>
    <dsp:sp modelId="{FDA03867-2FD5-4F37-92F2-797B9BC35F4A}">
      <dsp:nvSpPr>
        <dsp:cNvPr id="0" name=""/>
        <dsp:cNvSpPr/>
      </dsp:nvSpPr>
      <dsp:spPr>
        <a:xfrm>
          <a:off x="3453246" y="513471"/>
          <a:ext cx="3243660" cy="452334"/>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6.1.2. Đơn đăng kí giống cây trồng/10,000 dân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Trồng</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trọt</a:t>
          </a:r>
          <a:r>
            <a:rPr lang="en-US" sz="1500" b="0" i="1" kern="1200" dirty="0">
              <a:solidFill>
                <a:schemeClr val="tx1"/>
              </a:solidFill>
              <a:latin typeface="Calibri" panose="020F0502020204030204" pitchFamily="34" charset="0"/>
              <a:cs typeface="Calibri" panose="020F0502020204030204" pitchFamily="34" charset="0"/>
            </a:rPr>
            <a:t>]</a:t>
          </a:r>
          <a:r>
            <a:rPr lang="it-IT" sz="1500" kern="1200" dirty="0">
              <a:solidFill>
                <a:schemeClr val="tx1"/>
              </a:solidFill>
              <a:latin typeface="Calibri" panose="020F0502020204030204" pitchFamily="34" charset="0"/>
              <a:cs typeface="Calibri" panose="020F0502020204030204" pitchFamily="34" charset="0"/>
            </a:rPr>
            <a:t> </a:t>
          </a:r>
          <a:endParaRPr lang="en-GB" sz="1500" kern="1200" dirty="0">
            <a:solidFill>
              <a:schemeClr val="tx1"/>
            </a:solidFill>
            <a:latin typeface="Calibri" panose="020F0502020204030204" pitchFamily="34" charset="0"/>
            <a:cs typeface="Calibri" panose="020F0502020204030204" pitchFamily="34" charset="0"/>
          </a:endParaRPr>
        </a:p>
      </dsp:txBody>
      <dsp:txXfrm>
        <a:off x="3466494" y="526719"/>
        <a:ext cx="3217164" cy="425838"/>
      </dsp:txXfrm>
    </dsp:sp>
    <dsp:sp modelId="{9EBB6331-25EA-444D-8619-51726C420B96}">
      <dsp:nvSpPr>
        <dsp:cNvPr id="0" name=""/>
        <dsp:cNvSpPr/>
      </dsp:nvSpPr>
      <dsp:spPr>
        <a:xfrm rot="21572080">
          <a:off x="6696901" y="730905"/>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65957" y="729295"/>
        <a:ext cx="17795" cy="17795"/>
      </dsp:txXfrm>
    </dsp:sp>
    <dsp:sp modelId="{1454F7E1-7D58-419E-8C86-E0954FF4EA83}">
      <dsp:nvSpPr>
        <dsp:cNvPr id="0" name=""/>
        <dsp:cNvSpPr/>
      </dsp:nvSpPr>
      <dsp:spPr>
        <a:xfrm>
          <a:off x="7052804" y="510910"/>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NN&amp;MT</a:t>
          </a:r>
          <a:endParaRPr lang="en-US" sz="1100" kern="1200" dirty="0"/>
        </a:p>
      </dsp:txBody>
      <dsp:txXfrm>
        <a:off x="7066033" y="524139"/>
        <a:ext cx="1017387" cy="425216"/>
      </dsp:txXfrm>
    </dsp:sp>
    <dsp:sp modelId="{51870D06-4355-446C-B598-776ECAFF4413}">
      <dsp:nvSpPr>
        <dsp:cNvPr id="0" name=""/>
        <dsp:cNvSpPr/>
      </dsp:nvSpPr>
      <dsp:spPr>
        <a:xfrm rot="21346279">
          <a:off x="1416960" y="2165641"/>
          <a:ext cx="654633" cy="14575"/>
        </a:xfrm>
        <a:custGeom>
          <a:avLst/>
          <a:gdLst/>
          <a:ahLst/>
          <a:cxnLst/>
          <a:rect l="0" t="0" r="0" b="0"/>
          <a:pathLst>
            <a:path>
              <a:moveTo>
                <a:pt x="0" y="7287"/>
              </a:moveTo>
              <a:lnTo>
                <a:pt x="654633" y="728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727911" y="2156563"/>
        <a:ext cx="32731" cy="32731"/>
      </dsp:txXfrm>
    </dsp:sp>
    <dsp:sp modelId="{F261C854-A102-4A88-8668-ABA6DC527FFB}">
      <dsp:nvSpPr>
        <dsp:cNvPr id="0" name=""/>
        <dsp:cNvSpPr/>
      </dsp:nvSpPr>
      <dsp:spPr>
        <a:xfrm>
          <a:off x="2070703" y="1728674"/>
          <a:ext cx="1031358" cy="840239"/>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rPr>
            <a:t>6.2. Tài sản vô hình</a:t>
          </a:r>
          <a:endParaRPr lang="en-US" sz="2000" b="0" i="0" kern="1200" dirty="0">
            <a:latin typeface="Calibri" panose="020F0502020204030204" pitchFamily="34" charset="0"/>
            <a:cs typeface="Calibri" panose="020F0502020204030204" pitchFamily="34" charset="0"/>
          </a:endParaRPr>
        </a:p>
      </dsp:txBody>
      <dsp:txXfrm>
        <a:off x="2095313" y="1753284"/>
        <a:ext cx="982138" cy="791019"/>
      </dsp:txXfrm>
    </dsp:sp>
    <dsp:sp modelId="{0D4153F1-B16A-4986-A8D4-1C7914A42D35}">
      <dsp:nvSpPr>
        <dsp:cNvPr id="0" name=""/>
        <dsp:cNvSpPr/>
      </dsp:nvSpPr>
      <dsp:spPr>
        <a:xfrm rot="17573192">
          <a:off x="2803597" y="1691544"/>
          <a:ext cx="976821" cy="14575"/>
        </a:xfrm>
        <a:custGeom>
          <a:avLst/>
          <a:gdLst/>
          <a:ahLst/>
          <a:cxnLst/>
          <a:rect l="0" t="0" r="0" b="0"/>
          <a:pathLst>
            <a:path>
              <a:moveTo>
                <a:pt x="0" y="7287"/>
              </a:moveTo>
              <a:lnTo>
                <a:pt x="976821"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67587" y="1674411"/>
        <a:ext cx="48841" cy="48841"/>
      </dsp:txXfrm>
    </dsp:sp>
    <dsp:sp modelId="{179E7068-1991-457E-806B-C8254F5EE136}">
      <dsp:nvSpPr>
        <dsp:cNvPr id="0" name=""/>
        <dsp:cNvSpPr/>
      </dsp:nvSpPr>
      <dsp:spPr>
        <a:xfrm>
          <a:off x="3481954" y="1022705"/>
          <a:ext cx="3243660" cy="45233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6.2.1. Đơn đăng kí nhãn hiệu/1,000 DN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SHTT]</a:t>
          </a:r>
          <a:endParaRPr lang="en-US" sz="1500" b="0" kern="1200" dirty="0">
            <a:solidFill>
              <a:schemeClr val="tx1"/>
            </a:solidFill>
            <a:latin typeface="Calibri" panose="020F0502020204030204" pitchFamily="34" charset="0"/>
            <a:cs typeface="Calibri" panose="020F0502020204030204" pitchFamily="34" charset="0"/>
          </a:endParaRPr>
        </a:p>
      </dsp:txBody>
      <dsp:txXfrm>
        <a:off x="3495202" y="1035953"/>
        <a:ext cx="3217164" cy="425834"/>
      </dsp:txXfrm>
    </dsp:sp>
    <dsp:sp modelId="{AC4B2B0C-0536-40B0-8D92-EC54360A7E11}">
      <dsp:nvSpPr>
        <dsp:cNvPr id="0" name=""/>
        <dsp:cNvSpPr/>
      </dsp:nvSpPr>
      <dsp:spPr>
        <a:xfrm rot="21572080">
          <a:off x="6725609" y="1240137"/>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94665" y="1238527"/>
        <a:ext cx="17795" cy="17795"/>
      </dsp:txXfrm>
    </dsp:sp>
    <dsp:sp modelId="{120C18C6-01D1-4618-8F80-AE31238BD41C}">
      <dsp:nvSpPr>
        <dsp:cNvPr id="0" name=""/>
        <dsp:cNvSpPr/>
      </dsp:nvSpPr>
      <dsp:spPr>
        <a:xfrm>
          <a:off x="7081511" y="1020143"/>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094740" y="1033372"/>
        <a:ext cx="1017387" cy="425216"/>
      </dsp:txXfrm>
    </dsp:sp>
    <dsp:sp modelId="{997ED530-A217-463F-99F1-1E0C35992D0E}">
      <dsp:nvSpPr>
        <dsp:cNvPr id="0" name=""/>
        <dsp:cNvSpPr/>
      </dsp:nvSpPr>
      <dsp:spPr>
        <a:xfrm rot="18853276">
          <a:off x="3019656" y="1946324"/>
          <a:ext cx="544703" cy="14575"/>
        </a:xfrm>
        <a:custGeom>
          <a:avLst/>
          <a:gdLst/>
          <a:ahLst/>
          <a:cxnLst/>
          <a:rect l="0" t="0" r="0" b="0"/>
          <a:pathLst>
            <a:path>
              <a:moveTo>
                <a:pt x="0" y="7287"/>
              </a:moveTo>
              <a:lnTo>
                <a:pt x="544703"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78390" y="1939995"/>
        <a:ext cx="27235" cy="27235"/>
      </dsp:txXfrm>
    </dsp:sp>
    <dsp:sp modelId="{D9F598B5-325B-4EDF-9D7F-250A87250A0A}">
      <dsp:nvSpPr>
        <dsp:cNvPr id="0" name=""/>
        <dsp:cNvSpPr/>
      </dsp:nvSpPr>
      <dsp:spPr>
        <a:xfrm>
          <a:off x="3481954" y="1531935"/>
          <a:ext cx="3243660" cy="45299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6.2.2. Đơn đăng kí nhãn hiệu tập thể/10,000 dân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SHTT]</a:t>
          </a:r>
          <a:endParaRPr lang="en-US" sz="1500" b="0" kern="1200" dirty="0">
            <a:solidFill>
              <a:schemeClr val="tx1"/>
            </a:solidFill>
            <a:latin typeface="Calibri" panose="020F0502020204030204" pitchFamily="34" charset="0"/>
            <a:cs typeface="Calibri" panose="020F0502020204030204" pitchFamily="34" charset="0"/>
          </a:endParaRPr>
        </a:p>
      </dsp:txBody>
      <dsp:txXfrm>
        <a:off x="3495222" y="1545203"/>
        <a:ext cx="3217124" cy="426454"/>
      </dsp:txXfrm>
    </dsp:sp>
    <dsp:sp modelId="{425331CC-E615-48A9-857F-573CCA534FC9}">
      <dsp:nvSpPr>
        <dsp:cNvPr id="0" name=""/>
        <dsp:cNvSpPr/>
      </dsp:nvSpPr>
      <dsp:spPr>
        <a:xfrm rot="21572080">
          <a:off x="6725609" y="1749698"/>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94665" y="1748088"/>
        <a:ext cx="17795" cy="17795"/>
      </dsp:txXfrm>
    </dsp:sp>
    <dsp:sp modelId="{30F0DA60-FBF1-4B68-9F0D-E8528C281787}">
      <dsp:nvSpPr>
        <dsp:cNvPr id="0" name=""/>
        <dsp:cNvSpPr/>
      </dsp:nvSpPr>
      <dsp:spPr>
        <a:xfrm>
          <a:off x="7081511" y="1529703"/>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094740" y="1542932"/>
        <a:ext cx="1017387" cy="425216"/>
      </dsp:txXfrm>
    </dsp:sp>
    <dsp:sp modelId="{EBAE798C-F9E3-4A6B-B896-882D74B9C9CB}">
      <dsp:nvSpPr>
        <dsp:cNvPr id="0" name=""/>
        <dsp:cNvSpPr/>
      </dsp:nvSpPr>
      <dsp:spPr>
        <a:xfrm rot="1047922">
          <a:off x="3092881" y="2201270"/>
          <a:ext cx="398253" cy="14575"/>
        </a:xfrm>
        <a:custGeom>
          <a:avLst/>
          <a:gdLst/>
          <a:ahLst/>
          <a:cxnLst/>
          <a:rect l="0" t="0" r="0" b="0"/>
          <a:pathLst>
            <a:path>
              <a:moveTo>
                <a:pt x="0" y="7287"/>
              </a:moveTo>
              <a:lnTo>
                <a:pt x="398253"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282051" y="2198601"/>
        <a:ext cx="19912" cy="19912"/>
      </dsp:txXfrm>
    </dsp:sp>
    <dsp:sp modelId="{D3D93E94-37B3-43F0-95C5-ED994892BEB8}">
      <dsp:nvSpPr>
        <dsp:cNvPr id="0" name=""/>
        <dsp:cNvSpPr/>
      </dsp:nvSpPr>
      <dsp:spPr>
        <a:xfrm>
          <a:off x="3481954" y="2041826"/>
          <a:ext cx="3243660" cy="45299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6.2.3. Đơn đăng kí kiểu dáng công nghiệp/10,000 dân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SHTT]</a:t>
          </a:r>
          <a:endParaRPr lang="en-GB" sz="1500" kern="1200" dirty="0">
            <a:solidFill>
              <a:schemeClr val="tx1"/>
            </a:solidFill>
            <a:latin typeface="Calibri" panose="020F0502020204030204" pitchFamily="34" charset="0"/>
            <a:cs typeface="Calibri" panose="020F0502020204030204" pitchFamily="34" charset="0"/>
          </a:endParaRPr>
        </a:p>
      </dsp:txBody>
      <dsp:txXfrm>
        <a:off x="3495222" y="2055094"/>
        <a:ext cx="3217124" cy="426454"/>
      </dsp:txXfrm>
    </dsp:sp>
    <dsp:sp modelId="{5C438713-0760-4EF8-8818-CFFCEBABA44C}">
      <dsp:nvSpPr>
        <dsp:cNvPr id="0" name=""/>
        <dsp:cNvSpPr/>
      </dsp:nvSpPr>
      <dsp:spPr>
        <a:xfrm rot="21572080">
          <a:off x="6725609" y="2259588"/>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94665" y="2257978"/>
        <a:ext cx="17795" cy="17795"/>
      </dsp:txXfrm>
    </dsp:sp>
    <dsp:sp modelId="{9C6FBCA6-6359-43C2-AAE3-033017277DC1}">
      <dsp:nvSpPr>
        <dsp:cNvPr id="0" name=""/>
        <dsp:cNvSpPr/>
      </dsp:nvSpPr>
      <dsp:spPr>
        <a:xfrm>
          <a:off x="7081511" y="2039594"/>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094740" y="2052823"/>
        <a:ext cx="1017387" cy="425216"/>
      </dsp:txXfrm>
    </dsp:sp>
    <dsp:sp modelId="{667C031E-836D-4E4F-8083-E85689A7D83E}">
      <dsp:nvSpPr>
        <dsp:cNvPr id="0" name=""/>
        <dsp:cNvSpPr/>
      </dsp:nvSpPr>
      <dsp:spPr>
        <a:xfrm rot="3695535">
          <a:off x="2892744" y="2492691"/>
          <a:ext cx="798526" cy="14575"/>
        </a:xfrm>
        <a:custGeom>
          <a:avLst/>
          <a:gdLst/>
          <a:ahLst/>
          <a:cxnLst/>
          <a:rect l="0" t="0" r="0" b="0"/>
          <a:pathLst>
            <a:path>
              <a:moveTo>
                <a:pt x="0" y="7287"/>
              </a:moveTo>
              <a:lnTo>
                <a:pt x="798526"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endParaRPr>
        </a:p>
      </dsp:txBody>
      <dsp:txXfrm>
        <a:off x="3272044" y="2480016"/>
        <a:ext cx="39926" cy="39926"/>
      </dsp:txXfrm>
    </dsp:sp>
    <dsp:sp modelId="{176892C0-19E9-463A-80EA-3C50604F8459}">
      <dsp:nvSpPr>
        <dsp:cNvPr id="0" name=""/>
        <dsp:cNvSpPr/>
      </dsp:nvSpPr>
      <dsp:spPr>
        <a:xfrm>
          <a:off x="3481954" y="2551716"/>
          <a:ext cx="3243660" cy="598896"/>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latin typeface="Calibri" panose="020F0502020204030204" pitchFamily="34" charset="0"/>
              <a:cs typeface="Calibri" panose="020F0502020204030204" pitchFamily="34" charset="0"/>
            </a:rPr>
            <a:t>6.2.4. </a:t>
          </a:r>
          <a:r>
            <a:rPr lang="en-GB" sz="1500" kern="1200" dirty="0" err="1">
              <a:solidFill>
                <a:schemeClr val="tx1"/>
              </a:solidFill>
              <a:latin typeface="Calibri" panose="020F0502020204030204" pitchFamily="34" charset="0"/>
              <a:cs typeface="Calibri" panose="020F0502020204030204" pitchFamily="34" charset="0"/>
            </a:rPr>
            <a:t>Số</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lượng</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đơn</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đăng</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ký</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và</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chỉ</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dẫn</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địa</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lý</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đã</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được</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cấp</a:t>
          </a:r>
          <a:r>
            <a:rPr lang="en-GB" sz="1500" kern="1200" dirty="0">
              <a:solidFill>
                <a:schemeClr val="tx1"/>
              </a:solidFill>
              <a:latin typeface="Calibri" panose="020F0502020204030204" pitchFamily="34" charset="0"/>
              <a:cs typeface="Calibri" panose="020F0502020204030204" pitchFamily="34" charset="0"/>
            </a:rPr>
            <a:t> GCN </a:t>
          </a:r>
          <a:r>
            <a:rPr lang="en-GB" sz="1500" kern="1200" dirty="0" err="1">
              <a:solidFill>
                <a:schemeClr val="tx1"/>
              </a:solidFill>
              <a:latin typeface="Calibri" panose="020F0502020204030204" pitchFamily="34" charset="0"/>
              <a:cs typeface="Calibri" panose="020F0502020204030204" pitchFamily="34" charset="0"/>
            </a:rPr>
            <a:t>bảo</a:t>
          </a:r>
          <a:r>
            <a:rPr lang="en-GB" sz="1500" kern="1200" dirty="0">
              <a:solidFill>
                <a:schemeClr val="tx1"/>
              </a:solidFill>
              <a:latin typeface="Calibri" panose="020F0502020204030204" pitchFamily="34" charset="0"/>
              <a:cs typeface="Calibri" panose="020F0502020204030204" pitchFamily="34" charset="0"/>
            </a:rPr>
            <a:t> </a:t>
          </a:r>
          <a:r>
            <a:rPr lang="en-GB" sz="1500" kern="1200" dirty="0" err="1">
              <a:solidFill>
                <a:schemeClr val="tx1"/>
              </a:solidFill>
              <a:latin typeface="Calibri" panose="020F0502020204030204" pitchFamily="34" charset="0"/>
              <a:cs typeface="Calibri" panose="020F0502020204030204" pitchFamily="34" charset="0"/>
            </a:rPr>
            <a:t>hộ</a:t>
          </a:r>
          <a:r>
            <a:rPr lang="en-GB" sz="1500" kern="1200" dirty="0">
              <a:solidFill>
                <a:schemeClr val="tx1"/>
              </a:solidFill>
              <a:latin typeface="Calibri" panose="020F0502020204030204" pitchFamily="34" charset="0"/>
              <a:cs typeface="Calibri" panose="020F0502020204030204" pitchFamily="34" charset="0"/>
            </a:rPr>
            <a:t>/</a:t>
          </a:r>
          <a:r>
            <a:rPr lang="en-GB" sz="1500" kern="1200" dirty="0">
              <a:solidFill>
                <a:srgbClr val="C00000"/>
              </a:solidFill>
              <a:latin typeface="Calibri" panose="020F0502020204030204" pitchFamily="34" charset="0"/>
              <a:cs typeface="Calibri" panose="020F0502020204030204" pitchFamily="34" charset="0"/>
            </a:rPr>
            <a:t>10,000 </a:t>
          </a:r>
          <a:r>
            <a:rPr lang="en-GB" sz="1500" kern="1200" dirty="0" err="1">
              <a:solidFill>
                <a:srgbClr val="C00000"/>
              </a:solidFill>
              <a:latin typeface="Calibri" panose="020F0502020204030204" pitchFamily="34" charset="0"/>
              <a:cs typeface="Calibri" panose="020F0502020204030204" pitchFamily="34" charset="0"/>
            </a:rPr>
            <a:t>dân</a:t>
          </a:r>
          <a:r>
            <a:rPr lang="en-GB" sz="1500" kern="1200" dirty="0">
              <a:solidFill>
                <a:schemeClr val="tx1"/>
              </a:solidFill>
              <a:latin typeface="Calibri" panose="020F0502020204030204" pitchFamily="34" charset="0"/>
              <a:cs typeface="Calibri" panose="020F0502020204030204" pitchFamily="34" charset="0"/>
            </a:rPr>
            <a:t>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SHTT]</a:t>
          </a:r>
          <a:endParaRPr lang="en-GB" sz="1500" kern="1200" dirty="0">
            <a:solidFill>
              <a:schemeClr val="tx1"/>
            </a:solidFill>
            <a:latin typeface="Calibri" panose="020F0502020204030204" pitchFamily="34" charset="0"/>
            <a:cs typeface="Calibri" panose="020F0502020204030204" pitchFamily="34" charset="0"/>
          </a:endParaRPr>
        </a:p>
      </dsp:txBody>
      <dsp:txXfrm>
        <a:off x="3499495" y="2569257"/>
        <a:ext cx="3208578" cy="563814"/>
      </dsp:txXfrm>
    </dsp:sp>
    <dsp:sp modelId="{CDBF8C8B-C4C6-4DAE-9890-0DBE80114C32}">
      <dsp:nvSpPr>
        <dsp:cNvPr id="0" name=""/>
        <dsp:cNvSpPr/>
      </dsp:nvSpPr>
      <dsp:spPr>
        <a:xfrm rot="21572080">
          <a:off x="6725609" y="2842432"/>
          <a:ext cx="355908" cy="14575"/>
        </a:xfrm>
        <a:custGeom>
          <a:avLst/>
          <a:gdLst/>
          <a:ahLst/>
          <a:cxnLst/>
          <a:rect l="0" t="0" r="0" b="0"/>
          <a:pathLst>
            <a:path>
              <a:moveTo>
                <a:pt x="0" y="7287"/>
              </a:moveTo>
              <a:lnTo>
                <a:pt x="35590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94665" y="2840822"/>
        <a:ext cx="17795" cy="17795"/>
      </dsp:txXfrm>
    </dsp:sp>
    <dsp:sp modelId="{89045147-C139-4765-9B11-6B6A24E9160B}">
      <dsp:nvSpPr>
        <dsp:cNvPr id="0" name=""/>
        <dsp:cNvSpPr/>
      </dsp:nvSpPr>
      <dsp:spPr>
        <a:xfrm>
          <a:off x="7081511" y="2622437"/>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094740" y="2635666"/>
        <a:ext cx="1017387" cy="425216"/>
      </dsp:txXfrm>
    </dsp:sp>
    <dsp:sp modelId="{46E665E0-2E1B-4FC3-A848-7CF7442DFE54}">
      <dsp:nvSpPr>
        <dsp:cNvPr id="0" name=""/>
        <dsp:cNvSpPr/>
      </dsp:nvSpPr>
      <dsp:spPr>
        <a:xfrm rot="4193404">
          <a:off x="820402" y="3044768"/>
          <a:ext cx="1821000" cy="14575"/>
        </a:xfrm>
        <a:custGeom>
          <a:avLst/>
          <a:gdLst/>
          <a:ahLst/>
          <a:cxnLst/>
          <a:rect l="0" t="0" r="0" b="0"/>
          <a:pathLst>
            <a:path>
              <a:moveTo>
                <a:pt x="0" y="7287"/>
              </a:moveTo>
              <a:lnTo>
                <a:pt x="1821000" y="728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latin typeface="Calibri" panose="020F0502020204030204" pitchFamily="34" charset="0"/>
          </a:endParaRPr>
        </a:p>
      </dsp:txBody>
      <dsp:txXfrm>
        <a:off x="1685377" y="3006531"/>
        <a:ext cx="91050" cy="91050"/>
      </dsp:txXfrm>
    </dsp:sp>
    <dsp:sp modelId="{83E41EA7-1529-474A-9A26-13EBCC0D62D4}">
      <dsp:nvSpPr>
        <dsp:cNvPr id="0" name=""/>
        <dsp:cNvSpPr/>
      </dsp:nvSpPr>
      <dsp:spPr>
        <a:xfrm>
          <a:off x="2043952" y="3444827"/>
          <a:ext cx="1086012" cy="924439"/>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rPr>
            <a:t>6.3. Lan tỏa tri thức</a:t>
          </a:r>
          <a:endParaRPr lang="en-GB" sz="2000" i="0" kern="1200" dirty="0">
            <a:latin typeface="Calibri" panose="020F0502020204030204" pitchFamily="34" charset="0"/>
            <a:cs typeface="Calibri" panose="020F0502020204030204" pitchFamily="34" charset="0"/>
          </a:endParaRPr>
        </a:p>
      </dsp:txBody>
      <dsp:txXfrm>
        <a:off x="2071028" y="3471903"/>
        <a:ext cx="1031860" cy="870287"/>
      </dsp:txXfrm>
    </dsp:sp>
    <dsp:sp modelId="{785CB656-D1CF-4965-B159-9153F740BB20}">
      <dsp:nvSpPr>
        <dsp:cNvPr id="0" name=""/>
        <dsp:cNvSpPr/>
      </dsp:nvSpPr>
      <dsp:spPr>
        <a:xfrm rot="18423471">
          <a:off x="3012189" y="3663240"/>
          <a:ext cx="592759" cy="14575"/>
        </a:xfrm>
        <a:custGeom>
          <a:avLst/>
          <a:gdLst/>
          <a:ahLst/>
          <a:cxnLst/>
          <a:rect l="0" t="0" r="0" b="0"/>
          <a:pathLst>
            <a:path>
              <a:moveTo>
                <a:pt x="0" y="7287"/>
              </a:moveTo>
              <a:lnTo>
                <a:pt x="592759"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293750" y="3655709"/>
        <a:ext cx="29637" cy="29637"/>
      </dsp:txXfrm>
    </dsp:sp>
    <dsp:sp modelId="{E6EE5A8F-52BD-4D77-969A-26D75B0EB370}">
      <dsp:nvSpPr>
        <dsp:cNvPr id="0" name=""/>
        <dsp:cNvSpPr/>
      </dsp:nvSpPr>
      <dsp:spPr>
        <a:xfrm>
          <a:off x="3487174" y="3207513"/>
          <a:ext cx="3243660" cy="45299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6.3.1. Số DN mới thành lập/10,000 dân </a:t>
          </a:r>
          <a:r>
            <a:rPr lang="en-US" sz="1500" b="0" i="1" kern="1200" dirty="0">
              <a:solidFill>
                <a:schemeClr val="tx1"/>
              </a:solidFill>
              <a:latin typeface="Calibri" panose="020F0502020204030204" pitchFamily="34" charset="0"/>
              <a:cs typeface="Calibri" panose="020F0502020204030204" pitchFamily="34" charset="0"/>
            </a:rPr>
            <a:t>[TCTK]</a:t>
          </a:r>
          <a:endParaRPr lang="en-GB" sz="1500" kern="1200" dirty="0">
            <a:solidFill>
              <a:schemeClr val="tx1"/>
            </a:solidFill>
            <a:latin typeface="Calibri" panose="020F0502020204030204" pitchFamily="34" charset="0"/>
            <a:cs typeface="Calibri" panose="020F0502020204030204" pitchFamily="34" charset="0"/>
          </a:endParaRPr>
        </a:p>
      </dsp:txBody>
      <dsp:txXfrm>
        <a:off x="3500442" y="3220781"/>
        <a:ext cx="3217124" cy="426454"/>
      </dsp:txXfrm>
    </dsp:sp>
    <dsp:sp modelId="{B40C0100-5AB5-4CFB-B85A-74B9CEE55B15}">
      <dsp:nvSpPr>
        <dsp:cNvPr id="0" name=""/>
        <dsp:cNvSpPr/>
      </dsp:nvSpPr>
      <dsp:spPr>
        <a:xfrm rot="45025">
          <a:off x="6730819" y="3429031"/>
          <a:ext cx="352778" cy="14575"/>
        </a:xfrm>
        <a:custGeom>
          <a:avLst/>
          <a:gdLst/>
          <a:ahLst/>
          <a:cxnLst/>
          <a:rect l="0" t="0" r="0" b="0"/>
          <a:pathLst>
            <a:path>
              <a:moveTo>
                <a:pt x="0" y="7287"/>
              </a:moveTo>
              <a:lnTo>
                <a:pt x="352778"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98389" y="3427499"/>
        <a:ext cx="17638" cy="17638"/>
      </dsp:txXfrm>
    </dsp:sp>
    <dsp:sp modelId="{F95951D9-E18F-4510-883E-0EA320912C83}">
      <dsp:nvSpPr>
        <dsp:cNvPr id="0" name=""/>
        <dsp:cNvSpPr/>
      </dsp:nvSpPr>
      <dsp:spPr>
        <a:xfrm>
          <a:off x="7083583" y="3212791"/>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Tài</a:t>
          </a:r>
          <a:r>
            <a:rPr lang="en-US" sz="1400" b="1" kern="1200" dirty="0">
              <a:solidFill>
                <a:srgbClr val="0070C0"/>
              </a:solidFill>
            </a:rPr>
            <a:t> </a:t>
          </a:r>
          <a:r>
            <a:rPr lang="en-US" sz="1400" b="1" kern="1200" dirty="0" err="1">
              <a:solidFill>
                <a:srgbClr val="0070C0"/>
              </a:solidFill>
            </a:rPr>
            <a:t>chính</a:t>
          </a:r>
          <a:endParaRPr lang="en-US" sz="1100" kern="1200" dirty="0"/>
        </a:p>
      </dsp:txBody>
      <dsp:txXfrm>
        <a:off x="7096812" y="3226020"/>
        <a:ext cx="1017387" cy="425216"/>
      </dsp:txXfrm>
    </dsp:sp>
    <dsp:sp modelId="{C0285C0A-F609-4870-8EAB-C1214389042E}">
      <dsp:nvSpPr>
        <dsp:cNvPr id="0" name=""/>
        <dsp:cNvSpPr/>
      </dsp:nvSpPr>
      <dsp:spPr>
        <a:xfrm rot="353411">
          <a:off x="3129017" y="3918185"/>
          <a:ext cx="359105" cy="14575"/>
        </a:xfrm>
        <a:custGeom>
          <a:avLst/>
          <a:gdLst/>
          <a:ahLst/>
          <a:cxnLst/>
          <a:rect l="0" t="0" r="0" b="0"/>
          <a:pathLst>
            <a:path>
              <a:moveTo>
                <a:pt x="0" y="7287"/>
              </a:moveTo>
              <a:lnTo>
                <a:pt x="359105"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299592" y="3916495"/>
        <a:ext cx="17955" cy="17955"/>
      </dsp:txXfrm>
    </dsp:sp>
    <dsp:sp modelId="{245B3739-1454-46D1-A9C5-8B862221AA06}">
      <dsp:nvSpPr>
        <dsp:cNvPr id="0" name=""/>
        <dsp:cNvSpPr/>
      </dsp:nvSpPr>
      <dsp:spPr>
        <a:xfrm>
          <a:off x="3487174" y="3717404"/>
          <a:ext cx="3243660" cy="452990"/>
        </a:xfrm>
        <a:prstGeom prst="roundRect">
          <a:avLst>
            <a:gd name="adj" fmla="val 10000"/>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6.3.2. </a:t>
          </a:r>
          <a:r>
            <a:rPr lang="it-IT" sz="1500" kern="1200" dirty="0">
              <a:solidFill>
                <a:srgbClr val="C00000"/>
              </a:solidFill>
              <a:latin typeface="Calibri" panose="020F0502020204030204" pitchFamily="34" charset="0"/>
              <a:cs typeface="Calibri" panose="020F0502020204030204" pitchFamily="34" charset="0"/>
            </a:rPr>
            <a:t>Số DN KH&amp;CN và tương đương</a:t>
          </a:r>
          <a:r>
            <a:rPr lang="it-IT" sz="1500" kern="1200" dirty="0">
              <a:solidFill>
                <a:schemeClr val="tx1"/>
              </a:solidFill>
              <a:latin typeface="Calibri" panose="020F0502020204030204" pitchFamily="34" charset="0"/>
              <a:cs typeface="Calibri" panose="020F0502020204030204" pitchFamily="34" charset="0"/>
            </a:rPr>
            <a:t>/1,000  DN </a:t>
          </a:r>
          <a:r>
            <a:rPr lang="en-US" sz="1500" b="0" i="1" kern="1200" dirty="0">
              <a:solidFill>
                <a:schemeClr val="tx1"/>
              </a:solidFill>
              <a:latin typeface="Calibri" panose="020F0502020204030204" pitchFamily="34" charset="0"/>
              <a:cs typeface="Calibri" panose="020F0502020204030204" pitchFamily="34" charset="0"/>
            </a:rPr>
            <a:t>[ĐP]</a:t>
          </a:r>
          <a:endParaRPr lang="en-GB" sz="1500" kern="1200" dirty="0">
            <a:solidFill>
              <a:schemeClr val="tx1"/>
            </a:solidFill>
            <a:latin typeface="Calibri" panose="020F0502020204030204" pitchFamily="34" charset="0"/>
            <a:cs typeface="Calibri" panose="020F0502020204030204" pitchFamily="34" charset="0"/>
          </a:endParaRPr>
        </a:p>
      </dsp:txBody>
      <dsp:txXfrm>
        <a:off x="3500442" y="3730672"/>
        <a:ext cx="3217124" cy="426454"/>
      </dsp:txXfrm>
    </dsp:sp>
    <dsp:sp modelId="{371D2205-9BBA-4D03-949C-AD976D110733}">
      <dsp:nvSpPr>
        <dsp:cNvPr id="0" name=""/>
        <dsp:cNvSpPr/>
      </dsp:nvSpPr>
      <dsp:spPr>
        <a:xfrm rot="41590">
          <a:off x="6730821" y="3938836"/>
          <a:ext cx="367804" cy="14575"/>
        </a:xfrm>
        <a:custGeom>
          <a:avLst/>
          <a:gdLst/>
          <a:ahLst/>
          <a:cxnLst/>
          <a:rect l="0" t="0" r="0" b="0"/>
          <a:pathLst>
            <a:path>
              <a:moveTo>
                <a:pt x="0" y="7287"/>
              </a:moveTo>
              <a:lnTo>
                <a:pt x="367804"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05528" y="3936929"/>
        <a:ext cx="18390" cy="18390"/>
      </dsp:txXfrm>
    </dsp:sp>
    <dsp:sp modelId="{7B3851B1-63FB-4C2A-B62B-408AD602D81D}">
      <dsp:nvSpPr>
        <dsp:cNvPr id="0" name=""/>
        <dsp:cNvSpPr/>
      </dsp:nvSpPr>
      <dsp:spPr>
        <a:xfrm>
          <a:off x="7098612" y="3722511"/>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111841" y="3735740"/>
        <a:ext cx="1017387" cy="425216"/>
      </dsp:txXfrm>
    </dsp:sp>
    <dsp:sp modelId="{D6091E0A-3DD9-420C-AD48-7B0D5255CEEF}">
      <dsp:nvSpPr>
        <dsp:cNvPr id="0" name=""/>
        <dsp:cNvSpPr/>
      </dsp:nvSpPr>
      <dsp:spPr>
        <a:xfrm rot="3410506">
          <a:off x="2982024" y="4173130"/>
          <a:ext cx="653089" cy="14575"/>
        </a:xfrm>
        <a:custGeom>
          <a:avLst/>
          <a:gdLst/>
          <a:ahLst/>
          <a:cxnLst/>
          <a:rect l="0" t="0" r="0" b="0"/>
          <a:pathLst>
            <a:path>
              <a:moveTo>
                <a:pt x="0" y="7287"/>
              </a:moveTo>
              <a:lnTo>
                <a:pt x="653089" y="72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292242" y="4164091"/>
        <a:ext cx="32654" cy="32654"/>
      </dsp:txXfrm>
    </dsp:sp>
    <dsp:sp modelId="{C33A354A-1245-4BEB-8731-5BFC007A74AF}">
      <dsp:nvSpPr>
        <dsp:cNvPr id="0" name=""/>
        <dsp:cNvSpPr/>
      </dsp:nvSpPr>
      <dsp:spPr>
        <a:xfrm>
          <a:off x="3487174" y="4227294"/>
          <a:ext cx="3243660" cy="452990"/>
        </a:xfrm>
        <a:prstGeom prst="roundRect">
          <a:avLst>
            <a:gd name="adj" fmla="val 10000"/>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6.3.3. Tỉ lệ DN khởi nghiệp ĐMST/tổng số DN mới thành lập </a:t>
          </a:r>
          <a:r>
            <a:rPr lang="en-US" sz="1500" b="0" i="1" kern="1200" dirty="0">
              <a:solidFill>
                <a:schemeClr val="tx1"/>
              </a:solidFill>
              <a:latin typeface="Calibri" panose="020F0502020204030204" pitchFamily="34" charset="0"/>
              <a:cs typeface="Calibri" panose="020F0502020204030204" pitchFamily="34" charset="0"/>
            </a:rPr>
            <a:t>[ĐP]</a:t>
          </a:r>
          <a:endParaRPr lang="en-GB" sz="1500" kern="1200" dirty="0">
            <a:solidFill>
              <a:schemeClr val="tx1"/>
            </a:solidFill>
            <a:latin typeface="Calibri" panose="020F0502020204030204" pitchFamily="34" charset="0"/>
            <a:cs typeface="Calibri" panose="020F0502020204030204" pitchFamily="34" charset="0"/>
          </a:endParaRPr>
        </a:p>
      </dsp:txBody>
      <dsp:txXfrm>
        <a:off x="3500442" y="4240562"/>
        <a:ext cx="3217124" cy="426454"/>
      </dsp:txXfrm>
    </dsp:sp>
    <dsp:sp modelId="{79114FD3-158E-42FC-8C72-324AAC81A725}">
      <dsp:nvSpPr>
        <dsp:cNvPr id="0" name=""/>
        <dsp:cNvSpPr/>
      </dsp:nvSpPr>
      <dsp:spPr>
        <a:xfrm rot="21586313">
          <a:off x="6730833" y="4445769"/>
          <a:ext cx="367780" cy="14575"/>
        </a:xfrm>
        <a:custGeom>
          <a:avLst/>
          <a:gdLst/>
          <a:ahLst/>
          <a:cxnLst/>
          <a:rect l="0" t="0" r="0" b="0"/>
          <a:pathLst>
            <a:path>
              <a:moveTo>
                <a:pt x="0" y="7287"/>
              </a:moveTo>
              <a:lnTo>
                <a:pt x="367780" y="72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05528" y="4443863"/>
        <a:ext cx="18389" cy="18389"/>
      </dsp:txXfrm>
    </dsp:sp>
    <dsp:sp modelId="{504F6D86-D7EF-49E4-8B6D-9B9F3AA488F3}">
      <dsp:nvSpPr>
        <dsp:cNvPr id="0" name=""/>
        <dsp:cNvSpPr/>
      </dsp:nvSpPr>
      <dsp:spPr>
        <a:xfrm>
          <a:off x="7098612" y="4226488"/>
          <a:ext cx="1043845" cy="451674"/>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111841" y="4239717"/>
        <a:ext cx="1017387" cy="42521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0" y="1750776"/>
          <a:ext cx="1136174" cy="993280"/>
        </a:xfrm>
        <a:prstGeom prst="roundRect">
          <a:avLst>
            <a:gd name="adj" fmla="val 1000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it-IT" sz="3200" b="1" kern="1200" dirty="0">
              <a:latin typeface="Calibri" panose="020F0502020204030204" pitchFamily="34" charset="0"/>
            </a:rPr>
            <a:t>7. Tác động</a:t>
          </a:r>
          <a:endParaRPr lang="en-US" sz="3200" b="0" kern="1200" dirty="0">
            <a:latin typeface="Calibri" panose="020F0502020204030204" pitchFamily="34" charset="0"/>
            <a:cs typeface="Calibri" panose="020F0502020204030204" pitchFamily="34" charset="0"/>
          </a:endParaRPr>
        </a:p>
      </dsp:txBody>
      <dsp:txXfrm>
        <a:off x="29092" y="1779868"/>
        <a:ext cx="1077990" cy="935096"/>
      </dsp:txXfrm>
    </dsp:sp>
    <dsp:sp modelId="{0A98EAC1-CB72-4FFC-BED3-29366D3DBE94}">
      <dsp:nvSpPr>
        <dsp:cNvPr id="0" name=""/>
        <dsp:cNvSpPr/>
      </dsp:nvSpPr>
      <dsp:spPr>
        <a:xfrm rot="16685395">
          <a:off x="686356" y="1719437"/>
          <a:ext cx="1046972" cy="19404"/>
        </a:xfrm>
        <a:custGeom>
          <a:avLst/>
          <a:gdLst/>
          <a:ahLst/>
          <a:cxnLst/>
          <a:rect l="0" t="0" r="0" b="0"/>
          <a:pathLst>
            <a:path>
              <a:moveTo>
                <a:pt x="0" y="9702"/>
              </a:moveTo>
              <a:lnTo>
                <a:pt x="1046972" y="970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183668" y="1702965"/>
        <a:ext cx="52348" cy="52348"/>
      </dsp:txXfrm>
    </dsp:sp>
    <dsp:sp modelId="{4C9C1524-24BB-4E25-A0A7-38C28674D1EC}">
      <dsp:nvSpPr>
        <dsp:cNvPr id="0" name=""/>
        <dsp:cNvSpPr/>
      </dsp:nvSpPr>
      <dsp:spPr>
        <a:xfrm>
          <a:off x="1283511" y="684580"/>
          <a:ext cx="1139531" cy="1052565"/>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7.1. Tác động đến SX-KD</a:t>
          </a:r>
          <a:endParaRPr lang="en-US" sz="1800" b="0" i="0" kern="1200" dirty="0">
            <a:latin typeface="Calibri" panose="020F0502020204030204" pitchFamily="34" charset="0"/>
            <a:cs typeface="Calibri" panose="020F0502020204030204" pitchFamily="34" charset="0"/>
          </a:endParaRPr>
        </a:p>
      </dsp:txBody>
      <dsp:txXfrm>
        <a:off x="1314340" y="715409"/>
        <a:ext cx="1077873" cy="990907"/>
      </dsp:txXfrm>
    </dsp:sp>
    <dsp:sp modelId="{C4F18685-72B2-485F-808E-79712C6B403A}">
      <dsp:nvSpPr>
        <dsp:cNvPr id="0" name=""/>
        <dsp:cNvSpPr/>
      </dsp:nvSpPr>
      <dsp:spPr>
        <a:xfrm rot="18218876">
          <a:off x="2173556" y="735403"/>
          <a:ext cx="1118991" cy="19404"/>
        </a:xfrm>
        <a:custGeom>
          <a:avLst/>
          <a:gdLst/>
          <a:ahLst/>
          <a:cxnLst/>
          <a:rect l="0" t="0" r="0" b="0"/>
          <a:pathLst>
            <a:path>
              <a:moveTo>
                <a:pt x="0" y="9702"/>
              </a:moveTo>
              <a:lnTo>
                <a:pt x="1118991"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2705077" y="717131"/>
        <a:ext cx="55949" cy="55949"/>
      </dsp:txXfrm>
    </dsp:sp>
    <dsp:sp modelId="{D1B21667-D685-4112-ADBF-6A485F9FA59A}">
      <dsp:nvSpPr>
        <dsp:cNvPr id="0" name=""/>
        <dsp:cNvSpPr/>
      </dsp:nvSpPr>
      <dsp:spPr>
        <a:xfrm>
          <a:off x="3043062" y="145184"/>
          <a:ext cx="3704817" cy="268329"/>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7.1.1. Chỉ số sản xuất công nghiệp </a:t>
          </a:r>
          <a:r>
            <a:rPr lang="en-US" sz="1600" b="0" i="1" kern="1200" dirty="0">
              <a:solidFill>
                <a:schemeClr val="tx1"/>
              </a:solidFill>
              <a:latin typeface="Calibri" panose="020F0502020204030204" pitchFamily="34" charset="0"/>
              <a:cs typeface="Calibri" panose="020F0502020204030204" pitchFamily="34" charset="0"/>
            </a:rPr>
            <a:t>[TCTK]</a:t>
          </a:r>
          <a:endParaRPr lang="en-US" sz="1600" b="0" kern="1200" dirty="0">
            <a:solidFill>
              <a:schemeClr val="tx1"/>
            </a:solidFill>
            <a:latin typeface="Calibri" panose="020F0502020204030204" pitchFamily="34" charset="0"/>
            <a:cs typeface="Calibri" panose="020F0502020204030204" pitchFamily="34" charset="0"/>
          </a:endParaRPr>
        </a:p>
      </dsp:txBody>
      <dsp:txXfrm>
        <a:off x="3050921" y="153043"/>
        <a:ext cx="3689099" cy="252611"/>
      </dsp:txXfrm>
    </dsp:sp>
    <dsp:sp modelId="{CC7B8056-8B7E-45D1-A6C6-3031B029F0E1}">
      <dsp:nvSpPr>
        <dsp:cNvPr id="0" name=""/>
        <dsp:cNvSpPr/>
      </dsp:nvSpPr>
      <dsp:spPr>
        <a:xfrm>
          <a:off x="6747880" y="269646"/>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28583" y="269838"/>
        <a:ext cx="19021" cy="19021"/>
      </dsp:txXfrm>
    </dsp:sp>
    <dsp:sp modelId="{9A45B4E9-8D9C-4FF7-8427-18008B6C3D7C}">
      <dsp:nvSpPr>
        <dsp:cNvPr id="0" name=""/>
        <dsp:cNvSpPr/>
      </dsp:nvSpPr>
      <dsp:spPr>
        <a:xfrm>
          <a:off x="7128307" y="41582"/>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CT</a:t>
          </a:r>
          <a:endParaRPr lang="en-US" sz="1200" kern="1200" dirty="0"/>
        </a:p>
      </dsp:txBody>
      <dsp:txXfrm>
        <a:off x="7142235" y="55510"/>
        <a:ext cx="1181293" cy="447677"/>
      </dsp:txXfrm>
    </dsp:sp>
    <dsp:sp modelId="{FA0F685A-50D8-4FE9-938D-564D9BD2BE89}">
      <dsp:nvSpPr>
        <dsp:cNvPr id="0" name=""/>
        <dsp:cNvSpPr/>
      </dsp:nvSpPr>
      <dsp:spPr>
        <a:xfrm rot="19691115">
          <a:off x="2368230" y="1008835"/>
          <a:ext cx="729644" cy="19404"/>
        </a:xfrm>
        <a:custGeom>
          <a:avLst/>
          <a:gdLst/>
          <a:ahLst/>
          <a:cxnLst/>
          <a:rect l="0" t="0" r="0" b="0"/>
          <a:pathLst>
            <a:path>
              <a:moveTo>
                <a:pt x="0" y="9702"/>
              </a:moveTo>
              <a:lnTo>
                <a:pt x="729644"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2714811" y="1000297"/>
        <a:ext cx="36482" cy="36482"/>
      </dsp:txXfrm>
    </dsp:sp>
    <dsp:sp modelId="{F11B68E2-D7AE-4DF8-B301-25C58627DDDF}">
      <dsp:nvSpPr>
        <dsp:cNvPr id="0" name=""/>
        <dsp:cNvSpPr/>
      </dsp:nvSpPr>
      <dsp:spPr>
        <a:xfrm>
          <a:off x="3043062" y="580060"/>
          <a:ext cx="3704817" cy="492305"/>
        </a:xfrm>
        <a:prstGeom prst="roundRect">
          <a:avLst>
            <a:gd name="adj" fmla="val 10000"/>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7.1.2. Số lượng sản phẩm OCOP/</a:t>
          </a:r>
          <a:r>
            <a:rPr lang="it-IT" sz="1600" kern="1200" dirty="0">
              <a:solidFill>
                <a:srgbClr val="C00000"/>
              </a:solidFill>
              <a:latin typeface="Calibri" panose="020F0502020204030204" pitchFamily="34" charset="0"/>
              <a:cs typeface="Calibri" panose="020F0502020204030204" pitchFamily="34" charset="0"/>
            </a:rPr>
            <a:t>10,000 dân </a:t>
          </a:r>
          <a:r>
            <a:rPr lang="en-US" sz="1600" b="0" i="1" kern="1200" dirty="0">
              <a:solidFill>
                <a:schemeClr val="tx1"/>
              </a:solidFill>
              <a:latin typeface="Calibri" panose="020F0502020204030204" pitchFamily="34" charset="0"/>
              <a:cs typeface="Calibri" panose="020F0502020204030204" pitchFamily="34" charset="0"/>
            </a:rPr>
            <a:t>[ĐP]</a:t>
          </a:r>
          <a:endParaRPr lang="en-US" sz="1600" b="0" kern="1200" dirty="0">
            <a:solidFill>
              <a:schemeClr val="tx1"/>
            </a:solidFill>
            <a:latin typeface="Calibri" panose="020F0502020204030204" pitchFamily="34" charset="0"/>
            <a:cs typeface="Calibri" panose="020F0502020204030204" pitchFamily="34" charset="0"/>
          </a:endParaRPr>
        </a:p>
      </dsp:txBody>
      <dsp:txXfrm>
        <a:off x="3057481" y="594479"/>
        <a:ext cx="3675979" cy="463467"/>
      </dsp:txXfrm>
    </dsp:sp>
    <dsp:sp modelId="{182DC52D-45A4-4D2F-91E4-559AD730F0F9}">
      <dsp:nvSpPr>
        <dsp:cNvPr id="0" name=""/>
        <dsp:cNvSpPr/>
      </dsp:nvSpPr>
      <dsp:spPr>
        <a:xfrm>
          <a:off x="6747880" y="816510"/>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28583" y="816702"/>
        <a:ext cx="19021" cy="19021"/>
      </dsp:txXfrm>
    </dsp:sp>
    <dsp:sp modelId="{95433273-64B9-4F1B-8C57-48E4F3D3BD6F}">
      <dsp:nvSpPr>
        <dsp:cNvPr id="0" name=""/>
        <dsp:cNvSpPr/>
      </dsp:nvSpPr>
      <dsp:spPr>
        <a:xfrm>
          <a:off x="7128307" y="588446"/>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NN&amp;MT</a:t>
          </a:r>
          <a:endParaRPr lang="en-US" sz="1200" kern="1200" dirty="0"/>
        </a:p>
      </dsp:txBody>
      <dsp:txXfrm>
        <a:off x="7142235" y="602374"/>
        <a:ext cx="1181293" cy="447677"/>
      </dsp:txXfrm>
    </dsp:sp>
    <dsp:sp modelId="{37362A7A-461F-431D-ABC2-42E546C6C572}">
      <dsp:nvSpPr>
        <dsp:cNvPr id="0" name=""/>
        <dsp:cNvSpPr/>
      </dsp:nvSpPr>
      <dsp:spPr>
        <a:xfrm rot="879691">
          <a:off x="2412608" y="1282267"/>
          <a:ext cx="640888" cy="19404"/>
        </a:xfrm>
        <a:custGeom>
          <a:avLst/>
          <a:gdLst/>
          <a:ahLst/>
          <a:cxnLst/>
          <a:rect l="0" t="0" r="0" b="0"/>
          <a:pathLst>
            <a:path>
              <a:moveTo>
                <a:pt x="0" y="9702"/>
              </a:moveTo>
              <a:lnTo>
                <a:pt x="640888"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2717030" y="1275947"/>
        <a:ext cx="32044" cy="32044"/>
      </dsp:txXfrm>
    </dsp:sp>
    <dsp:sp modelId="{FDA03867-2FD5-4F37-92F2-797B9BC35F4A}">
      <dsp:nvSpPr>
        <dsp:cNvPr id="0" name=""/>
        <dsp:cNvSpPr/>
      </dsp:nvSpPr>
      <dsp:spPr>
        <a:xfrm>
          <a:off x="3043062" y="1238912"/>
          <a:ext cx="3704817" cy="268329"/>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7.1.3. Giá trị xuất khẩu/GRDP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050921" y="1246771"/>
        <a:ext cx="3689099" cy="252611"/>
      </dsp:txXfrm>
    </dsp:sp>
    <dsp:sp modelId="{A88F5FC8-B5D9-4D1A-97AF-B016C86A419F}">
      <dsp:nvSpPr>
        <dsp:cNvPr id="0" name=""/>
        <dsp:cNvSpPr/>
      </dsp:nvSpPr>
      <dsp:spPr>
        <a:xfrm>
          <a:off x="6747880" y="1363374"/>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28583" y="1363566"/>
        <a:ext cx="19021" cy="19021"/>
      </dsp:txXfrm>
    </dsp:sp>
    <dsp:sp modelId="{5934C138-AB18-457B-AF40-6BD09956FE91}">
      <dsp:nvSpPr>
        <dsp:cNvPr id="0" name=""/>
        <dsp:cNvSpPr/>
      </dsp:nvSpPr>
      <dsp:spPr>
        <a:xfrm>
          <a:off x="7128307" y="1135310"/>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Công</a:t>
          </a:r>
          <a:r>
            <a:rPr lang="en-US" sz="1400" b="1" kern="1200" dirty="0">
              <a:solidFill>
                <a:srgbClr val="0070C0"/>
              </a:solidFill>
            </a:rPr>
            <a:t> </a:t>
          </a:r>
          <a:r>
            <a:rPr lang="en-US" sz="1400" b="1" kern="1200" dirty="0" err="1">
              <a:solidFill>
                <a:srgbClr val="0070C0"/>
              </a:solidFill>
            </a:rPr>
            <a:t>thương</a:t>
          </a:r>
          <a:endParaRPr lang="en-US" sz="1200" kern="1200" dirty="0"/>
        </a:p>
      </dsp:txBody>
      <dsp:txXfrm>
        <a:off x="7142235" y="1149238"/>
        <a:ext cx="1181293" cy="447677"/>
      </dsp:txXfrm>
    </dsp:sp>
    <dsp:sp modelId="{4411C186-13D2-44AC-A161-805314AF7B4B}">
      <dsp:nvSpPr>
        <dsp:cNvPr id="0" name=""/>
        <dsp:cNvSpPr/>
      </dsp:nvSpPr>
      <dsp:spPr>
        <a:xfrm rot="2930007">
          <a:off x="2262091" y="1555699"/>
          <a:ext cx="941921" cy="19404"/>
        </a:xfrm>
        <a:custGeom>
          <a:avLst/>
          <a:gdLst/>
          <a:ahLst/>
          <a:cxnLst/>
          <a:rect l="0" t="0" r="0" b="0"/>
          <a:pathLst>
            <a:path>
              <a:moveTo>
                <a:pt x="0" y="9702"/>
              </a:moveTo>
              <a:lnTo>
                <a:pt x="941921"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endParaRPr>
        </a:p>
      </dsp:txBody>
      <dsp:txXfrm>
        <a:off x="2709504" y="1541854"/>
        <a:ext cx="47096" cy="47096"/>
      </dsp:txXfrm>
    </dsp:sp>
    <dsp:sp modelId="{DA57D0E7-9F26-4605-B6A3-697E192D4B9E}">
      <dsp:nvSpPr>
        <dsp:cNvPr id="0" name=""/>
        <dsp:cNvSpPr/>
      </dsp:nvSpPr>
      <dsp:spPr>
        <a:xfrm>
          <a:off x="3043062" y="1675718"/>
          <a:ext cx="3720063" cy="488444"/>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chemeClr val="tx1"/>
              </a:solidFill>
              <a:latin typeface="Calibri" panose="020F0502020204030204" pitchFamily="34" charset="0"/>
              <a:cs typeface="Calibri" panose="020F0502020204030204" pitchFamily="34" charset="0"/>
            </a:rPr>
            <a:t>7.1.4. </a:t>
          </a:r>
          <a:r>
            <a:rPr lang="en-GB" sz="1600" kern="1200" dirty="0" err="1">
              <a:solidFill>
                <a:schemeClr val="tx1"/>
              </a:solidFill>
              <a:latin typeface="Calibri" panose="020F0502020204030204" pitchFamily="34" charset="0"/>
              <a:cs typeface="Calibri" panose="020F0502020204030204" pitchFamily="34" charset="0"/>
            </a:rPr>
            <a:t>Tốc</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độ</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tăng</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năng</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suất</a:t>
          </a:r>
          <a:r>
            <a:rPr lang="en-GB" sz="1600" kern="1200" dirty="0">
              <a:solidFill>
                <a:schemeClr val="tx1"/>
              </a:solidFill>
              <a:latin typeface="Calibri" panose="020F0502020204030204" pitchFamily="34" charset="0"/>
              <a:cs typeface="Calibri" panose="020F0502020204030204" pitchFamily="34" charset="0"/>
            </a:rPr>
            <a:t> lao </a:t>
          </a:r>
          <a:r>
            <a:rPr lang="en-GB" sz="1600" kern="1200" dirty="0" err="1">
              <a:solidFill>
                <a:schemeClr val="tx1"/>
              </a:solidFill>
              <a:latin typeface="Calibri" panose="020F0502020204030204" pitchFamily="34" charset="0"/>
              <a:cs typeface="Calibri" panose="020F0502020204030204" pitchFamily="34" charset="0"/>
            </a:rPr>
            <a:t>động</a:t>
          </a:r>
          <a:r>
            <a:rPr lang="en-GB" sz="1600" kern="1200" dirty="0">
              <a:solidFill>
                <a:schemeClr val="tx1"/>
              </a:solidFill>
              <a:latin typeface="Calibri" panose="020F0502020204030204" pitchFamily="34" charset="0"/>
              <a:cs typeface="Calibri" panose="020F0502020204030204" pitchFamily="34" charset="0"/>
            </a:rPr>
            <a:t>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057368" y="1690024"/>
        <a:ext cx="3691451" cy="459832"/>
      </dsp:txXfrm>
    </dsp:sp>
    <dsp:sp modelId="{36506FA5-A8D0-423F-8558-7F46CD5B0789}">
      <dsp:nvSpPr>
        <dsp:cNvPr id="0" name=""/>
        <dsp:cNvSpPr/>
      </dsp:nvSpPr>
      <dsp:spPr>
        <a:xfrm>
          <a:off x="6763126" y="1910238"/>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3829" y="1910430"/>
        <a:ext cx="19021" cy="19021"/>
      </dsp:txXfrm>
    </dsp:sp>
    <dsp:sp modelId="{B9D5AFCF-05FE-4ECE-9F4D-2969DEF0335F}">
      <dsp:nvSpPr>
        <dsp:cNvPr id="0" name=""/>
        <dsp:cNvSpPr/>
      </dsp:nvSpPr>
      <dsp:spPr>
        <a:xfrm>
          <a:off x="7143553" y="1682174"/>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NV, KH&amp;CN,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endParaRPr lang="en-US" sz="1100" kern="1200" dirty="0"/>
        </a:p>
      </dsp:txBody>
      <dsp:txXfrm>
        <a:off x="7157481" y="1696102"/>
        <a:ext cx="1181293" cy="447677"/>
      </dsp:txXfrm>
    </dsp:sp>
    <dsp:sp modelId="{51870D06-4355-446C-B598-776ECAFF4413}">
      <dsp:nvSpPr>
        <dsp:cNvPr id="0" name=""/>
        <dsp:cNvSpPr/>
      </dsp:nvSpPr>
      <dsp:spPr>
        <a:xfrm rot="4946847">
          <a:off x="649350" y="2793344"/>
          <a:ext cx="1120985" cy="19404"/>
        </a:xfrm>
        <a:custGeom>
          <a:avLst/>
          <a:gdLst/>
          <a:ahLst/>
          <a:cxnLst/>
          <a:rect l="0" t="0" r="0" b="0"/>
          <a:pathLst>
            <a:path>
              <a:moveTo>
                <a:pt x="0" y="9702"/>
              </a:moveTo>
              <a:lnTo>
                <a:pt x="1120985" y="970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181818" y="2775022"/>
        <a:ext cx="56049" cy="56049"/>
      </dsp:txXfrm>
    </dsp:sp>
    <dsp:sp modelId="{F261C854-A102-4A88-8668-ABA6DC527FFB}">
      <dsp:nvSpPr>
        <dsp:cNvPr id="0" name=""/>
        <dsp:cNvSpPr/>
      </dsp:nvSpPr>
      <dsp:spPr>
        <a:xfrm>
          <a:off x="1283511" y="2832394"/>
          <a:ext cx="1150383" cy="1052565"/>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7.2. Tác động đến KT-XH</a:t>
          </a:r>
          <a:endParaRPr lang="en-US" sz="1800" b="0" i="0" kern="1200" dirty="0">
            <a:latin typeface="Calibri" panose="020F0502020204030204" pitchFamily="34" charset="0"/>
            <a:cs typeface="Calibri" panose="020F0502020204030204" pitchFamily="34" charset="0"/>
          </a:endParaRPr>
        </a:p>
      </dsp:txBody>
      <dsp:txXfrm>
        <a:off x="1314340" y="2863223"/>
        <a:ext cx="1088725" cy="990907"/>
      </dsp:txXfrm>
    </dsp:sp>
    <dsp:sp modelId="{0D4153F1-B16A-4986-A8D4-1C7914A42D35}">
      <dsp:nvSpPr>
        <dsp:cNvPr id="0" name=""/>
        <dsp:cNvSpPr/>
      </dsp:nvSpPr>
      <dsp:spPr>
        <a:xfrm rot="18300116">
          <a:off x="2203444" y="2906266"/>
          <a:ext cx="1080919" cy="19404"/>
        </a:xfrm>
        <a:custGeom>
          <a:avLst/>
          <a:gdLst/>
          <a:ahLst/>
          <a:cxnLst/>
          <a:rect l="0" t="0" r="0" b="0"/>
          <a:pathLst>
            <a:path>
              <a:moveTo>
                <a:pt x="0" y="9702"/>
              </a:moveTo>
              <a:lnTo>
                <a:pt x="1080919"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2716881" y="2888945"/>
        <a:ext cx="54045" cy="54045"/>
      </dsp:txXfrm>
    </dsp:sp>
    <dsp:sp modelId="{179E7068-1991-457E-806B-C8254F5EE136}">
      <dsp:nvSpPr>
        <dsp:cNvPr id="0" name=""/>
        <dsp:cNvSpPr/>
      </dsp:nvSpPr>
      <dsp:spPr>
        <a:xfrm>
          <a:off x="3053914" y="2339095"/>
          <a:ext cx="3704817" cy="268329"/>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7.2.1. Tốc độ giảm nghèo </a:t>
          </a:r>
          <a:r>
            <a:rPr lang="en-US" sz="1600" b="0" i="1" kern="1200" dirty="0">
              <a:solidFill>
                <a:schemeClr val="tx1"/>
              </a:solidFill>
              <a:latin typeface="Calibri" panose="020F0502020204030204" pitchFamily="34" charset="0"/>
              <a:cs typeface="Calibri" panose="020F0502020204030204" pitchFamily="34" charset="0"/>
            </a:rPr>
            <a:t>[TCTK]</a:t>
          </a:r>
          <a:endParaRPr lang="en-US" sz="1600" b="0" kern="1200" dirty="0">
            <a:solidFill>
              <a:schemeClr val="tx1"/>
            </a:solidFill>
            <a:latin typeface="Calibri" panose="020F0502020204030204" pitchFamily="34" charset="0"/>
            <a:cs typeface="Calibri" panose="020F0502020204030204" pitchFamily="34" charset="0"/>
          </a:endParaRPr>
        </a:p>
      </dsp:txBody>
      <dsp:txXfrm>
        <a:off x="3061773" y="2346954"/>
        <a:ext cx="3689099" cy="252611"/>
      </dsp:txXfrm>
    </dsp:sp>
    <dsp:sp modelId="{0EC68BDD-8C4C-49BB-B204-7968694F6D17}">
      <dsp:nvSpPr>
        <dsp:cNvPr id="0" name=""/>
        <dsp:cNvSpPr/>
      </dsp:nvSpPr>
      <dsp:spPr>
        <a:xfrm>
          <a:off x="6758732" y="2463558"/>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39435" y="2463749"/>
        <a:ext cx="19021" cy="19021"/>
      </dsp:txXfrm>
    </dsp:sp>
    <dsp:sp modelId="{413621EF-BD51-4DE9-B87C-48A24EC95D5C}">
      <dsp:nvSpPr>
        <dsp:cNvPr id="0" name=""/>
        <dsp:cNvSpPr/>
      </dsp:nvSpPr>
      <dsp:spPr>
        <a:xfrm>
          <a:off x="7139159" y="2235493"/>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NN&amp;MT</a:t>
          </a:r>
          <a:endParaRPr lang="en-US" sz="1200" kern="1200" dirty="0"/>
        </a:p>
      </dsp:txBody>
      <dsp:txXfrm>
        <a:off x="7153087" y="2249421"/>
        <a:ext cx="1181293" cy="447677"/>
      </dsp:txXfrm>
    </dsp:sp>
    <dsp:sp modelId="{997ED530-A217-463F-99F1-1E0C35992D0E}">
      <dsp:nvSpPr>
        <dsp:cNvPr id="0" name=""/>
        <dsp:cNvSpPr/>
      </dsp:nvSpPr>
      <dsp:spPr>
        <a:xfrm rot="19881834">
          <a:off x="2390689" y="3179698"/>
          <a:ext cx="706429" cy="19404"/>
        </a:xfrm>
        <a:custGeom>
          <a:avLst/>
          <a:gdLst/>
          <a:ahLst/>
          <a:cxnLst/>
          <a:rect l="0" t="0" r="0" b="0"/>
          <a:pathLst>
            <a:path>
              <a:moveTo>
                <a:pt x="0" y="9702"/>
              </a:moveTo>
              <a:lnTo>
                <a:pt x="706429"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2726243" y="3171740"/>
        <a:ext cx="35321" cy="35321"/>
      </dsp:txXfrm>
    </dsp:sp>
    <dsp:sp modelId="{D9F598B5-325B-4EDF-9D7F-250A87250A0A}">
      <dsp:nvSpPr>
        <dsp:cNvPr id="0" name=""/>
        <dsp:cNvSpPr/>
      </dsp:nvSpPr>
      <dsp:spPr>
        <a:xfrm>
          <a:off x="3053914" y="2773971"/>
          <a:ext cx="3704817" cy="492305"/>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7.2.2. Tỉ lệ việc làm trong nền kinh tế/tổng dân số </a:t>
          </a:r>
          <a:r>
            <a:rPr lang="en-US" sz="1600" b="0" i="1" kern="1200" dirty="0">
              <a:solidFill>
                <a:schemeClr val="tx1"/>
              </a:solidFill>
              <a:latin typeface="Calibri" panose="020F0502020204030204" pitchFamily="34" charset="0"/>
              <a:cs typeface="Calibri" panose="020F0502020204030204" pitchFamily="34" charset="0"/>
            </a:rPr>
            <a:t>[TCTK] </a:t>
          </a:r>
          <a:endParaRPr lang="en-US" sz="1600" b="0" kern="1200" dirty="0">
            <a:solidFill>
              <a:schemeClr val="tx1"/>
            </a:solidFill>
            <a:latin typeface="Calibri" panose="020F0502020204030204" pitchFamily="34" charset="0"/>
            <a:cs typeface="Calibri" panose="020F0502020204030204" pitchFamily="34" charset="0"/>
          </a:endParaRPr>
        </a:p>
      </dsp:txBody>
      <dsp:txXfrm>
        <a:off x="3068333" y="2788390"/>
        <a:ext cx="3675979" cy="463467"/>
      </dsp:txXfrm>
    </dsp:sp>
    <dsp:sp modelId="{6ACC86AC-FFE9-47E8-8BB1-774C923655E2}">
      <dsp:nvSpPr>
        <dsp:cNvPr id="0" name=""/>
        <dsp:cNvSpPr/>
      </dsp:nvSpPr>
      <dsp:spPr>
        <a:xfrm>
          <a:off x="6758732" y="3010421"/>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39435" y="3010613"/>
        <a:ext cx="19021" cy="19021"/>
      </dsp:txXfrm>
    </dsp:sp>
    <dsp:sp modelId="{D942C536-F319-451D-AFCF-8102DF7706F1}">
      <dsp:nvSpPr>
        <dsp:cNvPr id="0" name=""/>
        <dsp:cNvSpPr/>
      </dsp:nvSpPr>
      <dsp:spPr>
        <a:xfrm>
          <a:off x="7139159" y="2782357"/>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Nội</a:t>
          </a:r>
          <a:r>
            <a:rPr lang="en-US" sz="1400" b="1" kern="1200" dirty="0">
              <a:solidFill>
                <a:srgbClr val="0070C0"/>
              </a:solidFill>
            </a:rPr>
            <a:t> </a:t>
          </a:r>
          <a:r>
            <a:rPr lang="en-US" sz="1400" b="1" kern="1200" dirty="0" err="1">
              <a:solidFill>
                <a:srgbClr val="0070C0"/>
              </a:solidFill>
            </a:rPr>
            <a:t>vụ</a:t>
          </a:r>
          <a:endParaRPr lang="en-US" sz="1200" kern="1200" dirty="0"/>
        </a:p>
      </dsp:txBody>
      <dsp:txXfrm>
        <a:off x="7153087" y="2796285"/>
        <a:ext cx="1181293" cy="447677"/>
      </dsp:txXfrm>
    </dsp:sp>
    <dsp:sp modelId="{EBAE798C-F9E3-4A6B-B896-882D74B9C9CB}">
      <dsp:nvSpPr>
        <dsp:cNvPr id="0" name=""/>
        <dsp:cNvSpPr/>
      </dsp:nvSpPr>
      <dsp:spPr>
        <a:xfrm rot="1202476">
          <a:off x="2413911" y="3462062"/>
          <a:ext cx="659984" cy="19404"/>
        </a:xfrm>
        <a:custGeom>
          <a:avLst/>
          <a:gdLst/>
          <a:ahLst/>
          <a:cxnLst/>
          <a:rect l="0" t="0" r="0" b="0"/>
          <a:pathLst>
            <a:path>
              <a:moveTo>
                <a:pt x="0" y="9702"/>
              </a:moveTo>
              <a:lnTo>
                <a:pt x="659984"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2727404" y="3455264"/>
        <a:ext cx="32999" cy="32999"/>
      </dsp:txXfrm>
    </dsp:sp>
    <dsp:sp modelId="{D3D93E94-37B3-43F0-95C5-ED994892BEB8}">
      <dsp:nvSpPr>
        <dsp:cNvPr id="0" name=""/>
        <dsp:cNvSpPr/>
      </dsp:nvSpPr>
      <dsp:spPr>
        <a:xfrm>
          <a:off x="3053914" y="3337607"/>
          <a:ext cx="3703885" cy="494488"/>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7.2.3. Chỉ số thu nhập bình quân đầu người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068397" y="3352090"/>
        <a:ext cx="3674919" cy="465522"/>
      </dsp:txXfrm>
    </dsp:sp>
    <dsp:sp modelId="{37AE78A7-FFD5-49C7-B025-4976C6751D9D}">
      <dsp:nvSpPr>
        <dsp:cNvPr id="0" name=""/>
        <dsp:cNvSpPr/>
      </dsp:nvSpPr>
      <dsp:spPr>
        <a:xfrm>
          <a:off x="6757800" y="3575149"/>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38503" y="3575341"/>
        <a:ext cx="19021" cy="19021"/>
      </dsp:txXfrm>
    </dsp:sp>
    <dsp:sp modelId="{0AAD4A0A-E21C-4DC8-8221-4480BE991285}">
      <dsp:nvSpPr>
        <dsp:cNvPr id="0" name=""/>
        <dsp:cNvSpPr/>
      </dsp:nvSpPr>
      <dsp:spPr>
        <a:xfrm>
          <a:off x="7138227" y="3347084"/>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Tất</a:t>
          </a:r>
          <a:r>
            <a:rPr lang="en-US" sz="1400" b="1" kern="1200" dirty="0">
              <a:solidFill>
                <a:srgbClr val="0070C0"/>
              </a:solidFill>
            </a:rPr>
            <a:t> </a:t>
          </a:r>
          <a:r>
            <a:rPr lang="en-US" sz="1400" b="1" kern="1200" dirty="0" err="1">
              <a:solidFill>
                <a:srgbClr val="0070C0"/>
              </a:solidFill>
            </a:rPr>
            <a:t>cả</a:t>
          </a:r>
          <a:endParaRPr lang="en-US" sz="1200" kern="1200" dirty="0"/>
        </a:p>
      </dsp:txBody>
      <dsp:txXfrm>
        <a:off x="7152155" y="3361012"/>
        <a:ext cx="1181293" cy="447677"/>
      </dsp:txXfrm>
    </dsp:sp>
    <dsp:sp modelId="{EA4062D5-03DC-4855-B067-26516E797CB7}">
      <dsp:nvSpPr>
        <dsp:cNvPr id="0" name=""/>
        <dsp:cNvSpPr/>
      </dsp:nvSpPr>
      <dsp:spPr>
        <a:xfrm rot="3076106">
          <a:off x="2248421" y="3735494"/>
          <a:ext cx="990965" cy="19404"/>
        </a:xfrm>
        <a:custGeom>
          <a:avLst/>
          <a:gdLst/>
          <a:ahLst/>
          <a:cxnLst/>
          <a:rect l="0" t="0" r="0" b="0"/>
          <a:pathLst>
            <a:path>
              <a:moveTo>
                <a:pt x="0" y="9702"/>
              </a:moveTo>
              <a:lnTo>
                <a:pt x="990965" y="97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endParaRPr>
        </a:p>
      </dsp:txBody>
      <dsp:txXfrm>
        <a:off x="2719130" y="3720422"/>
        <a:ext cx="49548" cy="49548"/>
      </dsp:txXfrm>
    </dsp:sp>
    <dsp:sp modelId="{4B2043EA-906B-4B5B-B8D5-E1B4CA4002C7}">
      <dsp:nvSpPr>
        <dsp:cNvPr id="0" name=""/>
        <dsp:cNvSpPr/>
      </dsp:nvSpPr>
      <dsp:spPr>
        <a:xfrm>
          <a:off x="3053914" y="3997550"/>
          <a:ext cx="3742717" cy="268329"/>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chemeClr val="tx1"/>
              </a:solidFill>
              <a:latin typeface="Calibri" panose="020F0502020204030204" pitchFamily="34" charset="0"/>
              <a:cs typeface="Calibri" panose="020F0502020204030204" pitchFamily="34" charset="0"/>
            </a:rPr>
            <a:t>7.2.4. </a:t>
          </a:r>
          <a:r>
            <a:rPr lang="en-GB" sz="1600" kern="1200" dirty="0" err="1">
              <a:solidFill>
                <a:schemeClr val="tx1"/>
              </a:solidFill>
              <a:latin typeface="Calibri" panose="020F0502020204030204" pitchFamily="34" charset="0"/>
              <a:cs typeface="Calibri" panose="020F0502020204030204" pitchFamily="34" charset="0"/>
            </a:rPr>
            <a:t>Chỉ</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số</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phát</a:t>
          </a:r>
          <a:r>
            <a:rPr lang="en-GB" sz="1600" kern="1200" dirty="0">
              <a:solidFill>
                <a:schemeClr val="tx1"/>
              </a:solidFill>
              <a:latin typeface="Calibri" panose="020F0502020204030204" pitchFamily="34" charset="0"/>
              <a:cs typeface="Calibri" panose="020F0502020204030204" pitchFamily="34" charset="0"/>
            </a:rPr>
            <a:t> </a:t>
          </a:r>
          <a:r>
            <a:rPr lang="en-GB" sz="1600" kern="1200" dirty="0" err="1">
              <a:solidFill>
                <a:schemeClr val="tx1"/>
              </a:solidFill>
              <a:latin typeface="Calibri" panose="020F0502020204030204" pitchFamily="34" charset="0"/>
              <a:cs typeface="Calibri" panose="020F0502020204030204" pitchFamily="34" charset="0"/>
            </a:rPr>
            <a:t>triển</a:t>
          </a:r>
          <a:r>
            <a:rPr lang="en-GB" sz="1600" kern="1200" dirty="0">
              <a:solidFill>
                <a:schemeClr val="tx1"/>
              </a:solidFill>
              <a:latin typeface="Calibri" panose="020F0502020204030204" pitchFamily="34" charset="0"/>
              <a:cs typeface="Calibri" panose="020F0502020204030204" pitchFamily="34" charset="0"/>
            </a:rPr>
            <a:t> con </a:t>
          </a:r>
          <a:r>
            <a:rPr lang="en-GB" sz="1600" kern="1200" dirty="0" err="1">
              <a:solidFill>
                <a:schemeClr val="tx1"/>
              </a:solidFill>
              <a:latin typeface="Calibri" panose="020F0502020204030204" pitchFamily="34" charset="0"/>
              <a:cs typeface="Calibri" panose="020F0502020204030204" pitchFamily="34" charset="0"/>
            </a:rPr>
            <a:t>người</a:t>
          </a:r>
          <a:r>
            <a:rPr lang="en-GB" sz="1600" kern="1200" dirty="0">
              <a:solidFill>
                <a:schemeClr val="tx1"/>
              </a:solidFill>
              <a:latin typeface="Calibri" panose="020F0502020204030204" pitchFamily="34" charset="0"/>
              <a:cs typeface="Calibri" panose="020F0502020204030204" pitchFamily="34" charset="0"/>
            </a:rPr>
            <a:t>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061773" y="4005409"/>
        <a:ext cx="3726999" cy="252611"/>
      </dsp:txXfrm>
    </dsp:sp>
    <dsp:sp modelId="{B88FA935-DFA8-46E1-8141-AA6C7C16C7B2}">
      <dsp:nvSpPr>
        <dsp:cNvPr id="0" name=""/>
        <dsp:cNvSpPr/>
      </dsp:nvSpPr>
      <dsp:spPr>
        <a:xfrm>
          <a:off x="6796632" y="4122013"/>
          <a:ext cx="380427" cy="19404"/>
        </a:xfrm>
        <a:custGeom>
          <a:avLst/>
          <a:gdLst/>
          <a:ahLst/>
          <a:cxnLst/>
          <a:rect l="0" t="0" r="0" b="0"/>
          <a:pathLst>
            <a:path>
              <a:moveTo>
                <a:pt x="0" y="9702"/>
              </a:moveTo>
              <a:lnTo>
                <a:pt x="380427" y="970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77335" y="4122205"/>
        <a:ext cx="19021" cy="19021"/>
      </dsp:txXfrm>
    </dsp:sp>
    <dsp:sp modelId="{B43F28ED-6807-4DC1-AC18-8F72B0DE6954}">
      <dsp:nvSpPr>
        <dsp:cNvPr id="0" name=""/>
        <dsp:cNvSpPr/>
      </dsp:nvSpPr>
      <dsp:spPr>
        <a:xfrm>
          <a:off x="7177059" y="3893948"/>
          <a:ext cx="1209149" cy="4755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a:solidFill>
                <a:srgbClr val="0070C0"/>
              </a:solidFill>
            </a:rPr>
            <a:t>Y </a:t>
          </a:r>
          <a:r>
            <a:rPr lang="en-US" sz="1400" b="1" kern="1200" dirty="0" err="1">
              <a:solidFill>
                <a:srgbClr val="0070C0"/>
              </a:solidFill>
            </a:rPr>
            <a:t>tế</a:t>
          </a:r>
          <a:r>
            <a:rPr lang="en-US" sz="1400" b="1" kern="1200" dirty="0">
              <a:solidFill>
                <a:srgbClr val="0070C0"/>
              </a:solidFill>
            </a:rPr>
            <a:t>, GD&amp;ĐT ++</a:t>
          </a:r>
          <a:endParaRPr lang="en-US" sz="1200" kern="1200" dirty="0"/>
        </a:p>
      </dsp:txBody>
      <dsp:txXfrm>
        <a:off x="7190987" y="3907876"/>
        <a:ext cx="1181293" cy="4476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5E2E7-F85E-4BB4-90B9-1CB3984D2DD3}">
      <dsp:nvSpPr>
        <dsp:cNvPr id="0" name=""/>
        <dsp:cNvSpPr/>
      </dsp:nvSpPr>
      <dsp:spPr>
        <a:xfrm>
          <a:off x="4622068" y="4108839"/>
          <a:ext cx="144536" cy="137705"/>
        </a:xfrm>
        <a:custGeom>
          <a:avLst/>
          <a:gdLst/>
          <a:ahLst/>
          <a:cxnLst/>
          <a:rect l="0" t="0" r="0" b="0"/>
          <a:pathLst>
            <a:path>
              <a:moveTo>
                <a:pt x="0" y="0"/>
              </a:moveTo>
              <a:lnTo>
                <a:pt x="72268" y="0"/>
              </a:lnTo>
              <a:lnTo>
                <a:pt x="72268" y="137705"/>
              </a:lnTo>
              <a:lnTo>
                <a:pt x="144536" y="13770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4172701"/>
        <a:ext cx="9981" cy="9981"/>
      </dsp:txXfrm>
    </dsp:sp>
    <dsp:sp modelId="{EE083B5E-4F87-48D3-A20F-F409D4A16A60}">
      <dsp:nvSpPr>
        <dsp:cNvPr id="0" name=""/>
        <dsp:cNvSpPr/>
      </dsp:nvSpPr>
      <dsp:spPr>
        <a:xfrm>
          <a:off x="4622068" y="3971133"/>
          <a:ext cx="144536" cy="137705"/>
        </a:xfrm>
        <a:custGeom>
          <a:avLst/>
          <a:gdLst/>
          <a:ahLst/>
          <a:cxnLst/>
          <a:rect l="0" t="0" r="0" b="0"/>
          <a:pathLst>
            <a:path>
              <a:moveTo>
                <a:pt x="0" y="137705"/>
              </a:moveTo>
              <a:lnTo>
                <a:pt x="72268" y="137705"/>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4034995"/>
        <a:ext cx="9981" cy="9981"/>
      </dsp:txXfrm>
    </dsp:sp>
    <dsp:sp modelId="{B4A5AD51-EFC2-4324-B41B-F4ECD2D75784}">
      <dsp:nvSpPr>
        <dsp:cNvPr id="0" name=""/>
        <dsp:cNvSpPr/>
      </dsp:nvSpPr>
      <dsp:spPr>
        <a:xfrm>
          <a:off x="1363818" y="2180955"/>
          <a:ext cx="144536" cy="1927883"/>
        </a:xfrm>
        <a:custGeom>
          <a:avLst/>
          <a:gdLst/>
          <a:ahLst/>
          <a:cxnLst/>
          <a:rect l="0" t="0" r="0" b="0"/>
          <a:pathLst>
            <a:path>
              <a:moveTo>
                <a:pt x="0" y="0"/>
              </a:moveTo>
              <a:lnTo>
                <a:pt x="72268" y="0"/>
              </a:lnTo>
              <a:lnTo>
                <a:pt x="72268" y="1927883"/>
              </a:lnTo>
              <a:lnTo>
                <a:pt x="144536" y="192788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387753" y="3096565"/>
        <a:ext cx="96664" cy="96664"/>
      </dsp:txXfrm>
    </dsp:sp>
    <dsp:sp modelId="{708F1F01-A35A-4F1C-A195-5666DE4B0F5B}">
      <dsp:nvSpPr>
        <dsp:cNvPr id="0" name=""/>
        <dsp:cNvSpPr/>
      </dsp:nvSpPr>
      <dsp:spPr>
        <a:xfrm>
          <a:off x="4622068" y="3420309"/>
          <a:ext cx="144536" cy="275411"/>
        </a:xfrm>
        <a:custGeom>
          <a:avLst/>
          <a:gdLst/>
          <a:ahLst/>
          <a:cxnLst/>
          <a:rect l="0" t="0" r="0" b="0"/>
          <a:pathLst>
            <a:path>
              <a:moveTo>
                <a:pt x="0" y="0"/>
              </a:moveTo>
              <a:lnTo>
                <a:pt x="72268" y="0"/>
              </a:lnTo>
              <a:lnTo>
                <a:pt x="72268" y="275411"/>
              </a:lnTo>
              <a:lnTo>
                <a:pt x="144536" y="27541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6560" y="3550239"/>
        <a:ext cx="15551" cy="15551"/>
      </dsp:txXfrm>
    </dsp:sp>
    <dsp:sp modelId="{56AAD178-36D9-4C80-9751-ADD7B8ADFF10}">
      <dsp:nvSpPr>
        <dsp:cNvPr id="0" name=""/>
        <dsp:cNvSpPr/>
      </dsp:nvSpPr>
      <dsp:spPr>
        <a:xfrm>
          <a:off x="4622068" y="3374589"/>
          <a:ext cx="144536" cy="91440"/>
        </a:xfrm>
        <a:custGeom>
          <a:avLst/>
          <a:gdLst/>
          <a:ahLst/>
          <a:cxnLst/>
          <a:rect l="0" t="0" r="0" b="0"/>
          <a:pathLst>
            <a:path>
              <a:moveTo>
                <a:pt x="0" y="45720"/>
              </a:moveTo>
              <a:lnTo>
                <a:pt x="144536" y="4572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90722" y="3416696"/>
        <a:ext cx="7226" cy="7226"/>
      </dsp:txXfrm>
    </dsp:sp>
    <dsp:sp modelId="{70FE453F-AA4B-40FA-AE10-1F5BDA17B094}">
      <dsp:nvSpPr>
        <dsp:cNvPr id="0" name=""/>
        <dsp:cNvSpPr/>
      </dsp:nvSpPr>
      <dsp:spPr>
        <a:xfrm>
          <a:off x="4622068" y="3144897"/>
          <a:ext cx="144536" cy="275411"/>
        </a:xfrm>
        <a:custGeom>
          <a:avLst/>
          <a:gdLst/>
          <a:ahLst/>
          <a:cxnLst/>
          <a:rect l="0" t="0" r="0" b="0"/>
          <a:pathLst>
            <a:path>
              <a:moveTo>
                <a:pt x="0" y="275411"/>
              </a:moveTo>
              <a:lnTo>
                <a:pt x="72268" y="275411"/>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6560" y="3274827"/>
        <a:ext cx="15551" cy="15551"/>
      </dsp:txXfrm>
    </dsp:sp>
    <dsp:sp modelId="{4018C2A9-1D57-4238-AC20-21676AD49A32}">
      <dsp:nvSpPr>
        <dsp:cNvPr id="0" name=""/>
        <dsp:cNvSpPr/>
      </dsp:nvSpPr>
      <dsp:spPr>
        <a:xfrm>
          <a:off x="1363818" y="2180955"/>
          <a:ext cx="144536" cy="1239353"/>
        </a:xfrm>
        <a:custGeom>
          <a:avLst/>
          <a:gdLst/>
          <a:ahLst/>
          <a:cxnLst/>
          <a:rect l="0" t="0" r="0" b="0"/>
          <a:pathLst>
            <a:path>
              <a:moveTo>
                <a:pt x="0" y="0"/>
              </a:moveTo>
              <a:lnTo>
                <a:pt x="72268" y="0"/>
              </a:lnTo>
              <a:lnTo>
                <a:pt x="72268" y="1239353"/>
              </a:lnTo>
              <a:lnTo>
                <a:pt x="144536" y="123935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404892" y="2769438"/>
        <a:ext cx="62387" cy="62387"/>
      </dsp:txXfrm>
    </dsp:sp>
    <dsp:sp modelId="{C3C06CFD-5940-48DD-9B0D-9ED22ECA150F}">
      <dsp:nvSpPr>
        <dsp:cNvPr id="0" name=""/>
        <dsp:cNvSpPr/>
      </dsp:nvSpPr>
      <dsp:spPr>
        <a:xfrm>
          <a:off x="4622068" y="2594073"/>
          <a:ext cx="144536" cy="275411"/>
        </a:xfrm>
        <a:custGeom>
          <a:avLst/>
          <a:gdLst/>
          <a:ahLst/>
          <a:cxnLst/>
          <a:rect l="0" t="0" r="0" b="0"/>
          <a:pathLst>
            <a:path>
              <a:moveTo>
                <a:pt x="0" y="0"/>
              </a:moveTo>
              <a:lnTo>
                <a:pt x="72268" y="0"/>
              </a:lnTo>
              <a:lnTo>
                <a:pt x="72268" y="275411"/>
              </a:lnTo>
              <a:lnTo>
                <a:pt x="144536" y="27541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6560" y="2724003"/>
        <a:ext cx="15551" cy="15551"/>
      </dsp:txXfrm>
    </dsp:sp>
    <dsp:sp modelId="{C906826F-8DA5-4E45-9809-11E9F0B9881C}">
      <dsp:nvSpPr>
        <dsp:cNvPr id="0" name=""/>
        <dsp:cNvSpPr/>
      </dsp:nvSpPr>
      <dsp:spPr>
        <a:xfrm>
          <a:off x="4622068" y="2548353"/>
          <a:ext cx="144536" cy="91440"/>
        </a:xfrm>
        <a:custGeom>
          <a:avLst/>
          <a:gdLst/>
          <a:ahLst/>
          <a:cxnLst/>
          <a:rect l="0" t="0" r="0" b="0"/>
          <a:pathLst>
            <a:path>
              <a:moveTo>
                <a:pt x="0" y="45720"/>
              </a:moveTo>
              <a:lnTo>
                <a:pt x="144536" y="4572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90722" y="2590460"/>
        <a:ext cx="7226" cy="7226"/>
      </dsp:txXfrm>
    </dsp:sp>
    <dsp:sp modelId="{C3F443BF-1AA0-4199-A53B-D4273856DAD5}">
      <dsp:nvSpPr>
        <dsp:cNvPr id="0" name=""/>
        <dsp:cNvSpPr/>
      </dsp:nvSpPr>
      <dsp:spPr>
        <a:xfrm>
          <a:off x="4622068" y="2318661"/>
          <a:ext cx="144536" cy="275411"/>
        </a:xfrm>
        <a:custGeom>
          <a:avLst/>
          <a:gdLst/>
          <a:ahLst/>
          <a:cxnLst/>
          <a:rect l="0" t="0" r="0" b="0"/>
          <a:pathLst>
            <a:path>
              <a:moveTo>
                <a:pt x="0" y="275411"/>
              </a:moveTo>
              <a:lnTo>
                <a:pt x="72268" y="275411"/>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6560" y="2448592"/>
        <a:ext cx="15551" cy="15551"/>
      </dsp:txXfrm>
    </dsp:sp>
    <dsp:sp modelId="{D8686DCF-8A59-484D-9447-1C8608AA02A5}">
      <dsp:nvSpPr>
        <dsp:cNvPr id="0" name=""/>
        <dsp:cNvSpPr/>
      </dsp:nvSpPr>
      <dsp:spPr>
        <a:xfrm>
          <a:off x="1363818" y="2180955"/>
          <a:ext cx="144536" cy="413117"/>
        </a:xfrm>
        <a:custGeom>
          <a:avLst/>
          <a:gdLst/>
          <a:ahLst/>
          <a:cxnLst/>
          <a:rect l="0" t="0" r="0" b="0"/>
          <a:pathLst>
            <a:path>
              <a:moveTo>
                <a:pt x="0" y="0"/>
              </a:moveTo>
              <a:lnTo>
                <a:pt x="72268" y="0"/>
              </a:lnTo>
              <a:lnTo>
                <a:pt x="72268" y="413117"/>
              </a:lnTo>
              <a:lnTo>
                <a:pt x="144536" y="41311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425144" y="2376573"/>
        <a:ext cx="21883" cy="21883"/>
      </dsp:txXfrm>
    </dsp:sp>
    <dsp:sp modelId="{4A68EC99-A754-48DE-A5A1-76985C7CD46A}">
      <dsp:nvSpPr>
        <dsp:cNvPr id="0" name=""/>
        <dsp:cNvSpPr/>
      </dsp:nvSpPr>
      <dsp:spPr>
        <a:xfrm>
          <a:off x="4622068" y="1905544"/>
          <a:ext cx="144536" cy="137705"/>
        </a:xfrm>
        <a:custGeom>
          <a:avLst/>
          <a:gdLst/>
          <a:ahLst/>
          <a:cxnLst/>
          <a:rect l="0" t="0" r="0" b="0"/>
          <a:pathLst>
            <a:path>
              <a:moveTo>
                <a:pt x="0" y="0"/>
              </a:moveTo>
              <a:lnTo>
                <a:pt x="72268" y="0"/>
              </a:lnTo>
              <a:lnTo>
                <a:pt x="72268" y="137705"/>
              </a:lnTo>
              <a:lnTo>
                <a:pt x="144536" y="13770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1969406"/>
        <a:ext cx="9981" cy="9981"/>
      </dsp:txXfrm>
    </dsp:sp>
    <dsp:sp modelId="{AAC08CC3-13BC-4ECB-B70A-5B574DC6661E}">
      <dsp:nvSpPr>
        <dsp:cNvPr id="0" name=""/>
        <dsp:cNvSpPr/>
      </dsp:nvSpPr>
      <dsp:spPr>
        <a:xfrm>
          <a:off x="4622068" y="1767838"/>
          <a:ext cx="144536" cy="137705"/>
        </a:xfrm>
        <a:custGeom>
          <a:avLst/>
          <a:gdLst/>
          <a:ahLst/>
          <a:cxnLst/>
          <a:rect l="0" t="0" r="0" b="0"/>
          <a:pathLst>
            <a:path>
              <a:moveTo>
                <a:pt x="0" y="137705"/>
              </a:moveTo>
              <a:lnTo>
                <a:pt x="72268" y="137705"/>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1831700"/>
        <a:ext cx="9981" cy="9981"/>
      </dsp:txXfrm>
    </dsp:sp>
    <dsp:sp modelId="{5E022BC1-2D15-4BE4-8F77-415D94241177}">
      <dsp:nvSpPr>
        <dsp:cNvPr id="0" name=""/>
        <dsp:cNvSpPr/>
      </dsp:nvSpPr>
      <dsp:spPr>
        <a:xfrm>
          <a:off x="1363818" y="1905544"/>
          <a:ext cx="144536" cy="275411"/>
        </a:xfrm>
        <a:custGeom>
          <a:avLst/>
          <a:gdLst/>
          <a:ahLst/>
          <a:cxnLst/>
          <a:rect l="0" t="0" r="0" b="0"/>
          <a:pathLst>
            <a:path>
              <a:moveTo>
                <a:pt x="0" y="275411"/>
              </a:moveTo>
              <a:lnTo>
                <a:pt x="72268" y="275411"/>
              </a:lnTo>
              <a:lnTo>
                <a:pt x="72268" y="0"/>
              </a:lnTo>
              <a:lnTo>
                <a:pt x="144536"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428310" y="2035474"/>
        <a:ext cx="15551" cy="15551"/>
      </dsp:txXfrm>
    </dsp:sp>
    <dsp:sp modelId="{301918AC-8732-42D1-854D-E4EC18BBC33F}">
      <dsp:nvSpPr>
        <dsp:cNvPr id="0" name=""/>
        <dsp:cNvSpPr/>
      </dsp:nvSpPr>
      <dsp:spPr>
        <a:xfrm>
          <a:off x="4622068" y="1354720"/>
          <a:ext cx="144536" cy="137705"/>
        </a:xfrm>
        <a:custGeom>
          <a:avLst/>
          <a:gdLst/>
          <a:ahLst/>
          <a:cxnLst/>
          <a:rect l="0" t="0" r="0" b="0"/>
          <a:pathLst>
            <a:path>
              <a:moveTo>
                <a:pt x="0" y="0"/>
              </a:moveTo>
              <a:lnTo>
                <a:pt x="72268" y="0"/>
              </a:lnTo>
              <a:lnTo>
                <a:pt x="72268" y="137705"/>
              </a:lnTo>
              <a:lnTo>
                <a:pt x="144536" y="13770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1418582"/>
        <a:ext cx="9981" cy="9981"/>
      </dsp:txXfrm>
    </dsp:sp>
    <dsp:sp modelId="{79DACC4D-C8D8-4CA7-99C8-9FF6DCB6FA73}">
      <dsp:nvSpPr>
        <dsp:cNvPr id="0" name=""/>
        <dsp:cNvSpPr/>
      </dsp:nvSpPr>
      <dsp:spPr>
        <a:xfrm>
          <a:off x="4622068" y="1217014"/>
          <a:ext cx="144536" cy="137705"/>
        </a:xfrm>
        <a:custGeom>
          <a:avLst/>
          <a:gdLst/>
          <a:ahLst/>
          <a:cxnLst/>
          <a:rect l="0" t="0" r="0" b="0"/>
          <a:pathLst>
            <a:path>
              <a:moveTo>
                <a:pt x="0" y="137705"/>
              </a:moveTo>
              <a:lnTo>
                <a:pt x="72268" y="137705"/>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1280876"/>
        <a:ext cx="9981" cy="9981"/>
      </dsp:txXfrm>
    </dsp:sp>
    <dsp:sp modelId="{AE35679C-3A24-4E05-8F82-CF5F27A638F3}">
      <dsp:nvSpPr>
        <dsp:cNvPr id="0" name=""/>
        <dsp:cNvSpPr/>
      </dsp:nvSpPr>
      <dsp:spPr>
        <a:xfrm>
          <a:off x="1363818" y="1354720"/>
          <a:ext cx="144536" cy="826235"/>
        </a:xfrm>
        <a:custGeom>
          <a:avLst/>
          <a:gdLst/>
          <a:ahLst/>
          <a:cxnLst/>
          <a:rect l="0" t="0" r="0" b="0"/>
          <a:pathLst>
            <a:path>
              <a:moveTo>
                <a:pt x="0" y="826235"/>
              </a:moveTo>
              <a:lnTo>
                <a:pt x="72268" y="826235"/>
              </a:lnTo>
              <a:lnTo>
                <a:pt x="72268" y="0"/>
              </a:lnTo>
              <a:lnTo>
                <a:pt x="144536"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415116" y="1746868"/>
        <a:ext cx="41939" cy="41939"/>
      </dsp:txXfrm>
    </dsp:sp>
    <dsp:sp modelId="{F4BEF1C1-B95C-4DDF-BAE5-795170D2E4DE}">
      <dsp:nvSpPr>
        <dsp:cNvPr id="0" name=""/>
        <dsp:cNvSpPr/>
      </dsp:nvSpPr>
      <dsp:spPr>
        <a:xfrm>
          <a:off x="4622068" y="803896"/>
          <a:ext cx="144536" cy="137705"/>
        </a:xfrm>
        <a:custGeom>
          <a:avLst/>
          <a:gdLst/>
          <a:ahLst/>
          <a:cxnLst/>
          <a:rect l="0" t="0" r="0" b="0"/>
          <a:pathLst>
            <a:path>
              <a:moveTo>
                <a:pt x="0" y="0"/>
              </a:moveTo>
              <a:lnTo>
                <a:pt x="72268" y="0"/>
              </a:lnTo>
              <a:lnTo>
                <a:pt x="72268" y="137705"/>
              </a:lnTo>
              <a:lnTo>
                <a:pt x="144536" y="13770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867758"/>
        <a:ext cx="9981" cy="9981"/>
      </dsp:txXfrm>
    </dsp:sp>
    <dsp:sp modelId="{E01EA0E8-97E5-4F73-A439-7FE9C4B86E1B}">
      <dsp:nvSpPr>
        <dsp:cNvPr id="0" name=""/>
        <dsp:cNvSpPr/>
      </dsp:nvSpPr>
      <dsp:spPr>
        <a:xfrm>
          <a:off x="4622068" y="666190"/>
          <a:ext cx="144536" cy="137705"/>
        </a:xfrm>
        <a:custGeom>
          <a:avLst/>
          <a:gdLst/>
          <a:ahLst/>
          <a:cxnLst/>
          <a:rect l="0" t="0" r="0" b="0"/>
          <a:pathLst>
            <a:path>
              <a:moveTo>
                <a:pt x="0" y="137705"/>
              </a:moveTo>
              <a:lnTo>
                <a:pt x="72268" y="137705"/>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730052"/>
        <a:ext cx="9981" cy="9981"/>
      </dsp:txXfrm>
    </dsp:sp>
    <dsp:sp modelId="{4ABCBF56-666B-4A11-B07E-C1B96E6CDD44}">
      <dsp:nvSpPr>
        <dsp:cNvPr id="0" name=""/>
        <dsp:cNvSpPr/>
      </dsp:nvSpPr>
      <dsp:spPr>
        <a:xfrm>
          <a:off x="1363818" y="803896"/>
          <a:ext cx="144536" cy="1377059"/>
        </a:xfrm>
        <a:custGeom>
          <a:avLst/>
          <a:gdLst/>
          <a:ahLst/>
          <a:cxnLst/>
          <a:rect l="0" t="0" r="0" b="0"/>
          <a:pathLst>
            <a:path>
              <a:moveTo>
                <a:pt x="0" y="1377059"/>
              </a:moveTo>
              <a:lnTo>
                <a:pt x="72268" y="1377059"/>
              </a:lnTo>
              <a:lnTo>
                <a:pt x="72268" y="0"/>
              </a:lnTo>
              <a:lnTo>
                <a:pt x="144536"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401470" y="1457810"/>
        <a:ext cx="69231" cy="69231"/>
      </dsp:txXfrm>
    </dsp:sp>
    <dsp:sp modelId="{489EDCE5-0E25-4AE1-8BD7-EC2986045178}">
      <dsp:nvSpPr>
        <dsp:cNvPr id="0" name=""/>
        <dsp:cNvSpPr/>
      </dsp:nvSpPr>
      <dsp:spPr>
        <a:xfrm>
          <a:off x="4622068" y="253072"/>
          <a:ext cx="144536" cy="137705"/>
        </a:xfrm>
        <a:custGeom>
          <a:avLst/>
          <a:gdLst/>
          <a:ahLst/>
          <a:cxnLst/>
          <a:rect l="0" t="0" r="0" b="0"/>
          <a:pathLst>
            <a:path>
              <a:moveTo>
                <a:pt x="0" y="0"/>
              </a:moveTo>
              <a:lnTo>
                <a:pt x="72268" y="0"/>
              </a:lnTo>
              <a:lnTo>
                <a:pt x="72268" y="137705"/>
              </a:lnTo>
              <a:lnTo>
                <a:pt x="144536" y="13770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316934"/>
        <a:ext cx="9981" cy="9981"/>
      </dsp:txXfrm>
    </dsp:sp>
    <dsp:sp modelId="{DF76A3AA-AED5-4E86-87D0-4305EBC025F7}">
      <dsp:nvSpPr>
        <dsp:cNvPr id="0" name=""/>
        <dsp:cNvSpPr/>
      </dsp:nvSpPr>
      <dsp:spPr>
        <a:xfrm>
          <a:off x="4622068" y="115366"/>
          <a:ext cx="144536" cy="137705"/>
        </a:xfrm>
        <a:custGeom>
          <a:avLst/>
          <a:gdLst/>
          <a:ahLst/>
          <a:cxnLst/>
          <a:rect l="0" t="0" r="0" b="0"/>
          <a:pathLst>
            <a:path>
              <a:moveTo>
                <a:pt x="0" y="137705"/>
              </a:moveTo>
              <a:lnTo>
                <a:pt x="72268" y="137705"/>
              </a:lnTo>
              <a:lnTo>
                <a:pt x="72268" y="0"/>
              </a:lnTo>
              <a:lnTo>
                <a:pt x="144536"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4689345" y="179228"/>
        <a:ext cx="9981" cy="9981"/>
      </dsp:txXfrm>
    </dsp:sp>
    <dsp:sp modelId="{AA87E0F4-4FB4-4477-BDE7-1184AEE6B5B5}">
      <dsp:nvSpPr>
        <dsp:cNvPr id="0" name=""/>
        <dsp:cNvSpPr/>
      </dsp:nvSpPr>
      <dsp:spPr>
        <a:xfrm>
          <a:off x="1363818" y="253072"/>
          <a:ext cx="144536" cy="1927883"/>
        </a:xfrm>
        <a:custGeom>
          <a:avLst/>
          <a:gdLst/>
          <a:ahLst/>
          <a:cxnLst/>
          <a:rect l="0" t="0" r="0" b="0"/>
          <a:pathLst>
            <a:path>
              <a:moveTo>
                <a:pt x="0" y="1927883"/>
              </a:moveTo>
              <a:lnTo>
                <a:pt x="72268" y="1927883"/>
              </a:lnTo>
              <a:lnTo>
                <a:pt x="72268" y="0"/>
              </a:lnTo>
              <a:lnTo>
                <a:pt x="144536"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solidFill>
              <a:srgbClr val="0070C0"/>
            </a:solidFill>
            <a:latin typeface="Calibri" panose="020F0502020204030204" pitchFamily="34" charset="0"/>
            <a:cs typeface="Calibri" panose="020F0502020204030204" pitchFamily="34" charset="0"/>
          </a:endParaRPr>
        </a:p>
      </dsp:txBody>
      <dsp:txXfrm>
        <a:off x="1387753" y="1168681"/>
        <a:ext cx="96664" cy="96664"/>
      </dsp:txXfrm>
    </dsp:sp>
    <dsp:sp modelId="{FCDB7F4D-938C-42E6-B885-A036B9094DD9}">
      <dsp:nvSpPr>
        <dsp:cNvPr id="0" name=""/>
        <dsp:cNvSpPr/>
      </dsp:nvSpPr>
      <dsp:spPr>
        <a:xfrm rot="16200000">
          <a:off x="425054" y="1899783"/>
          <a:ext cx="1315181" cy="562344"/>
        </a:xfrm>
        <a:prstGeom prst="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rgbClr val="FFFF00"/>
              </a:solidFill>
              <a:latin typeface="Calibri" panose="020F0502020204030204" pitchFamily="34" charset="0"/>
              <a:cs typeface="Calibri" panose="020F0502020204030204" pitchFamily="34" charset="0"/>
            </a:rPr>
            <a:t>PII</a:t>
          </a:r>
        </a:p>
      </dsp:txBody>
      <dsp:txXfrm>
        <a:off x="425054" y="1899783"/>
        <a:ext cx="1315181" cy="562344"/>
      </dsp:txXfrm>
    </dsp:sp>
    <dsp:sp modelId="{97127A2A-3371-4345-A41D-EBD938764741}">
      <dsp:nvSpPr>
        <dsp:cNvPr id="0" name=""/>
        <dsp:cNvSpPr/>
      </dsp:nvSpPr>
      <dsp:spPr>
        <a:xfrm>
          <a:off x="1508354" y="30664"/>
          <a:ext cx="3113713" cy="44481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1. </a:t>
          </a:r>
          <a:r>
            <a:rPr lang="en-US" sz="1600" b="1" kern="1200" dirty="0" err="1">
              <a:solidFill>
                <a:srgbClr val="0070C0"/>
              </a:solidFill>
              <a:latin typeface="Calibri" panose="020F0502020204030204" pitchFamily="34" charset="0"/>
              <a:cs typeface="Calibri" panose="020F0502020204030204" pitchFamily="34" charset="0"/>
            </a:rPr>
            <a:t>Thể</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chế</a:t>
          </a:r>
          <a:r>
            <a:rPr lang="en-US" sz="1600" b="1" kern="1200" dirty="0">
              <a:solidFill>
                <a:srgbClr val="0070C0"/>
              </a:solidFill>
              <a:latin typeface="Calibri" panose="020F0502020204030204" pitchFamily="34" charset="0"/>
              <a:cs typeface="Calibri" panose="020F0502020204030204" pitchFamily="34" charset="0"/>
            </a:rPr>
            <a:t> (7) </a:t>
          </a:r>
        </a:p>
      </dsp:txBody>
      <dsp:txXfrm>
        <a:off x="1508354" y="30664"/>
        <a:ext cx="3113713" cy="444816"/>
      </dsp:txXfrm>
    </dsp:sp>
    <dsp:sp modelId="{1621F2F7-9F37-402F-BD4C-D1F90A7C7BB5}">
      <dsp:nvSpPr>
        <dsp:cNvPr id="0" name=""/>
        <dsp:cNvSpPr/>
      </dsp:nvSpPr>
      <dsp:spPr>
        <a:xfrm>
          <a:off x="4766604" y="5201"/>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1.1. </a:t>
          </a:r>
          <a:r>
            <a:rPr lang="en-US" sz="1400" b="1" kern="1200" dirty="0" err="1">
              <a:solidFill>
                <a:srgbClr val="0070C0"/>
              </a:solidFill>
              <a:latin typeface="Calibri" panose="020F0502020204030204" pitchFamily="34" charset="0"/>
              <a:cs typeface="Calibri" panose="020F0502020204030204" pitchFamily="34" charset="0"/>
            </a:rPr>
            <a:t>Môi</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trường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chính</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sách</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5201"/>
        <a:ext cx="3484391" cy="220329"/>
      </dsp:txXfrm>
    </dsp:sp>
    <dsp:sp modelId="{98773A43-CEA0-4A6A-A972-28A346FC8A52}">
      <dsp:nvSpPr>
        <dsp:cNvPr id="0" name=""/>
        <dsp:cNvSpPr/>
      </dsp:nvSpPr>
      <dsp:spPr>
        <a:xfrm>
          <a:off x="4766604" y="280613"/>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1.2. </a:t>
          </a:r>
          <a:r>
            <a:rPr lang="en-US" sz="1400" b="1" kern="1200" dirty="0" err="1">
              <a:solidFill>
                <a:srgbClr val="0070C0"/>
              </a:solidFill>
              <a:latin typeface="Calibri" panose="020F0502020204030204" pitchFamily="34" charset="0"/>
              <a:cs typeface="Calibri" panose="020F0502020204030204" pitchFamily="34" charset="0"/>
            </a:rPr>
            <a:t>Môi</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trường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kinh</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doanh</a:t>
          </a:r>
          <a:r>
            <a:rPr lang="en-US" sz="1400" b="1" kern="1200" dirty="0">
              <a:solidFill>
                <a:srgbClr val="0070C0"/>
              </a:solidFill>
              <a:latin typeface="Calibri" panose="020F0502020204030204" pitchFamily="34" charset="0"/>
              <a:cs typeface="Calibri" panose="020F0502020204030204" pitchFamily="34" charset="0"/>
            </a:rPr>
            <a:t> (4)</a:t>
          </a:r>
        </a:p>
      </dsp:txBody>
      <dsp:txXfrm>
        <a:off x="4766604" y="280613"/>
        <a:ext cx="3484391" cy="220329"/>
      </dsp:txXfrm>
    </dsp:sp>
    <dsp:sp modelId="{4CA9F218-D28F-4DE5-8B0C-4AD7AA194788}">
      <dsp:nvSpPr>
        <dsp:cNvPr id="0" name=""/>
        <dsp:cNvSpPr/>
      </dsp:nvSpPr>
      <dsp:spPr>
        <a:xfrm>
          <a:off x="1508354" y="581488"/>
          <a:ext cx="3113713" cy="44481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2. </a:t>
          </a:r>
          <a:r>
            <a:rPr lang="en-US" sz="1600" b="1" kern="1200" dirty="0" err="1">
              <a:solidFill>
                <a:srgbClr val="0070C0"/>
              </a:solidFill>
              <a:latin typeface="Calibri" panose="020F0502020204030204" pitchFamily="34" charset="0"/>
              <a:cs typeface="Calibri" panose="020F0502020204030204" pitchFamily="34" charset="0"/>
            </a:rPr>
            <a:t>Vốn</a:t>
          </a:r>
          <a:r>
            <a:rPr lang="en-US" sz="1600" b="1" kern="1200" dirty="0">
              <a:solidFill>
                <a:srgbClr val="0070C0"/>
              </a:solidFill>
              <a:latin typeface="Calibri" panose="020F0502020204030204" pitchFamily="34" charset="0"/>
              <a:cs typeface="Calibri" panose="020F0502020204030204" pitchFamily="34" charset="0"/>
            </a:rPr>
            <a:t> con </a:t>
          </a:r>
          <a:r>
            <a:rPr lang="en-US" sz="1600" b="1" kern="1200" dirty="0" err="1">
              <a:solidFill>
                <a:srgbClr val="0070C0"/>
              </a:solidFill>
              <a:latin typeface="Calibri" panose="020F0502020204030204" pitchFamily="34" charset="0"/>
              <a:cs typeface="Calibri" panose="020F0502020204030204" pitchFamily="34" charset="0"/>
            </a:rPr>
            <a:t>người</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và</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nghiên</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cứu</a:t>
          </a:r>
          <a:r>
            <a:rPr lang="en-US" sz="1600" b="1" kern="1200" dirty="0">
              <a:solidFill>
                <a:srgbClr val="0070C0"/>
              </a:solidFill>
              <a:latin typeface="Calibri" panose="020F0502020204030204" pitchFamily="34" charset="0"/>
              <a:cs typeface="Calibri" panose="020F0502020204030204" pitchFamily="34" charset="0"/>
            </a:rPr>
            <a:t> (7) </a:t>
          </a:r>
        </a:p>
      </dsp:txBody>
      <dsp:txXfrm>
        <a:off x="1508354" y="581488"/>
        <a:ext cx="3113713" cy="444816"/>
      </dsp:txXfrm>
    </dsp:sp>
    <dsp:sp modelId="{B48DA665-58FE-4C67-B777-1A4DFB00B2E3}">
      <dsp:nvSpPr>
        <dsp:cNvPr id="0" name=""/>
        <dsp:cNvSpPr/>
      </dsp:nvSpPr>
      <dsp:spPr>
        <a:xfrm>
          <a:off x="4766604" y="556025"/>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2.1. </a:t>
          </a:r>
          <a:r>
            <a:rPr lang="en-US" sz="1400" b="1" kern="1200" dirty="0" err="1">
              <a:solidFill>
                <a:srgbClr val="0070C0"/>
              </a:solidFill>
              <a:latin typeface="Calibri" panose="020F0502020204030204" pitchFamily="34" charset="0"/>
              <a:cs typeface="Calibri" panose="020F0502020204030204" pitchFamily="34" charset="0"/>
            </a:rPr>
            <a:t>Giáo</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dục</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556025"/>
        <a:ext cx="3484391" cy="220329"/>
      </dsp:txXfrm>
    </dsp:sp>
    <dsp:sp modelId="{AFBCDE23-9852-4A49-A450-20285DCCBBA6}">
      <dsp:nvSpPr>
        <dsp:cNvPr id="0" name=""/>
        <dsp:cNvSpPr/>
      </dsp:nvSpPr>
      <dsp:spPr>
        <a:xfrm>
          <a:off x="4766604" y="831437"/>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2.2. </a:t>
          </a:r>
          <a:r>
            <a:rPr lang="en-US" sz="1400" b="1" kern="1200" dirty="0" err="1">
              <a:solidFill>
                <a:srgbClr val="0070C0"/>
              </a:solidFill>
              <a:latin typeface="Calibri" panose="020F0502020204030204" pitchFamily="34" charset="0"/>
              <a:cs typeface="Calibri" panose="020F0502020204030204" pitchFamily="34" charset="0"/>
            </a:rPr>
            <a:t>Nghiên</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cứu</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và</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phát</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triển</a:t>
          </a:r>
          <a:r>
            <a:rPr lang="en-US" sz="1400" b="1" kern="1200" dirty="0">
              <a:solidFill>
                <a:srgbClr val="0070C0"/>
              </a:solidFill>
              <a:latin typeface="Calibri" panose="020F0502020204030204" pitchFamily="34" charset="0"/>
              <a:cs typeface="Calibri" panose="020F0502020204030204" pitchFamily="34" charset="0"/>
            </a:rPr>
            <a:t> (4)</a:t>
          </a:r>
        </a:p>
      </dsp:txBody>
      <dsp:txXfrm>
        <a:off x="4766604" y="831437"/>
        <a:ext cx="3484391" cy="220329"/>
      </dsp:txXfrm>
    </dsp:sp>
    <dsp:sp modelId="{DA3CBF8B-F197-406A-AA38-B3BE45CB8D6F}">
      <dsp:nvSpPr>
        <dsp:cNvPr id="0" name=""/>
        <dsp:cNvSpPr/>
      </dsp:nvSpPr>
      <dsp:spPr>
        <a:xfrm>
          <a:off x="1508354" y="1132311"/>
          <a:ext cx="3113713" cy="44481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3. </a:t>
          </a:r>
          <a:r>
            <a:rPr lang="en-US" sz="1600" b="1" kern="1200" dirty="0" err="1">
              <a:solidFill>
                <a:srgbClr val="0070C0"/>
              </a:solidFill>
              <a:latin typeface="Calibri" panose="020F0502020204030204" pitchFamily="34" charset="0"/>
              <a:cs typeface="Calibri" panose="020F0502020204030204" pitchFamily="34" charset="0"/>
            </a:rPr>
            <a:t>Cơ</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sở</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hạ</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tầng</a:t>
          </a:r>
          <a:r>
            <a:rPr lang="en-US" sz="1600" b="1" kern="1200" dirty="0">
              <a:solidFill>
                <a:srgbClr val="0070C0"/>
              </a:solidFill>
              <a:latin typeface="Calibri" panose="020F0502020204030204" pitchFamily="34" charset="0"/>
              <a:cs typeface="Calibri" panose="020F0502020204030204" pitchFamily="34" charset="0"/>
            </a:rPr>
            <a:t> (5)</a:t>
          </a:r>
        </a:p>
      </dsp:txBody>
      <dsp:txXfrm>
        <a:off x="1508354" y="1132311"/>
        <a:ext cx="3113713" cy="444816"/>
      </dsp:txXfrm>
    </dsp:sp>
    <dsp:sp modelId="{37869CBF-223F-422C-847C-091760D5F344}">
      <dsp:nvSpPr>
        <dsp:cNvPr id="0" name=""/>
        <dsp:cNvSpPr/>
      </dsp:nvSpPr>
      <dsp:spPr>
        <a:xfrm>
          <a:off x="4766604" y="1106849"/>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3.1. </a:t>
          </a:r>
          <a:r>
            <a:rPr lang="en-US" sz="1400" b="1" kern="1200" dirty="0" err="1">
              <a:solidFill>
                <a:srgbClr val="0070C0"/>
              </a:solidFill>
              <a:latin typeface="Calibri" panose="020F0502020204030204" pitchFamily="34" charset="0"/>
              <a:cs typeface="Calibri" panose="020F0502020204030204" pitchFamily="34" charset="0"/>
            </a:rPr>
            <a:t>Hạ</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tầng</a:t>
          </a:r>
          <a:r>
            <a:rPr lang="en-US" sz="1400" b="1" kern="1200" dirty="0">
              <a:solidFill>
                <a:srgbClr val="0070C0"/>
              </a:solidFill>
              <a:latin typeface="Calibri" panose="020F0502020204030204" pitchFamily="34" charset="0"/>
              <a:cs typeface="Calibri" panose="020F0502020204030204" pitchFamily="34" charset="0"/>
            </a:rPr>
            <a:t> ICT (2)</a:t>
          </a:r>
        </a:p>
      </dsp:txBody>
      <dsp:txXfrm>
        <a:off x="4766604" y="1106849"/>
        <a:ext cx="3484391" cy="220329"/>
      </dsp:txXfrm>
    </dsp:sp>
    <dsp:sp modelId="{7EB27080-3C92-470C-B7C8-2A29B118469D}">
      <dsp:nvSpPr>
        <dsp:cNvPr id="0" name=""/>
        <dsp:cNvSpPr/>
      </dsp:nvSpPr>
      <dsp:spPr>
        <a:xfrm>
          <a:off x="4766604" y="1382261"/>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3.2. </a:t>
          </a:r>
          <a:r>
            <a:rPr lang="en-US" sz="1400" b="1" kern="1200" dirty="0" err="1">
              <a:solidFill>
                <a:srgbClr val="0070C0"/>
              </a:solidFill>
              <a:latin typeface="Calibri" panose="020F0502020204030204" pitchFamily="34" charset="0"/>
              <a:cs typeface="Calibri" panose="020F0502020204030204" pitchFamily="34" charset="0"/>
            </a:rPr>
            <a:t>Hạ</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tầng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chung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và</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môi</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trường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sinh</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thái</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1382261"/>
        <a:ext cx="3484391" cy="220329"/>
      </dsp:txXfrm>
    </dsp:sp>
    <dsp:sp modelId="{36CDF11F-E4A8-4BFD-BEFE-BB82B8893884}">
      <dsp:nvSpPr>
        <dsp:cNvPr id="0" name=""/>
        <dsp:cNvSpPr/>
      </dsp:nvSpPr>
      <dsp:spPr>
        <a:xfrm>
          <a:off x="1508354" y="1683135"/>
          <a:ext cx="3113713" cy="44481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4. </a:t>
          </a:r>
          <a:r>
            <a:rPr lang="en-US" sz="1600" b="1" kern="1200" dirty="0" err="1">
              <a:solidFill>
                <a:srgbClr val="0070C0"/>
              </a:solidFill>
              <a:latin typeface="Calibri" panose="020F0502020204030204" pitchFamily="34" charset="0"/>
              <a:cs typeface="Calibri" panose="020F0502020204030204" pitchFamily="34" charset="0"/>
            </a:rPr>
            <a:t>Trình</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độ</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phát</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triển</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của</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thị</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trường</a:t>
          </a:r>
          <a:r>
            <a:rPr lang="en-US" sz="1600" b="1" kern="1200" dirty="0">
              <a:solidFill>
                <a:srgbClr val="0070C0"/>
              </a:solidFill>
              <a:latin typeface="Calibri" panose="020F0502020204030204" pitchFamily="34" charset="0"/>
              <a:cs typeface="Calibri" panose="020F0502020204030204" pitchFamily="34" charset="0"/>
            </a:rPr>
            <a:t> (7) </a:t>
          </a:r>
        </a:p>
      </dsp:txBody>
      <dsp:txXfrm>
        <a:off x="1508354" y="1683135"/>
        <a:ext cx="3113713" cy="444816"/>
      </dsp:txXfrm>
    </dsp:sp>
    <dsp:sp modelId="{0F8042BC-1157-4224-9FB3-3DC0C9D831E1}">
      <dsp:nvSpPr>
        <dsp:cNvPr id="0" name=""/>
        <dsp:cNvSpPr/>
      </dsp:nvSpPr>
      <dsp:spPr>
        <a:xfrm>
          <a:off x="4766604" y="1657673"/>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4.1. </a:t>
          </a:r>
          <a:r>
            <a:rPr lang="en-US" sz="1400" b="1" kern="1200" dirty="0" err="1">
              <a:solidFill>
                <a:srgbClr val="0070C0"/>
              </a:solidFill>
              <a:latin typeface="Calibri" panose="020F0502020204030204" pitchFamily="34" charset="0"/>
              <a:cs typeface="Calibri" panose="020F0502020204030204" pitchFamily="34" charset="0"/>
            </a:rPr>
            <a:t>Tài</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chính</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và</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đầu</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tư</a:t>
          </a:r>
          <a:r>
            <a:rPr lang="en-US" sz="1400" b="1" kern="1200" dirty="0">
              <a:solidFill>
                <a:srgbClr val="0070C0"/>
              </a:solidFill>
              <a:latin typeface="Calibri" panose="020F0502020204030204" pitchFamily="34" charset="0"/>
              <a:cs typeface="Calibri" panose="020F0502020204030204" pitchFamily="34" charset="0"/>
            </a:rPr>
            <a:t> (4)</a:t>
          </a:r>
        </a:p>
      </dsp:txBody>
      <dsp:txXfrm>
        <a:off x="4766604" y="1657673"/>
        <a:ext cx="3484391" cy="220329"/>
      </dsp:txXfrm>
    </dsp:sp>
    <dsp:sp modelId="{A9699FE4-FB98-4E74-88E6-4112CC22AF98}">
      <dsp:nvSpPr>
        <dsp:cNvPr id="0" name=""/>
        <dsp:cNvSpPr/>
      </dsp:nvSpPr>
      <dsp:spPr>
        <a:xfrm>
          <a:off x="4766604" y="1933085"/>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4.2. </a:t>
          </a:r>
          <a:r>
            <a:rPr lang="en-US" sz="1400" b="1" kern="1200" dirty="0" err="1">
              <a:solidFill>
                <a:srgbClr val="0070C0"/>
              </a:solidFill>
              <a:latin typeface="Calibri" panose="020F0502020204030204" pitchFamily="34" charset="0"/>
              <a:cs typeface="Calibri" panose="020F0502020204030204" pitchFamily="34" charset="0"/>
            </a:rPr>
            <a:t>Quy</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mô</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thị</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trường</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1933085"/>
        <a:ext cx="3484391" cy="220329"/>
      </dsp:txXfrm>
    </dsp:sp>
    <dsp:sp modelId="{0AE11400-471A-4CE7-B165-C8C785424BD4}">
      <dsp:nvSpPr>
        <dsp:cNvPr id="0" name=""/>
        <dsp:cNvSpPr/>
      </dsp:nvSpPr>
      <dsp:spPr>
        <a:xfrm>
          <a:off x="1508354" y="2371665"/>
          <a:ext cx="3113713" cy="44481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5. </a:t>
          </a:r>
          <a:r>
            <a:rPr lang="en-US" sz="1600" b="1" kern="1200" dirty="0" err="1">
              <a:solidFill>
                <a:srgbClr val="0070C0"/>
              </a:solidFill>
              <a:latin typeface="Calibri" panose="020F0502020204030204" pitchFamily="34" charset="0"/>
              <a:cs typeface="Calibri" panose="020F0502020204030204" pitchFamily="34" charset="0"/>
            </a:rPr>
            <a:t>Trình</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độ</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phát</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triển</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của</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doanh</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nghiệp</a:t>
          </a:r>
          <a:r>
            <a:rPr lang="en-US" sz="1600" b="1" kern="1200" dirty="0">
              <a:solidFill>
                <a:srgbClr val="0070C0"/>
              </a:solidFill>
              <a:latin typeface="Calibri" panose="020F0502020204030204" pitchFamily="34" charset="0"/>
              <a:cs typeface="Calibri" panose="020F0502020204030204" pitchFamily="34" charset="0"/>
            </a:rPr>
            <a:t> (9)</a:t>
          </a:r>
        </a:p>
      </dsp:txBody>
      <dsp:txXfrm>
        <a:off x="1508354" y="2371665"/>
        <a:ext cx="3113713" cy="444816"/>
      </dsp:txXfrm>
    </dsp:sp>
    <dsp:sp modelId="{50325182-A5D8-4A2F-AE52-11D372083BF3}">
      <dsp:nvSpPr>
        <dsp:cNvPr id="0" name=""/>
        <dsp:cNvSpPr/>
      </dsp:nvSpPr>
      <dsp:spPr>
        <a:xfrm>
          <a:off x="4766604" y="2208497"/>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5.1. Lao </a:t>
          </a:r>
          <a:r>
            <a:rPr lang="en-US" sz="1400" b="1" kern="1200" dirty="0" err="1">
              <a:solidFill>
                <a:srgbClr val="0070C0"/>
              </a:solidFill>
              <a:latin typeface="Calibri" panose="020F0502020204030204" pitchFamily="34" charset="0"/>
              <a:cs typeface="Calibri" panose="020F0502020204030204" pitchFamily="34" charset="0"/>
            </a:rPr>
            <a:t>động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có</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kiến</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thức</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2208497"/>
        <a:ext cx="3484391" cy="220329"/>
      </dsp:txXfrm>
    </dsp:sp>
    <dsp:sp modelId="{3E3A18D0-7A63-4536-965C-227C6B97782B}">
      <dsp:nvSpPr>
        <dsp:cNvPr id="0" name=""/>
        <dsp:cNvSpPr/>
      </dsp:nvSpPr>
      <dsp:spPr>
        <a:xfrm>
          <a:off x="4766604" y="2483909"/>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5.2. </a:t>
          </a:r>
          <a:r>
            <a:rPr lang="en-US" sz="1400" b="1" kern="1200" dirty="0" err="1">
              <a:solidFill>
                <a:srgbClr val="0070C0"/>
              </a:solidFill>
              <a:latin typeface="Calibri" panose="020F0502020204030204" pitchFamily="34" charset="0"/>
              <a:cs typeface="Calibri" panose="020F0502020204030204" pitchFamily="34" charset="0"/>
            </a:rPr>
            <a:t>Liên</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kết</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sáng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tạo</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2483909"/>
        <a:ext cx="3484391" cy="220329"/>
      </dsp:txXfrm>
    </dsp:sp>
    <dsp:sp modelId="{0B85047B-EAA2-4E5A-B691-752ED1181633}">
      <dsp:nvSpPr>
        <dsp:cNvPr id="0" name=""/>
        <dsp:cNvSpPr/>
      </dsp:nvSpPr>
      <dsp:spPr>
        <a:xfrm>
          <a:off x="4766604" y="2759321"/>
          <a:ext cx="3484391" cy="2203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5.3. </a:t>
          </a:r>
          <a:r>
            <a:rPr lang="en-US" sz="1400" b="1" kern="1200" dirty="0" err="1">
              <a:solidFill>
                <a:srgbClr val="0070C0"/>
              </a:solidFill>
              <a:latin typeface="Calibri" panose="020F0502020204030204" pitchFamily="34" charset="0"/>
              <a:cs typeface="Calibri" panose="020F0502020204030204" pitchFamily="34" charset="0"/>
            </a:rPr>
            <a:t>Hấp</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thu</a:t>
          </a:r>
          <a:r>
            <a:rPr lang="en-US" sz="1400" b="1" kern="1200" dirty="0">
              <a:solidFill>
                <a:srgbClr val="0070C0"/>
              </a:solidFill>
              <a:latin typeface="Calibri" panose="020F0502020204030204" pitchFamily="34" charset="0"/>
              <a:cs typeface="Calibri" panose="020F0502020204030204" pitchFamily="34" charset="0"/>
            </a:rPr>
            <a:t> tri </a:t>
          </a:r>
          <a:r>
            <a:rPr lang="en-US" sz="1400" b="1" kern="1200" dirty="0" err="1">
              <a:solidFill>
                <a:srgbClr val="0070C0"/>
              </a:solidFill>
              <a:latin typeface="Calibri" panose="020F0502020204030204" pitchFamily="34" charset="0"/>
              <a:cs typeface="Calibri" panose="020F0502020204030204" pitchFamily="34" charset="0"/>
            </a:rPr>
            <a:t>thức</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2759321"/>
        <a:ext cx="3484391" cy="220329"/>
      </dsp:txXfrm>
    </dsp:sp>
    <dsp:sp modelId="{17DAB77F-5AC6-4F7B-BC6A-CCD362A2E123}">
      <dsp:nvSpPr>
        <dsp:cNvPr id="0" name=""/>
        <dsp:cNvSpPr/>
      </dsp:nvSpPr>
      <dsp:spPr>
        <a:xfrm>
          <a:off x="1508354" y="3197901"/>
          <a:ext cx="3113713" cy="444816"/>
        </a:xfrm>
        <a:prstGeom prst="rect">
          <a:avLst/>
        </a:prstGeom>
        <a:solidFill>
          <a:srgbClr val="FF9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6. </a:t>
          </a:r>
          <a:r>
            <a:rPr lang="en-US" sz="1600" b="1" kern="1200" dirty="0" err="1">
              <a:solidFill>
                <a:srgbClr val="0070C0"/>
              </a:solidFill>
              <a:latin typeface="Calibri" panose="020F0502020204030204" pitchFamily="34" charset="0"/>
              <a:cs typeface="Calibri" panose="020F0502020204030204" pitchFamily="34" charset="0"/>
            </a:rPr>
            <a:t>Sản</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phẩm</a:t>
          </a:r>
          <a:r>
            <a:rPr lang="en-US" sz="1600" b="1" kern="1200" dirty="0">
              <a:solidFill>
                <a:srgbClr val="0070C0"/>
              </a:solidFill>
              <a:latin typeface="Calibri" panose="020F0502020204030204" pitchFamily="34" charset="0"/>
              <a:cs typeface="Calibri" panose="020F0502020204030204" pitchFamily="34" charset="0"/>
            </a:rPr>
            <a:t> tri </a:t>
          </a:r>
          <a:r>
            <a:rPr lang="en-US" sz="1600" b="1" kern="1200" dirty="0" err="1">
              <a:solidFill>
                <a:srgbClr val="0070C0"/>
              </a:solidFill>
              <a:latin typeface="Calibri" panose="020F0502020204030204" pitchFamily="34" charset="0"/>
              <a:cs typeface="Calibri" panose="020F0502020204030204" pitchFamily="34" charset="0"/>
            </a:rPr>
            <a:t>thức</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sáng</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tạo</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và</a:t>
          </a:r>
          <a:r>
            <a:rPr lang="en-US" sz="1600" b="1" kern="1200" dirty="0">
              <a:solidFill>
                <a:srgbClr val="0070C0"/>
              </a:solidFill>
              <a:latin typeface="Calibri" panose="020F0502020204030204" pitchFamily="34" charset="0"/>
              <a:cs typeface="Calibri" panose="020F0502020204030204" pitchFamily="34" charset="0"/>
            </a:rPr>
            <a:t> CN (9)</a:t>
          </a:r>
        </a:p>
      </dsp:txBody>
      <dsp:txXfrm>
        <a:off x="1508354" y="3197901"/>
        <a:ext cx="3113713" cy="444816"/>
      </dsp:txXfrm>
    </dsp:sp>
    <dsp:sp modelId="{4B732F42-275A-450D-A66F-F138B2DA5661}">
      <dsp:nvSpPr>
        <dsp:cNvPr id="0" name=""/>
        <dsp:cNvSpPr/>
      </dsp:nvSpPr>
      <dsp:spPr>
        <a:xfrm>
          <a:off x="4766604" y="3034732"/>
          <a:ext cx="3484391" cy="220329"/>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6.1. </a:t>
          </a:r>
          <a:r>
            <a:rPr lang="en-US" sz="1400" b="1" kern="1200" dirty="0" err="1">
              <a:solidFill>
                <a:srgbClr val="0070C0"/>
              </a:solidFill>
              <a:latin typeface="Calibri" panose="020F0502020204030204" pitchFamily="34" charset="0"/>
              <a:cs typeface="Calibri" panose="020F0502020204030204" pitchFamily="34" charset="0"/>
            </a:rPr>
            <a:t>Sáng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tạo</a:t>
          </a:r>
          <a:r>
            <a:rPr lang="en-US" sz="1400" b="1" kern="1200" dirty="0">
              <a:solidFill>
                <a:srgbClr val="0070C0"/>
              </a:solidFill>
              <a:latin typeface="Calibri" panose="020F0502020204030204" pitchFamily="34" charset="0"/>
              <a:cs typeface="Calibri" panose="020F0502020204030204" pitchFamily="34" charset="0"/>
            </a:rPr>
            <a:t> tri </a:t>
          </a:r>
          <a:r>
            <a:rPr lang="en-US" sz="1400" b="1" kern="1200" dirty="0" err="1">
              <a:solidFill>
                <a:srgbClr val="0070C0"/>
              </a:solidFill>
              <a:latin typeface="Calibri" panose="020F0502020204030204" pitchFamily="34" charset="0"/>
              <a:cs typeface="Calibri" panose="020F0502020204030204" pitchFamily="34" charset="0"/>
            </a:rPr>
            <a:t>thức</a:t>
          </a:r>
          <a:r>
            <a:rPr lang="en-US" sz="1400" b="1" kern="1200" dirty="0">
              <a:solidFill>
                <a:srgbClr val="0070C0"/>
              </a:solidFill>
              <a:latin typeface="Calibri" panose="020F0502020204030204" pitchFamily="34" charset="0"/>
              <a:cs typeface="Calibri" panose="020F0502020204030204" pitchFamily="34" charset="0"/>
            </a:rPr>
            <a:t> (2)</a:t>
          </a:r>
        </a:p>
      </dsp:txBody>
      <dsp:txXfrm>
        <a:off x="4766604" y="3034732"/>
        <a:ext cx="3484391" cy="220329"/>
      </dsp:txXfrm>
    </dsp:sp>
    <dsp:sp modelId="{1C3F3486-0180-4374-8CE9-9A0C29496245}">
      <dsp:nvSpPr>
        <dsp:cNvPr id="0" name=""/>
        <dsp:cNvSpPr/>
      </dsp:nvSpPr>
      <dsp:spPr>
        <a:xfrm>
          <a:off x="4766604" y="3310144"/>
          <a:ext cx="3484391" cy="220329"/>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6.2. </a:t>
          </a:r>
          <a:r>
            <a:rPr lang="en-US" sz="1400" b="1" kern="1200" dirty="0" err="1">
              <a:solidFill>
                <a:srgbClr val="0070C0"/>
              </a:solidFill>
              <a:latin typeface="Calibri" panose="020F0502020204030204" pitchFamily="34" charset="0"/>
              <a:cs typeface="Calibri" panose="020F0502020204030204" pitchFamily="34" charset="0"/>
            </a:rPr>
            <a:t>Tài</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sản</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vô</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hình</a:t>
          </a:r>
          <a:r>
            <a:rPr lang="en-US" sz="1400" b="1" kern="1200" dirty="0">
              <a:solidFill>
                <a:srgbClr val="0070C0"/>
              </a:solidFill>
              <a:latin typeface="Calibri" panose="020F0502020204030204" pitchFamily="34" charset="0"/>
              <a:cs typeface="Calibri" panose="020F0502020204030204" pitchFamily="34" charset="0"/>
            </a:rPr>
            <a:t> (4)</a:t>
          </a:r>
        </a:p>
      </dsp:txBody>
      <dsp:txXfrm>
        <a:off x="4766604" y="3310144"/>
        <a:ext cx="3484391" cy="220329"/>
      </dsp:txXfrm>
    </dsp:sp>
    <dsp:sp modelId="{0621B0D7-8990-4E20-9755-47D41D4B187A}">
      <dsp:nvSpPr>
        <dsp:cNvPr id="0" name=""/>
        <dsp:cNvSpPr/>
      </dsp:nvSpPr>
      <dsp:spPr>
        <a:xfrm>
          <a:off x="4766604" y="3585556"/>
          <a:ext cx="3484391" cy="220329"/>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6.3. Lan </a:t>
          </a:r>
          <a:r>
            <a:rPr lang="en-US" sz="1400" b="1" kern="1200" dirty="0" err="1">
              <a:solidFill>
                <a:srgbClr val="0070C0"/>
              </a:solidFill>
              <a:latin typeface="Calibri" panose="020F0502020204030204" pitchFamily="34" charset="0"/>
              <a:cs typeface="Calibri" panose="020F0502020204030204" pitchFamily="34" charset="0"/>
            </a:rPr>
            <a:t>tỏa</a:t>
          </a:r>
          <a:r>
            <a:rPr lang="en-US" sz="1400" b="1" kern="1200" dirty="0">
              <a:solidFill>
                <a:srgbClr val="0070C0"/>
              </a:solidFill>
              <a:latin typeface="Calibri" panose="020F0502020204030204" pitchFamily="34" charset="0"/>
              <a:cs typeface="Calibri" panose="020F0502020204030204" pitchFamily="34" charset="0"/>
            </a:rPr>
            <a:t> tri </a:t>
          </a:r>
          <a:r>
            <a:rPr lang="en-US" sz="1400" b="1" kern="1200" dirty="0" err="1">
              <a:solidFill>
                <a:srgbClr val="0070C0"/>
              </a:solidFill>
              <a:latin typeface="Calibri" panose="020F0502020204030204" pitchFamily="34" charset="0"/>
              <a:cs typeface="Calibri" panose="020F0502020204030204" pitchFamily="34" charset="0"/>
            </a:rPr>
            <a:t>thức</a:t>
          </a:r>
          <a:r>
            <a:rPr lang="en-US" sz="1400" b="1" kern="1200" dirty="0">
              <a:solidFill>
                <a:srgbClr val="0070C0"/>
              </a:solidFill>
              <a:latin typeface="Calibri" panose="020F0502020204030204" pitchFamily="34" charset="0"/>
              <a:cs typeface="Calibri" panose="020F0502020204030204" pitchFamily="34" charset="0"/>
            </a:rPr>
            <a:t> (3)</a:t>
          </a:r>
        </a:p>
      </dsp:txBody>
      <dsp:txXfrm>
        <a:off x="4766604" y="3585556"/>
        <a:ext cx="3484391" cy="220329"/>
      </dsp:txXfrm>
    </dsp:sp>
    <dsp:sp modelId="{C9F80543-85F3-464A-ABD2-F254BDBDE5DE}">
      <dsp:nvSpPr>
        <dsp:cNvPr id="0" name=""/>
        <dsp:cNvSpPr/>
      </dsp:nvSpPr>
      <dsp:spPr>
        <a:xfrm>
          <a:off x="1508354" y="3886431"/>
          <a:ext cx="3113713" cy="444816"/>
        </a:xfrm>
        <a:prstGeom prst="rect">
          <a:avLst/>
        </a:prstGeom>
        <a:solidFill>
          <a:srgbClr val="FF9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70C0"/>
              </a:solidFill>
              <a:latin typeface="Calibri" panose="020F0502020204030204" pitchFamily="34" charset="0"/>
              <a:cs typeface="Calibri" panose="020F0502020204030204" pitchFamily="34" charset="0"/>
            </a:rPr>
            <a:t>7. </a:t>
          </a:r>
          <a:r>
            <a:rPr lang="en-US" sz="1600" b="1" kern="1200" dirty="0" err="1">
              <a:solidFill>
                <a:srgbClr val="0070C0"/>
              </a:solidFill>
              <a:latin typeface="Calibri" panose="020F0502020204030204" pitchFamily="34" charset="0"/>
              <a:cs typeface="Calibri" panose="020F0502020204030204" pitchFamily="34" charset="0"/>
            </a:rPr>
            <a:t>Tác</a:t>
          </a:r>
          <a:r>
            <a:rPr lang="en-US" sz="1600" b="1" kern="1200" dirty="0">
              <a:solidFill>
                <a:srgbClr val="0070C0"/>
              </a:solidFill>
              <a:latin typeface="Calibri" panose="020F0502020204030204" pitchFamily="34" charset="0"/>
              <a:cs typeface="Calibri" panose="020F0502020204030204" pitchFamily="34" charset="0"/>
            </a:rPr>
            <a:t> </a:t>
          </a:r>
          <a:r>
            <a:rPr lang="en-US" sz="1600" b="1" kern="1200" dirty="0" err="1">
              <a:solidFill>
                <a:srgbClr val="0070C0"/>
              </a:solidFill>
              <a:latin typeface="Calibri" panose="020F0502020204030204" pitchFamily="34" charset="0"/>
              <a:cs typeface="Calibri" panose="020F0502020204030204" pitchFamily="34" charset="0"/>
            </a:rPr>
            <a:t>động</a:t>
          </a:r>
          <a:r>
            <a:rPr lang="en-US" sz="1600" b="1" kern="1200" dirty="0">
              <a:solidFill>
                <a:srgbClr val="0070C0"/>
              </a:solidFill>
              <a:latin typeface="Calibri" panose="020F0502020204030204" pitchFamily="34" charset="0"/>
              <a:cs typeface="Calibri" panose="020F0502020204030204" pitchFamily="34" charset="0"/>
            </a:rPr>
            <a:t> (8) </a:t>
          </a:r>
        </a:p>
      </dsp:txBody>
      <dsp:txXfrm>
        <a:off x="1508354" y="3886431"/>
        <a:ext cx="3113713" cy="444816"/>
      </dsp:txXfrm>
    </dsp:sp>
    <dsp:sp modelId="{F93FEF7B-77D4-41D2-9542-B1FBA9EA1C78}">
      <dsp:nvSpPr>
        <dsp:cNvPr id="0" name=""/>
        <dsp:cNvSpPr/>
      </dsp:nvSpPr>
      <dsp:spPr>
        <a:xfrm>
          <a:off x="4766604" y="3860968"/>
          <a:ext cx="3484391" cy="220329"/>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7.1. </a:t>
          </a:r>
          <a:r>
            <a:rPr lang="en-US" sz="1400" b="1" kern="1200" dirty="0" err="1">
              <a:solidFill>
                <a:srgbClr val="0070C0"/>
              </a:solidFill>
              <a:latin typeface="Calibri" panose="020F0502020204030204" pitchFamily="34" charset="0"/>
              <a:cs typeface="Calibri" panose="020F0502020204030204" pitchFamily="34" charset="0"/>
            </a:rPr>
            <a:t>Tác</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động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đến</a:t>
          </a:r>
          <a:r>
            <a:rPr lang="en-US" sz="1400" b="1" kern="1200" dirty="0">
              <a:solidFill>
                <a:srgbClr val="0070C0"/>
              </a:solidFill>
              <a:latin typeface="Calibri" panose="020F0502020204030204" pitchFamily="34" charset="0"/>
              <a:cs typeface="Calibri" panose="020F0502020204030204" pitchFamily="34" charset="0"/>
            </a:rPr>
            <a:t> SX-KD (4)</a:t>
          </a:r>
        </a:p>
      </dsp:txBody>
      <dsp:txXfrm>
        <a:off x="4766604" y="3860968"/>
        <a:ext cx="3484391" cy="220329"/>
      </dsp:txXfrm>
    </dsp:sp>
    <dsp:sp modelId="{4BC994E6-9887-4E4D-9311-DB1E26D45E87}">
      <dsp:nvSpPr>
        <dsp:cNvPr id="0" name=""/>
        <dsp:cNvSpPr/>
      </dsp:nvSpPr>
      <dsp:spPr>
        <a:xfrm>
          <a:off x="4766604" y="4136380"/>
          <a:ext cx="3484391" cy="220329"/>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70C0"/>
              </a:solidFill>
              <a:latin typeface="Calibri" panose="020F0502020204030204" pitchFamily="34" charset="0"/>
              <a:cs typeface="Calibri" panose="020F0502020204030204" pitchFamily="34" charset="0"/>
            </a:rPr>
            <a:t>7.2. </a:t>
          </a:r>
          <a:r>
            <a:rPr lang="en-US" sz="1400" b="1" kern="1200" dirty="0" err="1">
              <a:solidFill>
                <a:srgbClr val="0070C0"/>
              </a:solidFill>
              <a:latin typeface="Calibri" panose="020F0502020204030204" pitchFamily="34" charset="0"/>
              <a:cs typeface="Calibri" panose="020F0502020204030204" pitchFamily="34" charset="0"/>
            </a:rPr>
            <a:t>Tác</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động</a:t>
          </a:r>
          <a:r>
            <a:rPr lang="en-US" sz="1400" b="1" kern="1200" dirty="0">
              <a:solidFill>
                <a:srgbClr val="0070C0"/>
              </a:solidFill>
              <a:latin typeface="Calibri" panose="020F0502020204030204" pitchFamily="34" charset="0"/>
              <a:cs typeface="Calibri" panose="020F0502020204030204" pitchFamily="34" charset="0"/>
            </a:rPr>
            <a:t> </a:t>
          </a:r>
          <a:r>
            <a:rPr lang="en-US" sz="1400" b="1" kern="1200" dirty="0" err="1">
              <a:solidFill>
                <a:srgbClr val="0070C0"/>
              </a:solidFill>
              <a:latin typeface="Calibri" panose="020F0502020204030204" pitchFamily="34" charset="0"/>
              <a:cs typeface="Calibri" panose="020F0502020204030204" pitchFamily="34" charset="0"/>
            </a:rPr>
            <a:t>đến</a:t>
          </a:r>
          <a:r>
            <a:rPr lang="en-US" sz="1400" b="1" kern="1200" dirty="0">
              <a:solidFill>
                <a:srgbClr val="0070C0"/>
              </a:solidFill>
              <a:latin typeface="Calibri" panose="020F0502020204030204" pitchFamily="34" charset="0"/>
              <a:cs typeface="Calibri" panose="020F0502020204030204" pitchFamily="34" charset="0"/>
            </a:rPr>
            <a:t> KT-XH (4)</a:t>
          </a:r>
        </a:p>
      </dsp:txBody>
      <dsp:txXfrm>
        <a:off x="4766604" y="4136380"/>
        <a:ext cx="3484391" cy="220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D0FCA-08ED-4CE3-894C-C61FA9527233}">
      <dsp:nvSpPr>
        <dsp:cNvPr id="0" name=""/>
        <dsp:cNvSpPr/>
      </dsp:nvSpPr>
      <dsp:spPr>
        <a:xfrm>
          <a:off x="699219" y="2198575"/>
          <a:ext cx="1133405" cy="40083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err="1"/>
            <a:t>Dữ</a:t>
          </a:r>
          <a:r>
            <a:rPr lang="en-US" sz="1600" b="1" kern="1200" dirty="0"/>
            <a:t> </a:t>
          </a:r>
          <a:r>
            <a:rPr lang="en-US" sz="1600" b="1" kern="1200" dirty="0" err="1"/>
            <a:t>liệu</a:t>
          </a:r>
          <a:r>
            <a:rPr lang="en-US" sz="1600" b="1" kern="1200" dirty="0"/>
            <a:t> PII</a:t>
          </a:r>
        </a:p>
      </dsp:txBody>
      <dsp:txXfrm>
        <a:off x="710959" y="2210315"/>
        <a:ext cx="1109925" cy="377354"/>
      </dsp:txXfrm>
    </dsp:sp>
    <dsp:sp modelId="{DB513DCB-2C44-438C-848B-7947BA02FBDB}">
      <dsp:nvSpPr>
        <dsp:cNvPr id="0" name=""/>
        <dsp:cNvSpPr/>
      </dsp:nvSpPr>
      <dsp:spPr>
        <a:xfrm rot="19161337">
          <a:off x="1668951" y="1952481"/>
          <a:ext cx="1356973" cy="9142"/>
        </a:xfrm>
        <a:custGeom>
          <a:avLst/>
          <a:gdLst/>
          <a:ahLst/>
          <a:cxnLst/>
          <a:rect l="0" t="0" r="0" b="0"/>
          <a:pathLst>
            <a:path>
              <a:moveTo>
                <a:pt x="0" y="4571"/>
              </a:moveTo>
              <a:lnTo>
                <a:pt x="1356973" y="457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2313514" y="1923128"/>
        <a:ext cx="67848" cy="67848"/>
      </dsp:txXfrm>
    </dsp:sp>
    <dsp:sp modelId="{614E9833-ABC6-42E2-8968-E4DFA2649E2C}">
      <dsp:nvSpPr>
        <dsp:cNvPr id="0" name=""/>
        <dsp:cNvSpPr/>
      </dsp:nvSpPr>
      <dsp:spPr>
        <a:xfrm>
          <a:off x="2862252" y="1001710"/>
          <a:ext cx="973455" cy="102680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Nguồn</a:t>
          </a:r>
          <a:r>
            <a:rPr lang="en-US" sz="1200" b="1" kern="1200" dirty="0"/>
            <a:t> </a:t>
          </a:r>
          <a:r>
            <a:rPr lang="en-US" sz="1200" b="1" kern="1200" dirty="0" err="1"/>
            <a:t>thứ</a:t>
          </a:r>
          <a:r>
            <a:rPr lang="en-US" sz="1200" b="1" kern="1200" dirty="0"/>
            <a:t> </a:t>
          </a:r>
          <a:r>
            <a:rPr lang="en-US" sz="1200" b="1" kern="1200" dirty="0" err="1"/>
            <a:t>cấp</a:t>
          </a:r>
          <a:r>
            <a:rPr lang="en-US" sz="1200" b="1" kern="1200" dirty="0"/>
            <a:t> </a:t>
          </a:r>
          <a:r>
            <a:rPr lang="en-US" sz="1200" b="1" kern="1200" dirty="0" err="1"/>
            <a:t>từ</a:t>
          </a:r>
          <a:r>
            <a:rPr lang="en-US" sz="1200" b="1" kern="1200" dirty="0"/>
            <a:t> </a:t>
          </a:r>
          <a:r>
            <a:rPr lang="en-US" sz="1200" b="1" kern="1200" dirty="0" err="1"/>
            <a:t>các</a:t>
          </a:r>
          <a:r>
            <a:rPr lang="en-US" sz="1200" b="1" kern="1200" dirty="0"/>
            <a:t> </a:t>
          </a:r>
          <a:r>
            <a:rPr lang="en-US" sz="1200" b="1" kern="1200" dirty="0" err="1"/>
            <a:t>cơ</a:t>
          </a:r>
          <a:r>
            <a:rPr lang="en-US" sz="1200" b="1" kern="1200" dirty="0"/>
            <a:t> </a:t>
          </a:r>
          <a:r>
            <a:rPr lang="en-US" sz="1200" b="1" kern="1200" dirty="0" err="1"/>
            <a:t>quan</a:t>
          </a:r>
          <a:r>
            <a:rPr lang="en-US" sz="1200" b="1" kern="1200" dirty="0"/>
            <a:t>, </a:t>
          </a:r>
          <a:r>
            <a:rPr lang="en-US" sz="1200" b="1" kern="1200" dirty="0" err="1"/>
            <a:t>tổ</a:t>
          </a:r>
          <a:r>
            <a:rPr lang="en-US" sz="1200" b="1" kern="1200" dirty="0"/>
            <a:t> </a:t>
          </a:r>
          <a:r>
            <a:rPr lang="en-US" sz="1200" b="1" kern="1200" dirty="0" err="1"/>
            <a:t>chức</a:t>
          </a:r>
          <a:r>
            <a:rPr lang="en-US" sz="1200" b="1" kern="1200" dirty="0"/>
            <a:t> ở </a:t>
          </a:r>
          <a:r>
            <a:rPr lang="en-US" sz="1200" b="1" kern="1200" dirty="0" err="1"/>
            <a:t>trung</a:t>
          </a:r>
          <a:r>
            <a:rPr lang="en-US" sz="1200" b="1" kern="1200" dirty="0"/>
            <a:t> </a:t>
          </a:r>
          <a:r>
            <a:rPr lang="en-US" sz="1200" b="1" kern="1200" dirty="0" err="1"/>
            <a:t>ương</a:t>
          </a:r>
          <a:r>
            <a:rPr lang="en-US" sz="1200" b="1" kern="1200" dirty="0"/>
            <a:t>: 39 </a:t>
          </a:r>
          <a:r>
            <a:rPr lang="en-US" sz="1200" b="1" kern="1200" dirty="0" err="1"/>
            <a:t>chỉ</a:t>
          </a:r>
          <a:r>
            <a:rPr lang="en-US" sz="1200" b="1" kern="1200" dirty="0"/>
            <a:t> </a:t>
          </a:r>
          <a:r>
            <a:rPr lang="en-US" sz="1200" b="1" kern="1200" dirty="0" err="1"/>
            <a:t>số</a:t>
          </a:r>
          <a:endParaRPr lang="en-US" sz="1200" b="1" kern="1200" dirty="0"/>
        </a:p>
      </dsp:txBody>
      <dsp:txXfrm>
        <a:off x="2890764" y="1030222"/>
        <a:ext cx="916431" cy="969777"/>
      </dsp:txXfrm>
    </dsp:sp>
    <dsp:sp modelId="{4A49E766-DB60-440F-AD89-1694DAEE345A}">
      <dsp:nvSpPr>
        <dsp:cNvPr id="0" name=""/>
        <dsp:cNvSpPr/>
      </dsp:nvSpPr>
      <dsp:spPr>
        <a:xfrm rot="16647443">
          <a:off x="3219936" y="808913"/>
          <a:ext cx="1415223" cy="9142"/>
        </a:xfrm>
        <a:custGeom>
          <a:avLst/>
          <a:gdLst/>
          <a:ahLst/>
          <a:cxnLst/>
          <a:rect l="0" t="0" r="0" b="0"/>
          <a:pathLst>
            <a:path>
              <a:moveTo>
                <a:pt x="0" y="4571"/>
              </a:moveTo>
              <a:lnTo>
                <a:pt x="1415223"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892167" y="778104"/>
        <a:ext cx="70761" cy="70761"/>
      </dsp:txXfrm>
    </dsp:sp>
    <dsp:sp modelId="{50450C80-F1A6-4CAA-995B-DA621A1EB4F2}">
      <dsp:nvSpPr>
        <dsp:cNvPr id="0" name=""/>
        <dsp:cNvSpPr/>
      </dsp:nvSpPr>
      <dsp:spPr>
        <a:xfrm>
          <a:off x="4019388" y="1154"/>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a:t>VCCI-PCI</a:t>
          </a:r>
        </a:p>
      </dsp:txBody>
      <dsp:txXfrm>
        <a:off x="4025873" y="7639"/>
        <a:ext cx="1560386" cy="208438"/>
      </dsp:txXfrm>
    </dsp:sp>
    <dsp:sp modelId="{048B8CA5-26D9-4D5D-A248-8FAAC30D84FE}">
      <dsp:nvSpPr>
        <dsp:cNvPr id="0" name=""/>
        <dsp:cNvSpPr/>
      </dsp:nvSpPr>
      <dsp:spPr>
        <a:xfrm rot="16727265">
          <a:off x="3344572" y="937647"/>
          <a:ext cx="1159396" cy="9142"/>
        </a:xfrm>
        <a:custGeom>
          <a:avLst/>
          <a:gdLst/>
          <a:ahLst/>
          <a:cxnLst/>
          <a:rect l="0" t="0" r="0" b="0"/>
          <a:pathLst>
            <a:path>
              <a:moveTo>
                <a:pt x="0" y="4571"/>
              </a:moveTo>
              <a:lnTo>
                <a:pt x="1159396"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895286" y="913233"/>
        <a:ext cx="57969" cy="57969"/>
      </dsp:txXfrm>
    </dsp:sp>
    <dsp:sp modelId="{7D88E93E-BB3A-434C-89BF-65C5460D195A}">
      <dsp:nvSpPr>
        <dsp:cNvPr id="0" name=""/>
        <dsp:cNvSpPr/>
      </dsp:nvSpPr>
      <dsp:spPr>
        <a:xfrm>
          <a:off x="4012834" y="258621"/>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a:t>CCHC - Bộ Nội vụ</a:t>
          </a:r>
        </a:p>
      </dsp:txBody>
      <dsp:txXfrm>
        <a:off x="4019319" y="265106"/>
        <a:ext cx="1560386" cy="208438"/>
      </dsp:txXfrm>
    </dsp:sp>
    <dsp:sp modelId="{175C4AC3-8B24-4B86-A174-C567D2B4FA88}">
      <dsp:nvSpPr>
        <dsp:cNvPr id="0" name=""/>
        <dsp:cNvSpPr/>
      </dsp:nvSpPr>
      <dsp:spPr>
        <a:xfrm rot="16874489">
          <a:off x="3469971" y="1064956"/>
          <a:ext cx="908599" cy="9142"/>
        </a:xfrm>
        <a:custGeom>
          <a:avLst/>
          <a:gdLst/>
          <a:ahLst/>
          <a:cxnLst/>
          <a:rect l="0" t="0" r="0" b="0"/>
          <a:pathLst>
            <a:path>
              <a:moveTo>
                <a:pt x="0" y="4571"/>
              </a:moveTo>
              <a:lnTo>
                <a:pt x="908599"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901556" y="1046813"/>
        <a:ext cx="45429" cy="45429"/>
      </dsp:txXfrm>
    </dsp:sp>
    <dsp:sp modelId="{5C0CB30C-30DD-49F2-A7FE-059DDF62D07F}">
      <dsp:nvSpPr>
        <dsp:cNvPr id="0" name=""/>
        <dsp:cNvSpPr/>
      </dsp:nvSpPr>
      <dsp:spPr>
        <a:xfrm>
          <a:off x="4012834" y="513240"/>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a:t>DTI - Bộ TT&amp;TT</a:t>
          </a:r>
        </a:p>
      </dsp:txBody>
      <dsp:txXfrm>
        <a:off x="4019319" y="519725"/>
        <a:ext cx="1560386" cy="208438"/>
      </dsp:txXfrm>
    </dsp:sp>
    <dsp:sp modelId="{F1062808-1B55-44A5-8691-852D7B22734B}">
      <dsp:nvSpPr>
        <dsp:cNvPr id="0" name=""/>
        <dsp:cNvSpPr/>
      </dsp:nvSpPr>
      <dsp:spPr>
        <a:xfrm rot="17132988">
          <a:off x="3593905" y="1192266"/>
          <a:ext cx="660732" cy="9142"/>
        </a:xfrm>
        <a:custGeom>
          <a:avLst/>
          <a:gdLst/>
          <a:ahLst/>
          <a:cxnLst/>
          <a:rect l="0" t="0" r="0" b="0"/>
          <a:pathLst>
            <a:path>
              <a:moveTo>
                <a:pt x="0" y="4571"/>
              </a:moveTo>
              <a:lnTo>
                <a:pt x="660732"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907752" y="1180319"/>
        <a:ext cx="33036" cy="33036"/>
      </dsp:txXfrm>
    </dsp:sp>
    <dsp:sp modelId="{97F6D0CD-5666-45B5-AF9D-4C3CFD0E42FA}">
      <dsp:nvSpPr>
        <dsp:cNvPr id="0" name=""/>
        <dsp:cNvSpPr/>
      </dsp:nvSpPr>
      <dsp:spPr>
        <a:xfrm>
          <a:off x="4012834" y="767859"/>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1" kern="1200"/>
            <a:t>PAPI - UNDP</a:t>
          </a:r>
        </a:p>
      </dsp:txBody>
      <dsp:txXfrm>
        <a:off x="4019319" y="774344"/>
        <a:ext cx="1560386" cy="208438"/>
      </dsp:txXfrm>
    </dsp:sp>
    <dsp:sp modelId="{1E651911-79E6-4660-92A4-DE1280949F8D}">
      <dsp:nvSpPr>
        <dsp:cNvPr id="0" name=""/>
        <dsp:cNvSpPr/>
      </dsp:nvSpPr>
      <dsp:spPr>
        <a:xfrm rot="17692822">
          <a:off x="3713769" y="1319575"/>
          <a:ext cx="421002" cy="9142"/>
        </a:xfrm>
        <a:custGeom>
          <a:avLst/>
          <a:gdLst/>
          <a:ahLst/>
          <a:cxnLst/>
          <a:rect l="0" t="0" r="0" b="0"/>
          <a:pathLst>
            <a:path>
              <a:moveTo>
                <a:pt x="0" y="4571"/>
              </a:moveTo>
              <a:lnTo>
                <a:pt x="421002"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913746" y="1313622"/>
        <a:ext cx="21050" cy="21050"/>
      </dsp:txXfrm>
    </dsp:sp>
    <dsp:sp modelId="{E91041D8-BB7C-43AC-913A-95CF85D75F3E}">
      <dsp:nvSpPr>
        <dsp:cNvPr id="0" name=""/>
        <dsp:cNvSpPr/>
      </dsp:nvSpPr>
      <dsp:spPr>
        <a:xfrm>
          <a:off x="4012834" y="1022478"/>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1" kern="1200" dirty="0" err="1"/>
            <a:t>Cục</a:t>
          </a:r>
          <a:r>
            <a:rPr lang="en-US" sz="1200" b="1" kern="1200" dirty="0"/>
            <a:t> </a:t>
          </a:r>
          <a:r>
            <a:rPr lang="en-US" sz="1200" b="1" kern="1200" dirty="0" err="1"/>
            <a:t>thống</a:t>
          </a:r>
          <a:r>
            <a:rPr lang="en-US" sz="1200" b="1" kern="1200" dirty="0"/>
            <a:t> </a:t>
          </a:r>
          <a:r>
            <a:rPr lang="en-US" sz="1200" b="1" kern="1200" dirty="0" err="1"/>
            <a:t>kê</a:t>
          </a:r>
          <a:endParaRPr lang="en-US" sz="1200" b="1" kern="1200" dirty="0"/>
        </a:p>
      </dsp:txBody>
      <dsp:txXfrm>
        <a:off x="4019319" y="1028963"/>
        <a:ext cx="1560386" cy="208438"/>
      </dsp:txXfrm>
    </dsp:sp>
    <dsp:sp modelId="{51B308B7-D08F-498F-A9C0-C3153A53ECCE}">
      <dsp:nvSpPr>
        <dsp:cNvPr id="0" name=""/>
        <dsp:cNvSpPr/>
      </dsp:nvSpPr>
      <dsp:spPr>
        <a:xfrm rot="19457599">
          <a:off x="3815205" y="1446885"/>
          <a:ext cx="218131" cy="9142"/>
        </a:xfrm>
        <a:custGeom>
          <a:avLst/>
          <a:gdLst/>
          <a:ahLst/>
          <a:cxnLst/>
          <a:rect l="0" t="0" r="0" b="0"/>
          <a:pathLst>
            <a:path>
              <a:moveTo>
                <a:pt x="0" y="4571"/>
              </a:moveTo>
              <a:lnTo>
                <a:pt x="218131"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918817" y="1446003"/>
        <a:ext cx="10906" cy="10906"/>
      </dsp:txXfrm>
    </dsp:sp>
    <dsp:sp modelId="{3E7084CE-84BA-4119-A884-92BCE32D3A88}">
      <dsp:nvSpPr>
        <dsp:cNvPr id="0" name=""/>
        <dsp:cNvSpPr/>
      </dsp:nvSpPr>
      <dsp:spPr>
        <a:xfrm>
          <a:off x="4012834" y="1277098"/>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1" kern="1200"/>
            <a:t>Ngân hàng NNVN</a:t>
          </a:r>
        </a:p>
      </dsp:txBody>
      <dsp:txXfrm>
        <a:off x="4019319" y="1283583"/>
        <a:ext cx="1560386" cy="208438"/>
      </dsp:txXfrm>
    </dsp:sp>
    <dsp:sp modelId="{42D256DB-81BA-48AE-AB42-344488A733EA}">
      <dsp:nvSpPr>
        <dsp:cNvPr id="0" name=""/>
        <dsp:cNvSpPr/>
      </dsp:nvSpPr>
      <dsp:spPr>
        <a:xfrm rot="2142401">
          <a:off x="3815205" y="1574195"/>
          <a:ext cx="218131" cy="9142"/>
        </a:xfrm>
        <a:custGeom>
          <a:avLst/>
          <a:gdLst/>
          <a:ahLst/>
          <a:cxnLst/>
          <a:rect l="0" t="0" r="0" b="0"/>
          <a:pathLst>
            <a:path>
              <a:moveTo>
                <a:pt x="0" y="4571"/>
              </a:moveTo>
              <a:lnTo>
                <a:pt x="218131"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b="1" kern="1200"/>
        </a:p>
      </dsp:txBody>
      <dsp:txXfrm>
        <a:off x="3918817" y="1573313"/>
        <a:ext cx="10906" cy="10906"/>
      </dsp:txXfrm>
    </dsp:sp>
    <dsp:sp modelId="{59941E05-7CC1-46C0-947F-F72963AFFE76}">
      <dsp:nvSpPr>
        <dsp:cNvPr id="0" name=""/>
        <dsp:cNvSpPr/>
      </dsp:nvSpPr>
      <dsp:spPr>
        <a:xfrm>
          <a:off x="4012834" y="1531717"/>
          <a:ext cx="1573949"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err="1"/>
            <a:t>Ngân</a:t>
          </a:r>
          <a:r>
            <a:rPr lang="en-GB" sz="1200" b="1" kern="1200" dirty="0"/>
            <a:t> </a:t>
          </a:r>
          <a:r>
            <a:rPr lang="en-GB" sz="1200" b="1" kern="1200" dirty="0" err="1"/>
            <a:t>hàng</a:t>
          </a:r>
          <a:r>
            <a:rPr lang="en-GB" sz="1200" b="1" kern="1200" dirty="0"/>
            <a:t> CSXH</a:t>
          </a:r>
        </a:p>
      </dsp:txBody>
      <dsp:txXfrm>
        <a:off x="4019319" y="1538202"/>
        <a:ext cx="1560979" cy="208438"/>
      </dsp:txXfrm>
    </dsp:sp>
    <dsp:sp modelId="{965D4B2C-1221-4EBD-8ED2-C5EFA8A700C8}">
      <dsp:nvSpPr>
        <dsp:cNvPr id="0" name=""/>
        <dsp:cNvSpPr/>
      </dsp:nvSpPr>
      <dsp:spPr>
        <a:xfrm rot="3907178">
          <a:off x="3713769" y="1701504"/>
          <a:ext cx="421002" cy="9142"/>
        </a:xfrm>
        <a:custGeom>
          <a:avLst/>
          <a:gdLst/>
          <a:ahLst/>
          <a:cxnLst/>
          <a:rect l="0" t="0" r="0" b="0"/>
          <a:pathLst>
            <a:path>
              <a:moveTo>
                <a:pt x="0" y="4571"/>
              </a:moveTo>
              <a:lnTo>
                <a:pt x="421002"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vi-VN" sz="500" b="1" kern="1200"/>
        </a:p>
      </dsp:txBody>
      <dsp:txXfrm>
        <a:off x="3913746" y="1695551"/>
        <a:ext cx="21050" cy="21050"/>
      </dsp:txXfrm>
    </dsp:sp>
    <dsp:sp modelId="{FFE3B711-44E0-45A9-AE9A-0572DF781702}">
      <dsp:nvSpPr>
        <dsp:cNvPr id="0" name=""/>
        <dsp:cNvSpPr/>
      </dsp:nvSpPr>
      <dsp:spPr>
        <a:xfrm>
          <a:off x="4012834" y="1786336"/>
          <a:ext cx="1574800"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err="1"/>
            <a:t>Bộ</a:t>
          </a:r>
          <a:r>
            <a:rPr lang="en-US" sz="1400" b="1" kern="1200" dirty="0"/>
            <a:t> GD&amp;ĐT</a:t>
          </a:r>
          <a:endParaRPr lang="vi-VN" sz="1400" b="1" kern="1200" dirty="0"/>
        </a:p>
      </dsp:txBody>
      <dsp:txXfrm>
        <a:off x="4019319" y="1792821"/>
        <a:ext cx="1561830" cy="208438"/>
      </dsp:txXfrm>
    </dsp:sp>
    <dsp:sp modelId="{BE616B28-2493-4F51-A6C9-6206F026180C}">
      <dsp:nvSpPr>
        <dsp:cNvPr id="0" name=""/>
        <dsp:cNvSpPr/>
      </dsp:nvSpPr>
      <dsp:spPr>
        <a:xfrm rot="4467012">
          <a:off x="3593905" y="1828814"/>
          <a:ext cx="660732" cy="9142"/>
        </a:xfrm>
        <a:custGeom>
          <a:avLst/>
          <a:gdLst/>
          <a:ahLst/>
          <a:cxnLst/>
          <a:rect l="0" t="0" r="0" b="0"/>
          <a:pathLst>
            <a:path>
              <a:moveTo>
                <a:pt x="0" y="4571"/>
              </a:moveTo>
              <a:lnTo>
                <a:pt x="660732"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vi-VN" sz="500" b="1" kern="1200"/>
        </a:p>
      </dsp:txBody>
      <dsp:txXfrm>
        <a:off x="3907752" y="1816867"/>
        <a:ext cx="33036" cy="33036"/>
      </dsp:txXfrm>
    </dsp:sp>
    <dsp:sp modelId="{2489E023-67F1-4C10-A28A-991FBC1B0BB4}">
      <dsp:nvSpPr>
        <dsp:cNvPr id="0" name=""/>
        <dsp:cNvSpPr/>
      </dsp:nvSpPr>
      <dsp:spPr>
        <a:xfrm>
          <a:off x="4012834" y="2040955"/>
          <a:ext cx="1574800"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err="1"/>
            <a:t>Bộ</a:t>
          </a:r>
          <a:r>
            <a:rPr lang="en-US" sz="1100" b="1" kern="1200" dirty="0"/>
            <a:t> Tài </a:t>
          </a:r>
          <a:r>
            <a:rPr lang="en-US" sz="1100" b="1" kern="1200" dirty="0" err="1"/>
            <a:t>chính</a:t>
          </a:r>
          <a:endParaRPr lang="vi-VN" sz="1100" b="1" kern="1200" dirty="0"/>
        </a:p>
      </dsp:txBody>
      <dsp:txXfrm>
        <a:off x="4019319" y="2047440"/>
        <a:ext cx="1561830" cy="208438"/>
      </dsp:txXfrm>
    </dsp:sp>
    <dsp:sp modelId="{65C6E07D-EF58-4954-8267-67100D425635}">
      <dsp:nvSpPr>
        <dsp:cNvPr id="0" name=""/>
        <dsp:cNvSpPr/>
      </dsp:nvSpPr>
      <dsp:spPr>
        <a:xfrm rot="4725511">
          <a:off x="3469971" y="1956124"/>
          <a:ext cx="908599" cy="9142"/>
        </a:xfrm>
        <a:custGeom>
          <a:avLst/>
          <a:gdLst/>
          <a:ahLst/>
          <a:cxnLst/>
          <a:rect l="0" t="0" r="0" b="0"/>
          <a:pathLst>
            <a:path>
              <a:moveTo>
                <a:pt x="0" y="4571"/>
              </a:moveTo>
              <a:lnTo>
                <a:pt x="908599"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vi-VN" sz="500" b="1" kern="1200"/>
        </a:p>
      </dsp:txBody>
      <dsp:txXfrm>
        <a:off x="3901556" y="1937980"/>
        <a:ext cx="45429" cy="45429"/>
      </dsp:txXfrm>
    </dsp:sp>
    <dsp:sp modelId="{025E6F12-42A2-4CBA-AC70-364A187D0F15}">
      <dsp:nvSpPr>
        <dsp:cNvPr id="0" name=""/>
        <dsp:cNvSpPr/>
      </dsp:nvSpPr>
      <dsp:spPr>
        <a:xfrm>
          <a:off x="4012834" y="2295575"/>
          <a:ext cx="1574800"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err="1"/>
            <a:t>Bộ</a:t>
          </a:r>
          <a:r>
            <a:rPr lang="en-US" sz="1100" b="1" kern="1200" dirty="0"/>
            <a:t> Công </a:t>
          </a:r>
          <a:r>
            <a:rPr lang="en-US" sz="1100" b="1" kern="1200" dirty="0" err="1"/>
            <a:t>thương</a:t>
          </a:r>
          <a:endParaRPr lang="vi-VN" sz="1100" b="1" kern="1200" dirty="0"/>
        </a:p>
      </dsp:txBody>
      <dsp:txXfrm>
        <a:off x="4019319" y="2302060"/>
        <a:ext cx="1561830" cy="208438"/>
      </dsp:txXfrm>
    </dsp:sp>
    <dsp:sp modelId="{BFDBA22A-4417-4D5D-AB32-5611687F0100}">
      <dsp:nvSpPr>
        <dsp:cNvPr id="0" name=""/>
        <dsp:cNvSpPr/>
      </dsp:nvSpPr>
      <dsp:spPr>
        <a:xfrm rot="4872735">
          <a:off x="3344572" y="2083433"/>
          <a:ext cx="1159396" cy="9142"/>
        </a:xfrm>
        <a:custGeom>
          <a:avLst/>
          <a:gdLst/>
          <a:ahLst/>
          <a:cxnLst/>
          <a:rect l="0" t="0" r="0" b="0"/>
          <a:pathLst>
            <a:path>
              <a:moveTo>
                <a:pt x="0" y="4571"/>
              </a:moveTo>
              <a:lnTo>
                <a:pt x="1159396"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a:off x="3895286" y="2059020"/>
        <a:ext cx="57969" cy="57969"/>
      </dsp:txXfrm>
    </dsp:sp>
    <dsp:sp modelId="{CE8355C6-C29A-47FE-A5FF-B9E9B3905B36}">
      <dsp:nvSpPr>
        <dsp:cNvPr id="0" name=""/>
        <dsp:cNvSpPr/>
      </dsp:nvSpPr>
      <dsp:spPr>
        <a:xfrm>
          <a:off x="4012834" y="2550194"/>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Cục</a:t>
          </a:r>
          <a:r>
            <a:rPr lang="en-US" sz="1200" b="1" kern="1200" dirty="0"/>
            <a:t> </a:t>
          </a:r>
          <a:r>
            <a:rPr lang="en-US" sz="1200" b="1" kern="1200" dirty="0" err="1"/>
            <a:t>Hải</a:t>
          </a:r>
          <a:r>
            <a:rPr lang="en-US" sz="1200" b="1" kern="1200" dirty="0"/>
            <a:t> </a:t>
          </a:r>
          <a:r>
            <a:rPr lang="en-US" sz="1200" b="1" kern="1200" dirty="0" err="1"/>
            <a:t>quan</a:t>
          </a:r>
          <a:endParaRPr lang="en-US" sz="1200" b="1" kern="1200" dirty="0"/>
        </a:p>
      </dsp:txBody>
      <dsp:txXfrm>
        <a:off x="4019319" y="2556679"/>
        <a:ext cx="1560386" cy="208438"/>
      </dsp:txXfrm>
    </dsp:sp>
    <dsp:sp modelId="{2A57E25A-8EBB-481A-9102-DC02D119F9C3}">
      <dsp:nvSpPr>
        <dsp:cNvPr id="0" name=""/>
        <dsp:cNvSpPr/>
      </dsp:nvSpPr>
      <dsp:spPr>
        <a:xfrm rot="4967483">
          <a:off x="3218489" y="2210743"/>
          <a:ext cx="1411563" cy="9142"/>
        </a:xfrm>
        <a:custGeom>
          <a:avLst/>
          <a:gdLst/>
          <a:ahLst/>
          <a:cxnLst/>
          <a:rect l="0" t="0" r="0" b="0"/>
          <a:pathLst>
            <a:path>
              <a:moveTo>
                <a:pt x="0" y="4571"/>
              </a:moveTo>
              <a:lnTo>
                <a:pt x="1411563"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888982" y="2180025"/>
        <a:ext cx="70578" cy="70578"/>
      </dsp:txXfrm>
    </dsp:sp>
    <dsp:sp modelId="{0CECF320-C7F7-4935-961C-3D2A5ED09903}">
      <dsp:nvSpPr>
        <dsp:cNvPr id="0" name=""/>
        <dsp:cNvSpPr/>
      </dsp:nvSpPr>
      <dsp:spPr>
        <a:xfrm>
          <a:off x="4012834" y="2804813"/>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a:t>Bộ KH&amp;CN</a:t>
          </a:r>
        </a:p>
      </dsp:txBody>
      <dsp:txXfrm>
        <a:off x="4019319" y="2811298"/>
        <a:ext cx="1560386" cy="208438"/>
      </dsp:txXfrm>
    </dsp:sp>
    <dsp:sp modelId="{AC40535E-4E03-4BB1-8B01-09C7B650316A}">
      <dsp:nvSpPr>
        <dsp:cNvPr id="0" name=""/>
        <dsp:cNvSpPr/>
      </dsp:nvSpPr>
      <dsp:spPr>
        <a:xfrm rot="17286964">
          <a:off x="5389932" y="2640243"/>
          <a:ext cx="569642" cy="9142"/>
        </a:xfrm>
        <a:custGeom>
          <a:avLst/>
          <a:gdLst/>
          <a:ahLst/>
          <a:cxnLst/>
          <a:rect l="0" t="0" r="0" b="0"/>
          <a:pathLst>
            <a:path>
              <a:moveTo>
                <a:pt x="0" y="4571"/>
              </a:moveTo>
              <a:lnTo>
                <a:pt x="569642"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5660513" y="2630574"/>
        <a:ext cx="28482" cy="28482"/>
      </dsp:txXfrm>
    </dsp:sp>
    <dsp:sp modelId="{2D4EF1E3-6366-4A76-9DD8-18D9928E6C6A}">
      <dsp:nvSpPr>
        <dsp:cNvPr id="0" name=""/>
        <dsp:cNvSpPr/>
      </dsp:nvSpPr>
      <dsp:spPr>
        <a:xfrm>
          <a:off x="5763317" y="2254583"/>
          <a:ext cx="1340240" cy="23905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Cục</a:t>
          </a:r>
          <a:r>
            <a:rPr lang="en-US" sz="1200" b="1" kern="1200" dirty="0"/>
            <a:t> SHTT</a:t>
          </a:r>
        </a:p>
      </dsp:txBody>
      <dsp:txXfrm>
        <a:off x="5770319" y="2261585"/>
        <a:ext cx="1326236" cy="225054"/>
      </dsp:txXfrm>
    </dsp:sp>
    <dsp:sp modelId="{A49601F6-51C6-407E-AE00-3A41F11307E9}">
      <dsp:nvSpPr>
        <dsp:cNvPr id="0" name=""/>
        <dsp:cNvSpPr/>
      </dsp:nvSpPr>
      <dsp:spPr>
        <a:xfrm rot="18106303">
          <a:off x="5512578" y="2778768"/>
          <a:ext cx="310950" cy="9142"/>
        </a:xfrm>
        <a:custGeom>
          <a:avLst/>
          <a:gdLst/>
          <a:ahLst/>
          <a:cxnLst/>
          <a:rect l="0" t="0" r="0" b="0"/>
          <a:pathLst>
            <a:path>
              <a:moveTo>
                <a:pt x="0" y="4571"/>
              </a:moveTo>
              <a:lnTo>
                <a:pt x="310950"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5660280" y="2775565"/>
        <a:ext cx="15547" cy="15547"/>
      </dsp:txXfrm>
    </dsp:sp>
    <dsp:sp modelId="{7A3182E3-0A7D-44AE-8FA3-42217BA1318C}">
      <dsp:nvSpPr>
        <dsp:cNvPr id="0" name=""/>
        <dsp:cNvSpPr/>
      </dsp:nvSpPr>
      <dsp:spPr>
        <a:xfrm>
          <a:off x="5749917" y="2533551"/>
          <a:ext cx="1340240" cy="23522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Cục</a:t>
          </a:r>
          <a:r>
            <a:rPr lang="en-US" sz="1200" b="1" kern="1200" dirty="0"/>
            <a:t> TTTK</a:t>
          </a:r>
        </a:p>
      </dsp:txBody>
      <dsp:txXfrm>
        <a:off x="5756806" y="2540440"/>
        <a:ext cx="1326462" cy="221443"/>
      </dsp:txXfrm>
    </dsp:sp>
    <dsp:sp modelId="{58DD44D8-E55E-4EAC-A0B1-993917FF8E55}">
      <dsp:nvSpPr>
        <dsp:cNvPr id="0" name=""/>
        <dsp:cNvSpPr/>
      </dsp:nvSpPr>
      <dsp:spPr>
        <a:xfrm rot="21513129">
          <a:off x="5586162" y="2908707"/>
          <a:ext cx="177182" cy="9142"/>
        </a:xfrm>
        <a:custGeom>
          <a:avLst/>
          <a:gdLst/>
          <a:ahLst/>
          <a:cxnLst/>
          <a:rect l="0" t="0" r="0" b="0"/>
          <a:pathLst>
            <a:path>
              <a:moveTo>
                <a:pt x="0" y="4571"/>
              </a:moveTo>
              <a:lnTo>
                <a:pt x="177182"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5670324" y="2908849"/>
        <a:ext cx="8859" cy="8859"/>
      </dsp:txXfrm>
    </dsp:sp>
    <dsp:sp modelId="{AF93221C-0E4D-41F6-AD09-F3291CE773E3}">
      <dsp:nvSpPr>
        <dsp:cNvPr id="0" name=""/>
        <dsp:cNvSpPr/>
      </dsp:nvSpPr>
      <dsp:spPr>
        <a:xfrm>
          <a:off x="5763317" y="2795286"/>
          <a:ext cx="1340240" cy="23150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1" kern="1200" dirty="0"/>
            <a:t>UBTĐC</a:t>
          </a:r>
        </a:p>
      </dsp:txBody>
      <dsp:txXfrm>
        <a:off x="5770098" y="2802067"/>
        <a:ext cx="1326678" cy="217946"/>
      </dsp:txXfrm>
    </dsp:sp>
    <dsp:sp modelId="{D459FC07-EB6D-495F-802F-5538205B7F6F}">
      <dsp:nvSpPr>
        <dsp:cNvPr id="0" name=""/>
        <dsp:cNvSpPr/>
      </dsp:nvSpPr>
      <dsp:spPr>
        <a:xfrm rot="3435158">
          <a:off x="5511031" y="3048647"/>
          <a:ext cx="327444" cy="9142"/>
        </a:xfrm>
        <a:custGeom>
          <a:avLst/>
          <a:gdLst/>
          <a:ahLst/>
          <a:cxnLst/>
          <a:rect l="0" t="0" r="0" b="0"/>
          <a:pathLst>
            <a:path>
              <a:moveTo>
                <a:pt x="0" y="4571"/>
              </a:moveTo>
              <a:lnTo>
                <a:pt x="327444"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b="1" kern="1200"/>
        </a:p>
      </dsp:txBody>
      <dsp:txXfrm>
        <a:off x="5666568" y="3045032"/>
        <a:ext cx="16372" cy="16372"/>
      </dsp:txXfrm>
    </dsp:sp>
    <dsp:sp modelId="{6A686239-87CA-4099-85DA-EF45C05E3059}">
      <dsp:nvSpPr>
        <dsp:cNvPr id="0" name=""/>
        <dsp:cNvSpPr/>
      </dsp:nvSpPr>
      <dsp:spPr>
        <a:xfrm>
          <a:off x="5763317" y="3060006"/>
          <a:ext cx="1340240" cy="261826"/>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b="1" kern="1200" dirty="0" err="1"/>
            <a:t>Cục</a:t>
          </a:r>
          <a:r>
            <a:rPr lang="en-GB" sz="1100" b="1" kern="1200" dirty="0"/>
            <a:t> CĐSQG</a:t>
          </a:r>
        </a:p>
      </dsp:txBody>
      <dsp:txXfrm>
        <a:off x="5770986" y="3067675"/>
        <a:ext cx="1324902" cy="246488"/>
      </dsp:txXfrm>
    </dsp:sp>
    <dsp:sp modelId="{65608946-56CD-4CFD-9A41-BD8F3FBF7D50}">
      <dsp:nvSpPr>
        <dsp:cNvPr id="0" name=""/>
        <dsp:cNvSpPr/>
      </dsp:nvSpPr>
      <dsp:spPr>
        <a:xfrm rot="4329356">
          <a:off x="5385735" y="3186061"/>
          <a:ext cx="578037" cy="9142"/>
        </a:xfrm>
        <a:custGeom>
          <a:avLst/>
          <a:gdLst/>
          <a:ahLst/>
          <a:cxnLst/>
          <a:rect l="0" t="0" r="0" b="0"/>
          <a:pathLst>
            <a:path>
              <a:moveTo>
                <a:pt x="0" y="4571"/>
              </a:moveTo>
              <a:lnTo>
                <a:pt x="578037"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b="1" kern="1200"/>
        </a:p>
      </dsp:txBody>
      <dsp:txXfrm>
        <a:off x="5660303" y="3176181"/>
        <a:ext cx="28901" cy="28901"/>
      </dsp:txXfrm>
    </dsp:sp>
    <dsp:sp modelId="{67C7336F-7E06-4BB8-8F73-6E186D45082A}">
      <dsp:nvSpPr>
        <dsp:cNvPr id="0" name=""/>
        <dsp:cNvSpPr/>
      </dsp:nvSpPr>
      <dsp:spPr>
        <a:xfrm>
          <a:off x="5763317" y="3355043"/>
          <a:ext cx="1337778" cy="22140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err="1"/>
            <a:t>Cục</a:t>
          </a:r>
          <a:r>
            <a:rPr lang="en-GB" sz="1200" b="1" kern="1200" dirty="0"/>
            <a:t> KN</a:t>
          </a:r>
        </a:p>
      </dsp:txBody>
      <dsp:txXfrm>
        <a:off x="5769802" y="3361528"/>
        <a:ext cx="1324808" cy="208438"/>
      </dsp:txXfrm>
    </dsp:sp>
    <dsp:sp modelId="{5ECE43F5-2A4F-4D8D-BF50-F3893B205A0D}">
      <dsp:nvSpPr>
        <dsp:cNvPr id="0" name=""/>
        <dsp:cNvSpPr/>
      </dsp:nvSpPr>
      <dsp:spPr>
        <a:xfrm rot="3195675">
          <a:off x="1486787" y="3084123"/>
          <a:ext cx="1721302" cy="9142"/>
        </a:xfrm>
        <a:custGeom>
          <a:avLst/>
          <a:gdLst/>
          <a:ahLst/>
          <a:cxnLst/>
          <a:rect l="0" t="0" r="0" b="0"/>
          <a:pathLst>
            <a:path>
              <a:moveTo>
                <a:pt x="0" y="4571"/>
              </a:moveTo>
              <a:lnTo>
                <a:pt x="1721302" y="457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2304405" y="3045661"/>
        <a:ext cx="86065" cy="86065"/>
      </dsp:txXfrm>
    </dsp:sp>
    <dsp:sp modelId="{85BF3289-5296-462D-AA39-845103BAE727}">
      <dsp:nvSpPr>
        <dsp:cNvPr id="0" name=""/>
        <dsp:cNvSpPr/>
      </dsp:nvSpPr>
      <dsp:spPr>
        <a:xfrm>
          <a:off x="2862252" y="3201735"/>
          <a:ext cx="973455" cy="115332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Nguồn</a:t>
          </a:r>
          <a:r>
            <a:rPr lang="en-US" sz="1200" b="1" kern="1200" dirty="0"/>
            <a:t> </a:t>
          </a:r>
          <a:r>
            <a:rPr lang="en-US" sz="1200" b="1" kern="1200" dirty="0" err="1"/>
            <a:t>thứ</a:t>
          </a:r>
          <a:r>
            <a:rPr lang="en-US" sz="1200" b="1" kern="1200" dirty="0"/>
            <a:t> </a:t>
          </a:r>
          <a:r>
            <a:rPr lang="en-US" sz="1200" b="1" kern="1200" dirty="0" err="1"/>
            <a:t>cấp</a:t>
          </a:r>
          <a:r>
            <a:rPr lang="en-US" sz="1200" b="1" kern="1200" dirty="0"/>
            <a:t> do </a:t>
          </a:r>
          <a:r>
            <a:rPr lang="en-US" sz="1200" b="1" kern="1200" dirty="0" err="1"/>
            <a:t>các</a:t>
          </a:r>
          <a:r>
            <a:rPr lang="en-US" sz="1200" b="1" kern="1200" dirty="0"/>
            <a:t> </a:t>
          </a:r>
          <a:r>
            <a:rPr lang="en-US" sz="1200" b="1" kern="1200" dirty="0" err="1"/>
            <a:t>địa</a:t>
          </a:r>
          <a:r>
            <a:rPr lang="en-US" sz="1200" b="1" kern="1200" dirty="0"/>
            <a:t> </a:t>
          </a:r>
          <a:r>
            <a:rPr lang="en-US" sz="1200" b="1" kern="1200" dirty="0" err="1"/>
            <a:t>phương</a:t>
          </a:r>
          <a:r>
            <a:rPr lang="en-US" sz="1200" b="1" kern="1200" dirty="0"/>
            <a:t> </a:t>
          </a:r>
          <a:r>
            <a:rPr lang="en-US" sz="1200" b="1" kern="1200" dirty="0" err="1"/>
            <a:t>cung</a:t>
          </a:r>
          <a:r>
            <a:rPr lang="en-US" sz="1200" b="1" kern="1200" dirty="0"/>
            <a:t> </a:t>
          </a:r>
          <a:r>
            <a:rPr lang="en-US" sz="1200" b="1" kern="1200" dirty="0" err="1"/>
            <a:t>cấp</a:t>
          </a:r>
          <a:r>
            <a:rPr lang="en-US" sz="1200" b="1" kern="1200" dirty="0"/>
            <a:t>: 13 </a:t>
          </a:r>
          <a:r>
            <a:rPr lang="en-US" sz="1200" b="1" kern="1200" dirty="0" err="1"/>
            <a:t>chỉ</a:t>
          </a:r>
          <a:r>
            <a:rPr lang="en-US" sz="1200" b="1" kern="1200" dirty="0"/>
            <a:t> </a:t>
          </a:r>
          <a:r>
            <a:rPr lang="en-US" sz="1200" b="1" kern="1200" dirty="0" err="1"/>
            <a:t>số</a:t>
          </a:r>
          <a:endParaRPr lang="en-US" sz="1200" b="1" kern="1200" dirty="0"/>
        </a:p>
      </dsp:txBody>
      <dsp:txXfrm>
        <a:off x="2890764" y="3230247"/>
        <a:ext cx="916431" cy="1096297"/>
      </dsp:txXfrm>
    </dsp:sp>
    <dsp:sp modelId="{6E49EEEC-9463-4E13-9AD5-E8D71D1BA9A5}">
      <dsp:nvSpPr>
        <dsp:cNvPr id="0" name=""/>
        <dsp:cNvSpPr/>
      </dsp:nvSpPr>
      <dsp:spPr>
        <a:xfrm>
          <a:off x="3835707" y="3773824"/>
          <a:ext cx="177126" cy="9142"/>
        </a:xfrm>
        <a:custGeom>
          <a:avLst/>
          <a:gdLst/>
          <a:ahLst/>
          <a:cxnLst/>
          <a:rect l="0" t="0" r="0" b="0"/>
          <a:pathLst>
            <a:path>
              <a:moveTo>
                <a:pt x="0" y="4571"/>
              </a:moveTo>
              <a:lnTo>
                <a:pt x="177126" y="45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3919843" y="3773967"/>
        <a:ext cx="8856" cy="8856"/>
      </dsp:txXfrm>
    </dsp:sp>
    <dsp:sp modelId="{E1DEED45-4C8E-48A7-9CAE-78A313FA7193}">
      <dsp:nvSpPr>
        <dsp:cNvPr id="0" name=""/>
        <dsp:cNvSpPr/>
      </dsp:nvSpPr>
      <dsp:spPr>
        <a:xfrm>
          <a:off x="4012834" y="3667691"/>
          <a:ext cx="1573356" cy="221408"/>
        </a:xfrm>
        <a:prstGeom prst="roundRect">
          <a:avLst>
            <a:gd name="adj" fmla="val 10000"/>
          </a:avLst>
        </a:prstGeom>
        <a:solidFill>
          <a:schemeClr val="accent5">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dirty="0" err="1"/>
            <a:t>Sở</a:t>
          </a:r>
          <a:r>
            <a:rPr lang="en-US" sz="1200" b="1" kern="1200" dirty="0"/>
            <a:t> KH&amp;CN</a:t>
          </a:r>
        </a:p>
      </dsp:txBody>
      <dsp:txXfrm>
        <a:off x="4019319" y="3674176"/>
        <a:ext cx="1560386" cy="208438"/>
      </dsp:txXfrm>
    </dsp:sp>
    <dsp:sp modelId="{5B2F8A79-005E-40B3-8CF2-9DB15DBFAD3C}">
      <dsp:nvSpPr>
        <dsp:cNvPr id="0" name=""/>
        <dsp:cNvSpPr/>
      </dsp:nvSpPr>
      <dsp:spPr>
        <a:xfrm>
          <a:off x="5586190" y="3773824"/>
          <a:ext cx="177126" cy="9142"/>
        </a:xfrm>
        <a:custGeom>
          <a:avLst/>
          <a:gdLst/>
          <a:ahLst/>
          <a:cxnLst/>
          <a:rect l="0" t="0" r="0" b="0"/>
          <a:pathLst>
            <a:path>
              <a:moveTo>
                <a:pt x="0" y="4571"/>
              </a:moveTo>
              <a:lnTo>
                <a:pt x="177126" y="4571"/>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1" kern="1200"/>
        </a:p>
      </dsp:txBody>
      <dsp:txXfrm>
        <a:off x="5670325" y="3773967"/>
        <a:ext cx="8856" cy="8856"/>
      </dsp:txXfrm>
    </dsp:sp>
    <dsp:sp modelId="{FAEA5E82-CA9A-45CC-9CBA-BB2C25C87CC7}">
      <dsp:nvSpPr>
        <dsp:cNvPr id="0" name=""/>
        <dsp:cNvSpPr/>
      </dsp:nvSpPr>
      <dsp:spPr>
        <a:xfrm>
          <a:off x="5763317" y="3609662"/>
          <a:ext cx="1340240" cy="337465"/>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kern="1200"/>
            <a:t>Các sở ban ngành khác</a:t>
          </a:r>
        </a:p>
      </dsp:txBody>
      <dsp:txXfrm>
        <a:off x="5773201" y="3619546"/>
        <a:ext cx="1320472" cy="3176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5D2360-47C9-4BD2-BBE8-4FCECD33075A}">
      <dsp:nvSpPr>
        <dsp:cNvPr id="0" name=""/>
        <dsp:cNvSpPr/>
      </dsp:nvSpPr>
      <dsp:spPr>
        <a:xfrm>
          <a:off x="614412" y="688"/>
          <a:ext cx="1702916" cy="136366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t>Xử</a:t>
          </a:r>
          <a:r>
            <a:rPr lang="en-US" sz="1800" kern="1200" dirty="0"/>
            <a:t> </a:t>
          </a:r>
          <a:r>
            <a:rPr lang="en-US" sz="1800" kern="1200" dirty="0" err="1"/>
            <a:t>lí</a:t>
          </a:r>
          <a:r>
            <a:rPr lang="en-US" sz="1800" kern="1200" dirty="0"/>
            <a:t> </a:t>
          </a:r>
          <a:r>
            <a:rPr lang="en-US" sz="1800" kern="1200" dirty="0" err="1"/>
            <a:t>dữ</a:t>
          </a:r>
          <a:r>
            <a:rPr lang="en-US" sz="1800" kern="1200" dirty="0"/>
            <a:t> </a:t>
          </a:r>
          <a:r>
            <a:rPr lang="en-US" sz="1800" kern="1200" dirty="0" err="1"/>
            <a:t>liệu</a:t>
          </a:r>
          <a:r>
            <a:rPr lang="en-US" sz="1800" kern="1200" dirty="0"/>
            <a:t> </a:t>
          </a:r>
          <a:r>
            <a:rPr lang="en-US" sz="1800" kern="1200" dirty="0" err="1"/>
            <a:t>bị</a:t>
          </a:r>
          <a:r>
            <a:rPr lang="en-US" sz="1800" kern="1200" dirty="0"/>
            <a:t> </a:t>
          </a:r>
          <a:r>
            <a:rPr lang="en-US" sz="1800" kern="1200" dirty="0" err="1"/>
            <a:t>thiếu</a:t>
          </a:r>
          <a:endParaRPr lang="en-US" sz="1800" kern="1200" dirty="0"/>
        </a:p>
        <a:p>
          <a:pPr marL="0" lvl="0" indent="0" algn="ctr" defTabSz="800100">
            <a:lnSpc>
              <a:spcPct val="90000"/>
            </a:lnSpc>
            <a:spcBef>
              <a:spcPct val="0"/>
            </a:spcBef>
            <a:spcAft>
              <a:spcPct val="35000"/>
            </a:spcAft>
            <a:buNone/>
          </a:pPr>
          <a:r>
            <a:rPr lang="en-US" sz="1100" kern="1200" dirty="0">
              <a:solidFill>
                <a:schemeClr val="bg1"/>
              </a:solidFill>
            </a:rPr>
            <a:t>(phương </a:t>
          </a:r>
          <a:r>
            <a:rPr lang="en-US" sz="1100" kern="1200" dirty="0" err="1">
              <a:solidFill>
                <a:schemeClr val="bg1"/>
              </a:solidFill>
            </a:rPr>
            <a:t>pháp</a:t>
          </a:r>
          <a:r>
            <a:rPr lang="en-US" sz="1100" kern="1200" dirty="0">
              <a:solidFill>
                <a:schemeClr val="bg1"/>
              </a:solidFill>
            </a:rPr>
            <a:t> GII-</a:t>
          </a:r>
          <a:r>
            <a:rPr lang="it-IT" sz="1100" kern="1200" dirty="0">
              <a:solidFill>
                <a:schemeClr val="bg1"/>
              </a:solidFill>
            </a:rPr>
            <a:t>Điểm số của mỗi nhóm chỉ số  là trung bình cộng của các chỉ số thành phần</a:t>
          </a:r>
          <a:r>
            <a:rPr lang="en-US" sz="1100" kern="1200" dirty="0">
              <a:solidFill>
                <a:schemeClr val="bg1"/>
              </a:solidFill>
            </a:rPr>
            <a:t>)</a:t>
          </a:r>
        </a:p>
      </dsp:txBody>
      <dsp:txXfrm>
        <a:off x="614412" y="688"/>
        <a:ext cx="1702916" cy="1363668"/>
      </dsp:txXfrm>
    </dsp:sp>
    <dsp:sp modelId="{45C0D7BE-7D28-4789-8EDC-5A8BC15DAD4C}">
      <dsp:nvSpPr>
        <dsp:cNvPr id="0" name=""/>
        <dsp:cNvSpPr/>
      </dsp:nvSpPr>
      <dsp:spPr>
        <a:xfrm>
          <a:off x="2471229" y="29309"/>
          <a:ext cx="1532085" cy="1306426"/>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t>Xử</a:t>
          </a:r>
          <a:r>
            <a:rPr lang="en-US" sz="1800" kern="1200" dirty="0"/>
            <a:t> </a:t>
          </a:r>
          <a:r>
            <a:rPr lang="en-US" sz="1800" kern="1200" dirty="0" err="1"/>
            <a:t>lí</a:t>
          </a:r>
          <a:r>
            <a:rPr lang="en-US" sz="1800" kern="1200" dirty="0"/>
            <a:t> </a:t>
          </a:r>
          <a:r>
            <a:rPr lang="en-US" sz="1800" kern="1200" dirty="0" err="1"/>
            <a:t>giá</a:t>
          </a:r>
          <a:r>
            <a:rPr lang="en-US" sz="1800" kern="1200" dirty="0"/>
            <a:t> </a:t>
          </a:r>
          <a:r>
            <a:rPr lang="en-US" sz="1800" kern="1200" dirty="0" err="1"/>
            <a:t>trị</a:t>
          </a:r>
          <a:r>
            <a:rPr lang="en-US" sz="1800" kern="1200" dirty="0"/>
            <a:t> </a:t>
          </a:r>
          <a:r>
            <a:rPr lang="en-US" sz="1800" kern="1200" dirty="0" err="1"/>
            <a:t>ngoại</a:t>
          </a:r>
          <a:r>
            <a:rPr lang="en-US" sz="1800" kern="1200" dirty="0"/>
            <a:t> </a:t>
          </a:r>
          <a:r>
            <a:rPr lang="en-US" sz="1800" kern="1200" dirty="0" err="1"/>
            <a:t>lệ</a:t>
          </a:r>
          <a:r>
            <a:rPr lang="en-US" sz="1600" kern="1200" dirty="0"/>
            <a:t> </a:t>
          </a:r>
        </a:p>
        <a:p>
          <a:pPr marL="0" lvl="0" indent="0" algn="ctr" defTabSz="800100">
            <a:lnSpc>
              <a:spcPct val="90000"/>
            </a:lnSpc>
            <a:spcBef>
              <a:spcPct val="0"/>
            </a:spcBef>
            <a:spcAft>
              <a:spcPct val="35000"/>
            </a:spcAft>
            <a:buNone/>
          </a:pPr>
          <a:r>
            <a:rPr lang="en-US" sz="1200" kern="1200" dirty="0">
              <a:solidFill>
                <a:schemeClr val="bg1"/>
              </a:solidFill>
            </a:rPr>
            <a:t>(</a:t>
          </a:r>
          <a:r>
            <a:rPr lang="it-IT" sz="1200" kern="1200" dirty="0">
              <a:solidFill>
                <a:schemeClr val="bg1"/>
              </a:solidFill>
            </a:rPr>
            <a:t>phương pháp Winsorisation tiêu chuẩn)</a:t>
          </a:r>
          <a:endParaRPr lang="en-US" sz="1200" kern="1200" dirty="0">
            <a:solidFill>
              <a:schemeClr val="bg1"/>
            </a:solidFill>
          </a:endParaRPr>
        </a:p>
      </dsp:txBody>
      <dsp:txXfrm>
        <a:off x="2471229" y="29309"/>
        <a:ext cx="1532085" cy="1306426"/>
      </dsp:txXfrm>
    </dsp:sp>
    <dsp:sp modelId="{672A909E-2377-4AE5-8523-C2C6C9847413}">
      <dsp:nvSpPr>
        <dsp:cNvPr id="0" name=""/>
        <dsp:cNvSpPr/>
      </dsp:nvSpPr>
      <dsp:spPr>
        <a:xfrm>
          <a:off x="4157216" y="57039"/>
          <a:ext cx="1494564" cy="125096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Quy </a:t>
          </a:r>
          <a:r>
            <a:rPr lang="en-US" sz="1800" kern="1200" dirty="0" err="1"/>
            <a:t>chuẩn</a:t>
          </a:r>
          <a:r>
            <a:rPr lang="en-US" sz="1800" kern="1200" dirty="0"/>
            <a:t> </a:t>
          </a:r>
          <a:r>
            <a:rPr lang="en-US" sz="1800" kern="1200" dirty="0" err="1"/>
            <a:t>mẫu</a:t>
          </a:r>
          <a:r>
            <a:rPr lang="en-US" sz="1800" kern="1200" dirty="0"/>
            <a:t> </a:t>
          </a:r>
          <a:r>
            <a:rPr lang="en-US" sz="1800" kern="1200" dirty="0" err="1"/>
            <a:t>số</a:t>
          </a:r>
          <a:endParaRPr lang="en-US" sz="1800" kern="1200" dirty="0"/>
        </a:p>
        <a:p>
          <a:pPr marL="0" lvl="0" indent="0" algn="ctr" defTabSz="800100">
            <a:lnSpc>
              <a:spcPct val="90000"/>
            </a:lnSpc>
            <a:spcBef>
              <a:spcPct val="0"/>
            </a:spcBef>
            <a:spcAft>
              <a:spcPct val="35000"/>
            </a:spcAft>
            <a:buNone/>
          </a:pPr>
          <a:r>
            <a:rPr lang="en-US" sz="1100" kern="1200" dirty="0">
              <a:solidFill>
                <a:schemeClr val="bg1"/>
              </a:solidFill>
            </a:rPr>
            <a:t>(</a:t>
          </a:r>
          <a:r>
            <a:rPr lang="it-IT" sz="1100" kern="1200" dirty="0">
              <a:solidFill>
                <a:schemeClr val="bg1"/>
              </a:solidFill>
            </a:rPr>
            <a:t>quy chuẩn theo GRDP, dân số, số lượng doanh nghiệp...)</a:t>
          </a:r>
          <a:endParaRPr lang="en-US" sz="1400" kern="1200" dirty="0">
            <a:solidFill>
              <a:schemeClr val="bg1"/>
            </a:solidFill>
          </a:endParaRPr>
        </a:p>
      </dsp:txBody>
      <dsp:txXfrm>
        <a:off x="4157216" y="57039"/>
        <a:ext cx="1494564" cy="1250967"/>
      </dsp:txXfrm>
    </dsp:sp>
    <dsp:sp modelId="{FF2AB4CE-71E0-4A4C-8B69-670C8F4E749A}">
      <dsp:nvSpPr>
        <dsp:cNvPr id="0" name=""/>
        <dsp:cNvSpPr/>
      </dsp:nvSpPr>
      <dsp:spPr>
        <a:xfrm>
          <a:off x="662152" y="1529270"/>
          <a:ext cx="1534532" cy="117577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Trọng </a:t>
          </a:r>
          <a:r>
            <a:rPr lang="en-US" sz="1800" kern="1200" dirty="0" err="1"/>
            <a:t>số</a:t>
          </a:r>
          <a:endParaRPr lang="en-US" sz="1800" kern="1200" dirty="0">
            <a:solidFill>
              <a:srgbClr val="FF0000"/>
            </a:solidFill>
          </a:endParaRPr>
        </a:p>
        <a:p>
          <a:pPr marL="0" lvl="0" indent="0" algn="ctr" defTabSz="800100">
            <a:lnSpc>
              <a:spcPct val="90000"/>
            </a:lnSpc>
            <a:spcBef>
              <a:spcPct val="0"/>
            </a:spcBef>
            <a:spcAft>
              <a:spcPct val="35000"/>
            </a:spcAft>
            <a:buNone/>
          </a:pPr>
          <a:r>
            <a:rPr lang="en-US" sz="1100" kern="1200" dirty="0">
              <a:solidFill>
                <a:schemeClr val="bg1"/>
              </a:solidFill>
            </a:rPr>
            <a:t>(phương </a:t>
          </a:r>
          <a:r>
            <a:rPr lang="en-US" sz="1100" kern="1200" dirty="0" err="1">
              <a:solidFill>
                <a:schemeClr val="bg1"/>
              </a:solidFill>
            </a:rPr>
            <a:t>pháp</a:t>
          </a:r>
          <a:r>
            <a:rPr lang="en-US" sz="1100" kern="1200" dirty="0">
              <a:solidFill>
                <a:schemeClr val="bg1"/>
              </a:solidFill>
            </a:rPr>
            <a:t> GII-</a:t>
          </a:r>
          <a:r>
            <a:rPr lang="en-US" sz="1100" kern="1200" dirty="0" err="1">
              <a:solidFill>
                <a:schemeClr val="bg1"/>
              </a:solidFill>
            </a:rPr>
            <a:t>trọng</a:t>
          </a:r>
          <a:r>
            <a:rPr lang="en-US" sz="1100" kern="1200" dirty="0">
              <a:solidFill>
                <a:schemeClr val="bg1"/>
              </a:solidFill>
            </a:rPr>
            <a:t> </a:t>
          </a:r>
          <a:r>
            <a:rPr lang="en-US" sz="1100" kern="1200" dirty="0" err="1">
              <a:solidFill>
                <a:schemeClr val="bg1"/>
              </a:solidFill>
            </a:rPr>
            <a:t>số</a:t>
          </a:r>
          <a:r>
            <a:rPr lang="en-US" sz="1100" kern="1200" dirty="0">
              <a:solidFill>
                <a:schemeClr val="bg1"/>
              </a:solidFill>
            </a:rPr>
            <a:t> </a:t>
          </a:r>
          <a:r>
            <a:rPr lang="en-US" sz="1100" kern="1200" dirty="0" err="1">
              <a:solidFill>
                <a:schemeClr val="bg1"/>
              </a:solidFill>
            </a:rPr>
            <a:t>bằng</a:t>
          </a:r>
          <a:r>
            <a:rPr lang="en-US" sz="1100" kern="1200" dirty="0">
              <a:solidFill>
                <a:schemeClr val="bg1"/>
              </a:solidFill>
            </a:rPr>
            <a:t> </a:t>
          </a:r>
          <a:r>
            <a:rPr lang="en-US" sz="1100" kern="1200" dirty="0" err="1">
              <a:solidFill>
                <a:schemeClr val="bg1"/>
              </a:solidFill>
            </a:rPr>
            <a:t>nhau</a:t>
          </a:r>
          <a:r>
            <a:rPr lang="en-US" sz="1100" kern="1200" dirty="0">
              <a:solidFill>
                <a:schemeClr val="bg1"/>
              </a:solidFill>
            </a:rPr>
            <a:t>)</a:t>
          </a:r>
        </a:p>
      </dsp:txBody>
      <dsp:txXfrm>
        <a:off x="662152" y="1529270"/>
        <a:ext cx="1534532" cy="1175774"/>
      </dsp:txXfrm>
    </dsp:sp>
    <dsp:sp modelId="{6D7B3578-A1F5-4CD4-9AF2-A026F5B1ECAE}">
      <dsp:nvSpPr>
        <dsp:cNvPr id="0" name=""/>
        <dsp:cNvSpPr/>
      </dsp:nvSpPr>
      <dsp:spPr>
        <a:xfrm>
          <a:off x="2350586" y="1536722"/>
          <a:ext cx="1556725" cy="116087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t>Chuẩn</a:t>
          </a:r>
          <a:r>
            <a:rPr lang="en-US" sz="1800" kern="1200" dirty="0"/>
            <a:t> </a:t>
          </a:r>
          <a:r>
            <a:rPr lang="en-US" sz="1800" kern="1200" dirty="0" err="1"/>
            <a:t>hóa</a:t>
          </a:r>
          <a:endParaRPr lang="en-US" sz="1800" kern="1200" dirty="0"/>
        </a:p>
        <a:p>
          <a:pPr marL="0" lvl="0" indent="0" algn="ctr" defTabSz="800100">
            <a:lnSpc>
              <a:spcPct val="90000"/>
            </a:lnSpc>
            <a:spcBef>
              <a:spcPct val="0"/>
            </a:spcBef>
            <a:spcAft>
              <a:spcPct val="35000"/>
            </a:spcAft>
            <a:buNone/>
          </a:pPr>
          <a:r>
            <a:rPr lang="en-US" sz="1100" kern="1200" dirty="0">
              <a:solidFill>
                <a:schemeClr val="bg1"/>
              </a:solidFill>
            </a:rPr>
            <a:t>(</a:t>
          </a:r>
          <a:r>
            <a:rPr lang="it-IT" sz="1100" kern="1200" dirty="0">
              <a:solidFill>
                <a:schemeClr val="bg1"/>
              </a:solidFill>
            </a:rPr>
            <a:t>phương pháp Min-Max với khoảng chung [0-100])</a:t>
          </a:r>
          <a:endParaRPr lang="en-US" sz="1100" kern="1200" dirty="0">
            <a:solidFill>
              <a:schemeClr val="bg1"/>
            </a:solidFill>
          </a:endParaRPr>
        </a:p>
      </dsp:txBody>
      <dsp:txXfrm>
        <a:off x="2350586" y="1536722"/>
        <a:ext cx="1556725" cy="1160870"/>
      </dsp:txXfrm>
    </dsp:sp>
    <dsp:sp modelId="{3A20A1D1-E6F0-48B7-9E5B-CE4DC6FA9990}">
      <dsp:nvSpPr>
        <dsp:cNvPr id="0" name=""/>
        <dsp:cNvSpPr/>
      </dsp:nvSpPr>
      <dsp:spPr>
        <a:xfrm>
          <a:off x="4061213" y="1518258"/>
          <a:ext cx="1542828" cy="119779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ts val="0"/>
            </a:spcAft>
            <a:buNone/>
          </a:pPr>
          <a:r>
            <a:rPr lang="en-US" sz="1800" kern="1200" dirty="0" err="1"/>
            <a:t>Tính</a:t>
          </a:r>
          <a:r>
            <a:rPr lang="en-US" sz="1800" kern="1200" dirty="0"/>
            <a:t> </a:t>
          </a:r>
          <a:r>
            <a:rPr lang="en-US" sz="1800" kern="1200" dirty="0" err="1"/>
            <a:t>điểm</a:t>
          </a:r>
          <a:r>
            <a:rPr lang="en-US" sz="1800" kern="1200" dirty="0"/>
            <a:t>,</a:t>
          </a:r>
        </a:p>
        <a:p>
          <a:pPr marL="0" lvl="0" indent="0" algn="ctr" defTabSz="800100">
            <a:lnSpc>
              <a:spcPct val="90000"/>
            </a:lnSpc>
            <a:spcBef>
              <a:spcPct val="0"/>
            </a:spcBef>
            <a:spcAft>
              <a:spcPts val="0"/>
            </a:spcAft>
            <a:buNone/>
          </a:pPr>
          <a:r>
            <a:rPr lang="en-US" sz="1800" kern="1200" dirty="0"/>
            <a:t> </a:t>
          </a:r>
          <a:r>
            <a:rPr lang="en-US" sz="1800" kern="1200" dirty="0" err="1"/>
            <a:t>tổng</a:t>
          </a:r>
          <a:r>
            <a:rPr lang="en-US" sz="1800" kern="1200" dirty="0"/>
            <a:t> hợp</a:t>
          </a:r>
        </a:p>
        <a:p>
          <a:pPr marL="0" lvl="0" indent="0" algn="ctr" defTabSz="800100">
            <a:lnSpc>
              <a:spcPct val="90000"/>
            </a:lnSpc>
            <a:spcBef>
              <a:spcPct val="0"/>
            </a:spcBef>
            <a:spcAft>
              <a:spcPct val="35000"/>
            </a:spcAft>
            <a:buNone/>
          </a:pPr>
          <a:r>
            <a:rPr lang="en-US" sz="1200" kern="1200" dirty="0">
              <a:solidFill>
                <a:schemeClr val="bg1"/>
              </a:solidFill>
            </a:rPr>
            <a:t>(</a:t>
          </a:r>
          <a:r>
            <a:rPr lang="it-IT" sz="1200" kern="1200" dirty="0">
              <a:solidFill>
                <a:schemeClr val="bg1"/>
              </a:solidFill>
            </a:rPr>
            <a:t>phương pháp trung bình cộng)</a:t>
          </a:r>
          <a:endParaRPr lang="en-US" sz="1200" kern="1200" dirty="0">
            <a:solidFill>
              <a:schemeClr val="bg1"/>
            </a:solidFill>
          </a:endParaRPr>
        </a:p>
      </dsp:txBody>
      <dsp:txXfrm>
        <a:off x="4061213" y="1518258"/>
        <a:ext cx="1542828" cy="1197797"/>
      </dsp:txXfrm>
    </dsp:sp>
    <dsp:sp modelId="{D5684D85-5FE0-494F-8C51-558BDD96DB5B}">
      <dsp:nvSpPr>
        <dsp:cNvPr id="0" name=""/>
        <dsp:cNvSpPr/>
      </dsp:nvSpPr>
      <dsp:spPr>
        <a:xfrm>
          <a:off x="615689" y="2869957"/>
          <a:ext cx="5034814" cy="1099796"/>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t>Xếp</a:t>
          </a:r>
          <a:r>
            <a:rPr lang="en-US" sz="1800" kern="1200" dirty="0"/>
            <a:t> </a:t>
          </a:r>
          <a:r>
            <a:rPr lang="en-US" sz="1800" kern="1200" dirty="0" err="1"/>
            <a:t>hạng</a:t>
          </a:r>
          <a:endParaRPr lang="en-US" sz="1800" kern="1200" dirty="0"/>
        </a:p>
        <a:p>
          <a:pPr marL="0" lvl="0" indent="0" algn="ctr" defTabSz="800100">
            <a:lnSpc>
              <a:spcPct val="90000"/>
            </a:lnSpc>
            <a:spcBef>
              <a:spcPct val="0"/>
            </a:spcBef>
            <a:spcAft>
              <a:spcPct val="35000"/>
            </a:spcAft>
            <a:buNone/>
          </a:pPr>
          <a:r>
            <a:rPr lang="en-US" sz="1200" kern="1200" dirty="0">
              <a:solidFill>
                <a:schemeClr val="bg1"/>
              </a:solidFill>
            </a:rPr>
            <a:t>(phương </a:t>
          </a:r>
          <a:r>
            <a:rPr lang="en-US" sz="1200" kern="1200" dirty="0" err="1">
              <a:solidFill>
                <a:schemeClr val="bg1"/>
              </a:solidFill>
            </a:rPr>
            <a:t>pháp</a:t>
          </a:r>
          <a:r>
            <a:rPr lang="en-US" sz="1200" kern="1200" dirty="0">
              <a:solidFill>
                <a:schemeClr val="bg1"/>
              </a:solidFill>
            </a:rPr>
            <a:t> GII-</a:t>
          </a:r>
          <a:r>
            <a:rPr lang="it-IT" sz="1200" kern="1200" dirty="0">
              <a:solidFill>
                <a:schemeClr val="bg1"/>
              </a:solidFill>
            </a:rPr>
            <a:t>điểm số cao nhất xếp hạng 1, điểm số thấp nhất xếp hạng cuối, không có số liệu thì không được tính điểm</a:t>
          </a:r>
          <a:r>
            <a:rPr lang="en-US" sz="1200" kern="1200" dirty="0">
              <a:solidFill>
                <a:schemeClr val="bg1"/>
              </a:solidFill>
            </a:rPr>
            <a:t>)</a:t>
          </a:r>
          <a:r>
            <a:rPr lang="en-US" sz="1400" kern="1200" dirty="0"/>
            <a:t>	</a:t>
          </a:r>
        </a:p>
      </dsp:txBody>
      <dsp:txXfrm>
        <a:off x="615689" y="2869957"/>
        <a:ext cx="5034814" cy="10997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6863" y="1870555"/>
          <a:ext cx="1236174" cy="860344"/>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latin typeface="Calibri" panose="020F0502020204030204" pitchFamily="34" charset="0"/>
              <a:cs typeface="Calibri" panose="020F0502020204030204" pitchFamily="34" charset="0"/>
            </a:rPr>
            <a:t>1. </a:t>
          </a:r>
          <a:r>
            <a:rPr lang="en-US" sz="3200" b="0" kern="1200" dirty="0" err="1">
              <a:latin typeface="Calibri" panose="020F0502020204030204" pitchFamily="34" charset="0"/>
              <a:cs typeface="Calibri" panose="020F0502020204030204" pitchFamily="34" charset="0"/>
            </a:rPr>
            <a:t>Thể</a:t>
          </a:r>
          <a:r>
            <a:rPr lang="en-US" sz="3200" b="0" kern="1200" dirty="0">
              <a:latin typeface="Calibri" panose="020F0502020204030204" pitchFamily="34" charset="0"/>
              <a:cs typeface="Calibri" panose="020F0502020204030204" pitchFamily="34" charset="0"/>
            </a:rPr>
            <a:t> </a:t>
          </a:r>
          <a:r>
            <a:rPr lang="en-US" sz="3200" b="0" kern="1200" dirty="0" err="1">
              <a:latin typeface="Calibri" panose="020F0502020204030204" pitchFamily="34" charset="0"/>
              <a:cs typeface="Calibri" panose="020F0502020204030204" pitchFamily="34" charset="0"/>
            </a:rPr>
            <a:t>chế</a:t>
          </a:r>
          <a:endParaRPr lang="en-US" sz="3200" b="0" kern="1200" dirty="0">
            <a:latin typeface="Calibri" panose="020F0502020204030204" pitchFamily="34" charset="0"/>
            <a:cs typeface="Calibri" panose="020F0502020204030204" pitchFamily="34" charset="0"/>
          </a:endParaRPr>
        </a:p>
      </dsp:txBody>
      <dsp:txXfrm>
        <a:off x="32062" y="1895754"/>
        <a:ext cx="1185776" cy="809946"/>
      </dsp:txXfrm>
    </dsp:sp>
    <dsp:sp modelId="{0A98EAC1-CB72-4FFC-BED3-29366D3DBE94}">
      <dsp:nvSpPr>
        <dsp:cNvPr id="0" name=""/>
        <dsp:cNvSpPr/>
      </dsp:nvSpPr>
      <dsp:spPr>
        <a:xfrm rot="17608065">
          <a:off x="838993" y="1671665"/>
          <a:ext cx="1342857" cy="26341"/>
        </a:xfrm>
        <a:custGeom>
          <a:avLst/>
          <a:gdLst/>
          <a:ahLst/>
          <a:cxnLst/>
          <a:rect l="0" t="0" r="0" b="0"/>
          <a:pathLst>
            <a:path>
              <a:moveTo>
                <a:pt x="0" y="13170"/>
              </a:moveTo>
              <a:lnTo>
                <a:pt x="1342857" y="1317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476851" y="1651265"/>
        <a:ext cx="67142" cy="67142"/>
      </dsp:txXfrm>
    </dsp:sp>
    <dsp:sp modelId="{4C9C1524-24BB-4E25-A0A7-38C28674D1EC}">
      <dsp:nvSpPr>
        <dsp:cNvPr id="0" name=""/>
        <dsp:cNvSpPr/>
      </dsp:nvSpPr>
      <dsp:spPr>
        <a:xfrm>
          <a:off x="1777807" y="654063"/>
          <a:ext cx="1220572" cy="829762"/>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0" kern="1200" dirty="0">
              <a:latin typeface="Calibri" panose="020F0502020204030204" pitchFamily="34" charset="0"/>
              <a:cs typeface="Calibri" panose="020F0502020204030204" pitchFamily="34" charset="0"/>
            </a:rPr>
            <a:t>1.1. </a:t>
          </a:r>
          <a:r>
            <a:rPr lang="en-US" sz="2000" b="0" kern="1200" dirty="0" err="1">
              <a:latin typeface="Calibri" panose="020F0502020204030204" pitchFamily="34" charset="0"/>
              <a:cs typeface="Calibri" panose="020F0502020204030204" pitchFamily="34" charset="0"/>
            </a:rPr>
            <a:t>Môi</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trường</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chính</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sách</a:t>
          </a:r>
          <a:endParaRPr lang="en-US" sz="2000" b="0" kern="1200" dirty="0">
            <a:latin typeface="Calibri" panose="020F0502020204030204" pitchFamily="34" charset="0"/>
            <a:cs typeface="Calibri" panose="020F0502020204030204" pitchFamily="34" charset="0"/>
          </a:endParaRPr>
        </a:p>
      </dsp:txBody>
      <dsp:txXfrm>
        <a:off x="1802110" y="678366"/>
        <a:ext cx="1171966" cy="781156"/>
      </dsp:txXfrm>
    </dsp:sp>
    <dsp:sp modelId="{C4F18685-72B2-485F-808E-79712C6B403A}">
      <dsp:nvSpPr>
        <dsp:cNvPr id="0" name=""/>
        <dsp:cNvSpPr/>
      </dsp:nvSpPr>
      <dsp:spPr>
        <a:xfrm rot="18816220">
          <a:off x="2878062" y="775028"/>
          <a:ext cx="775404" cy="26341"/>
        </a:xfrm>
        <a:custGeom>
          <a:avLst/>
          <a:gdLst/>
          <a:ahLst/>
          <a:cxnLst/>
          <a:rect l="0" t="0" r="0" b="0"/>
          <a:pathLst>
            <a:path>
              <a:moveTo>
                <a:pt x="0" y="13170"/>
              </a:moveTo>
              <a:lnTo>
                <a:pt x="775404"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46380" y="768814"/>
        <a:ext cx="38770" cy="38770"/>
      </dsp:txXfrm>
    </dsp:sp>
    <dsp:sp modelId="{D1B21667-D685-4112-ADBF-6A485F9FA59A}">
      <dsp:nvSpPr>
        <dsp:cNvPr id="0" name=""/>
        <dsp:cNvSpPr/>
      </dsp:nvSpPr>
      <dsp:spPr>
        <a:xfrm>
          <a:off x="3533150" y="49740"/>
          <a:ext cx="3186146" cy="915426"/>
        </a:xfrm>
        <a:prstGeom prst="roundRect">
          <a:avLst>
            <a:gd name="adj" fmla="val 10000"/>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latin typeface="Calibri" panose="020F0502020204030204" pitchFamily="34" charset="0"/>
              <a:cs typeface="Calibri" panose="020F0502020204030204" pitchFamily="34" charset="0"/>
            </a:rPr>
            <a:t>1.1.1. </a:t>
          </a:r>
          <a:r>
            <a:rPr lang="en-US" sz="1600" b="0" kern="1200" dirty="0" err="1">
              <a:solidFill>
                <a:schemeClr val="tx1"/>
              </a:solidFill>
              <a:latin typeface="Calibri" panose="020F0502020204030204" pitchFamily="34" charset="0"/>
              <a:cs typeface="Calibri" panose="020F0502020204030204" pitchFamily="34" charset="0"/>
            </a:rPr>
            <a:t>Chính</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sách</a:t>
          </a:r>
          <a:r>
            <a:rPr lang="en-US" sz="1600" b="0" kern="1200" dirty="0">
              <a:solidFill>
                <a:schemeClr val="tx1"/>
              </a:solidFill>
              <a:latin typeface="Calibri" panose="020F0502020204030204" pitchFamily="34" charset="0"/>
              <a:cs typeface="Calibri" panose="020F0502020204030204" pitchFamily="34" charset="0"/>
            </a:rPr>
            <a:t> KHCN, ĐMST&amp; CĐS </a:t>
          </a:r>
          <a:r>
            <a:rPr lang="en-US" sz="1600" b="0" kern="1200" dirty="0" err="1">
              <a:solidFill>
                <a:schemeClr val="tx1"/>
              </a:solidFill>
              <a:latin typeface="Calibri" panose="020F0502020204030204" pitchFamily="34" charset="0"/>
              <a:cs typeface="Calibri" panose="020F0502020204030204" pitchFamily="34" charset="0"/>
            </a:rPr>
            <a:t>phục</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vụ</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phát</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triển</a:t>
          </a:r>
          <a:r>
            <a:rPr lang="en-US" sz="1600" b="0" kern="1200" dirty="0">
              <a:solidFill>
                <a:schemeClr val="tx1"/>
              </a:solidFill>
              <a:latin typeface="Calibri" panose="020F0502020204030204" pitchFamily="34" charset="0"/>
              <a:cs typeface="Calibri" panose="020F0502020204030204" pitchFamily="34" charset="0"/>
            </a:rPr>
            <a:t> KT-XH </a:t>
          </a:r>
          <a:r>
            <a:rPr lang="en-US" sz="1600" b="0" kern="1200" dirty="0" err="1">
              <a:solidFill>
                <a:schemeClr val="tx1"/>
              </a:solidFill>
              <a:latin typeface="Calibri" panose="020F0502020204030204" pitchFamily="34" charset="0"/>
              <a:cs typeface="Calibri" panose="020F0502020204030204" pitchFamily="34" charset="0"/>
            </a:rPr>
            <a:t>của</a:t>
          </a:r>
          <a:r>
            <a:rPr lang="en-US" sz="1600" b="0" kern="1200" dirty="0">
              <a:solidFill>
                <a:schemeClr val="tx1"/>
              </a:solidFill>
              <a:latin typeface="Calibri" panose="020F0502020204030204" pitchFamily="34" charset="0"/>
              <a:cs typeface="Calibri" panose="020F0502020204030204" pitchFamily="34" charset="0"/>
            </a:rPr>
            <a:t> ĐP </a:t>
          </a:r>
          <a:r>
            <a:rPr lang="en-US" sz="1600" b="0" i="1" kern="1200" dirty="0">
              <a:solidFill>
                <a:schemeClr val="tx1"/>
              </a:solidFill>
              <a:latin typeface="Calibri" panose="020F0502020204030204" pitchFamily="34" charset="0"/>
              <a:cs typeface="Calibri" panose="020F0502020204030204" pitchFamily="34" charset="0"/>
            </a:rPr>
            <a:t>[ĐP]</a:t>
          </a:r>
        </a:p>
      </dsp:txBody>
      <dsp:txXfrm>
        <a:off x="3559962" y="76552"/>
        <a:ext cx="3132522" cy="861802"/>
      </dsp:txXfrm>
    </dsp:sp>
    <dsp:sp modelId="{90C51B10-EB16-4237-9405-E1E848A62C16}">
      <dsp:nvSpPr>
        <dsp:cNvPr id="0" name=""/>
        <dsp:cNvSpPr/>
      </dsp:nvSpPr>
      <dsp:spPr>
        <a:xfrm>
          <a:off x="6719296" y="494282"/>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874" y="496896"/>
        <a:ext cx="21113" cy="21113"/>
      </dsp:txXfrm>
    </dsp:sp>
    <dsp:sp modelId="{0422BB71-EFA5-4563-A527-D355522F0DCE}">
      <dsp:nvSpPr>
        <dsp:cNvPr id="0" name=""/>
        <dsp:cNvSpPr/>
      </dsp:nvSpPr>
      <dsp:spPr>
        <a:xfrm>
          <a:off x="7141564" y="276773"/>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14 </a:t>
          </a:r>
          <a:r>
            <a:rPr lang="en-US" sz="1200" b="1" kern="1200" dirty="0" err="1">
              <a:solidFill>
                <a:srgbClr val="0070C0"/>
              </a:solidFill>
            </a:rPr>
            <a:t>lĩnh</a:t>
          </a:r>
          <a:r>
            <a:rPr lang="en-US" sz="1200" b="1" kern="1200" dirty="0">
              <a:solidFill>
                <a:srgbClr val="0070C0"/>
              </a:solidFill>
            </a:rPr>
            <a:t> </a:t>
          </a:r>
          <a:r>
            <a:rPr lang="en-US" sz="1200" b="1" kern="1200" dirty="0" err="1">
              <a:solidFill>
                <a:srgbClr val="0070C0"/>
              </a:solidFill>
            </a:rPr>
            <a:t>vực</a:t>
          </a:r>
          <a:endParaRPr lang="en-US" sz="1050" i="1" kern="1200" dirty="0">
            <a:solidFill>
              <a:srgbClr val="0070C0"/>
            </a:solidFill>
          </a:endParaRPr>
        </a:p>
      </dsp:txBody>
      <dsp:txXfrm>
        <a:off x="7155077" y="290286"/>
        <a:ext cx="1160979" cy="434333"/>
      </dsp:txXfrm>
    </dsp:sp>
    <dsp:sp modelId="{FA0F685A-50D8-4FE9-938D-564D9BD2BE89}">
      <dsp:nvSpPr>
        <dsp:cNvPr id="0" name=""/>
        <dsp:cNvSpPr/>
      </dsp:nvSpPr>
      <dsp:spPr>
        <a:xfrm rot="1380201">
          <a:off x="2975281" y="1169291"/>
          <a:ext cx="580967" cy="26341"/>
        </a:xfrm>
        <a:custGeom>
          <a:avLst/>
          <a:gdLst/>
          <a:ahLst/>
          <a:cxnLst/>
          <a:rect l="0" t="0" r="0" b="0"/>
          <a:pathLst>
            <a:path>
              <a:moveTo>
                <a:pt x="0" y="13170"/>
              </a:moveTo>
              <a:lnTo>
                <a:pt x="580967"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51240" y="1167937"/>
        <a:ext cx="29048" cy="29048"/>
      </dsp:txXfrm>
    </dsp:sp>
    <dsp:sp modelId="{F11B68E2-D7AE-4DF8-B301-25C58627DDDF}">
      <dsp:nvSpPr>
        <dsp:cNvPr id="0" name=""/>
        <dsp:cNvSpPr/>
      </dsp:nvSpPr>
      <dsp:spPr>
        <a:xfrm>
          <a:off x="3533150" y="1065435"/>
          <a:ext cx="3186146" cy="461085"/>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b="0" kern="1200" dirty="0">
              <a:solidFill>
                <a:schemeClr val="tx1"/>
              </a:solidFill>
              <a:latin typeface="Calibri" panose="020F0502020204030204" pitchFamily="34" charset="0"/>
              <a:cs typeface="Calibri" panose="020F0502020204030204" pitchFamily="34" charset="0"/>
            </a:rPr>
            <a:t>1.1.2. </a:t>
          </a:r>
          <a:r>
            <a:rPr lang="en-US" sz="1600" b="0" kern="1200" dirty="0" err="1">
              <a:solidFill>
                <a:schemeClr val="tx1"/>
              </a:solidFill>
              <a:latin typeface="Calibri" panose="020F0502020204030204" pitchFamily="34" charset="0"/>
              <a:cs typeface="Calibri" panose="020F0502020204030204" pitchFamily="34" charset="0"/>
            </a:rPr>
            <a:t>Thiết</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chế</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pháp</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lý</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và</a:t>
          </a:r>
          <a:r>
            <a:rPr lang="en-US" sz="1600" b="0" kern="1200" dirty="0">
              <a:solidFill>
                <a:schemeClr val="tx1"/>
              </a:solidFill>
              <a:latin typeface="Calibri" panose="020F0502020204030204" pitchFamily="34" charset="0"/>
              <a:cs typeface="Calibri" panose="020F0502020204030204" pitchFamily="34" charset="0"/>
            </a:rPr>
            <a:t> an </a:t>
          </a:r>
          <a:r>
            <a:rPr lang="en-US" sz="1600" b="0" kern="1200" dirty="0" err="1">
              <a:solidFill>
                <a:schemeClr val="tx1"/>
              </a:solidFill>
              <a:latin typeface="Calibri" panose="020F0502020204030204" pitchFamily="34" charset="0"/>
              <a:cs typeface="Calibri" panose="020F0502020204030204" pitchFamily="34" charset="0"/>
            </a:rPr>
            <a:t>ninh</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trật</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tự</a:t>
          </a:r>
          <a:r>
            <a:rPr lang="en-US" sz="1600" b="0" kern="1200" dirty="0">
              <a:solidFill>
                <a:schemeClr val="tx1"/>
              </a:solidFill>
              <a:latin typeface="Calibri" panose="020F0502020204030204" pitchFamily="34" charset="0"/>
              <a:cs typeface="Calibri" panose="020F0502020204030204" pitchFamily="34" charset="0"/>
            </a:rPr>
            <a:t> </a:t>
          </a:r>
          <a:r>
            <a:rPr lang="en-US" sz="1600" b="0" i="1" kern="1200" dirty="0">
              <a:solidFill>
                <a:schemeClr val="tx1"/>
              </a:solidFill>
              <a:latin typeface="Calibri" panose="020F0502020204030204" pitchFamily="34" charset="0"/>
              <a:cs typeface="Calibri" panose="020F0502020204030204" pitchFamily="34" charset="0"/>
            </a:rPr>
            <a:t>[PCI-VCCI]</a:t>
          </a:r>
        </a:p>
      </dsp:txBody>
      <dsp:txXfrm>
        <a:off x="3546655" y="1078940"/>
        <a:ext cx="3159136" cy="434075"/>
      </dsp:txXfrm>
    </dsp:sp>
    <dsp:sp modelId="{27692A52-0471-4460-8269-014D0524D632}">
      <dsp:nvSpPr>
        <dsp:cNvPr id="0" name=""/>
        <dsp:cNvSpPr/>
      </dsp:nvSpPr>
      <dsp:spPr>
        <a:xfrm>
          <a:off x="6719296" y="1282807"/>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874" y="1285421"/>
        <a:ext cx="21113" cy="21113"/>
      </dsp:txXfrm>
    </dsp:sp>
    <dsp:sp modelId="{627C2504-1A3D-4E57-8ACF-366E6561FF98}">
      <dsp:nvSpPr>
        <dsp:cNvPr id="0" name=""/>
        <dsp:cNvSpPr/>
      </dsp:nvSpPr>
      <dsp:spPr>
        <a:xfrm>
          <a:off x="7141564" y="1065298"/>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Tòa</a:t>
          </a:r>
          <a:r>
            <a:rPr lang="en-US" sz="1200" b="1" kern="1200" dirty="0">
              <a:solidFill>
                <a:srgbClr val="0070C0"/>
              </a:solidFill>
            </a:rPr>
            <a:t> </a:t>
          </a:r>
          <a:r>
            <a:rPr lang="en-US" sz="1200" b="1" kern="1200" dirty="0" err="1">
              <a:solidFill>
                <a:srgbClr val="0070C0"/>
              </a:solidFill>
            </a:rPr>
            <a:t>án</a:t>
          </a:r>
          <a:r>
            <a:rPr lang="en-US" sz="1200" b="1" kern="1200" dirty="0">
              <a:solidFill>
                <a:srgbClr val="0070C0"/>
              </a:solidFill>
            </a:rPr>
            <a:t>, </a:t>
          </a:r>
          <a:r>
            <a:rPr lang="en-US" sz="1200" b="1" kern="1200" dirty="0" err="1">
              <a:solidFill>
                <a:srgbClr val="0070C0"/>
              </a:solidFill>
            </a:rPr>
            <a:t>Tư</a:t>
          </a:r>
          <a:r>
            <a:rPr lang="en-US" sz="1200" b="1" kern="1200" dirty="0">
              <a:solidFill>
                <a:srgbClr val="0070C0"/>
              </a:solidFill>
            </a:rPr>
            <a:t> </a:t>
          </a:r>
          <a:r>
            <a:rPr lang="en-US" sz="1200" b="1" kern="1200" dirty="0" err="1">
              <a:solidFill>
                <a:srgbClr val="0070C0"/>
              </a:solidFill>
            </a:rPr>
            <a:t>pháp</a:t>
          </a:r>
          <a:r>
            <a:rPr lang="en-US" sz="1200" b="1" kern="1200" dirty="0">
              <a:solidFill>
                <a:srgbClr val="0070C0"/>
              </a:solidFill>
            </a:rPr>
            <a:t>, </a:t>
          </a:r>
          <a:r>
            <a:rPr lang="en-US" sz="1200" b="1" kern="1200" dirty="0" err="1">
              <a:solidFill>
                <a:srgbClr val="0070C0"/>
              </a:solidFill>
            </a:rPr>
            <a:t>Công</a:t>
          </a:r>
          <a:r>
            <a:rPr lang="en-US" sz="1200" b="1" kern="1200" dirty="0">
              <a:solidFill>
                <a:srgbClr val="0070C0"/>
              </a:solidFill>
            </a:rPr>
            <a:t> an</a:t>
          </a:r>
          <a:endParaRPr lang="en-US" sz="1050" kern="1200" dirty="0">
            <a:solidFill>
              <a:srgbClr val="0070C0"/>
            </a:solidFill>
          </a:endParaRPr>
        </a:p>
      </dsp:txBody>
      <dsp:txXfrm>
        <a:off x="7155077" y="1078811"/>
        <a:ext cx="1160979" cy="434333"/>
      </dsp:txXfrm>
    </dsp:sp>
    <dsp:sp modelId="{37362A7A-461F-431D-ABC2-42E546C6C572}">
      <dsp:nvSpPr>
        <dsp:cNvPr id="0" name=""/>
        <dsp:cNvSpPr/>
      </dsp:nvSpPr>
      <dsp:spPr>
        <a:xfrm rot="3351593">
          <a:off x="2789328" y="1450105"/>
          <a:ext cx="952873" cy="26341"/>
        </a:xfrm>
        <a:custGeom>
          <a:avLst/>
          <a:gdLst/>
          <a:ahLst/>
          <a:cxnLst/>
          <a:rect l="0" t="0" r="0" b="0"/>
          <a:pathLst>
            <a:path>
              <a:moveTo>
                <a:pt x="0" y="13170"/>
              </a:moveTo>
              <a:lnTo>
                <a:pt x="952873"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241943" y="1439454"/>
        <a:ext cx="47643" cy="47643"/>
      </dsp:txXfrm>
    </dsp:sp>
    <dsp:sp modelId="{FDA03867-2FD5-4F37-92F2-797B9BC35F4A}">
      <dsp:nvSpPr>
        <dsp:cNvPr id="0" name=""/>
        <dsp:cNvSpPr/>
      </dsp:nvSpPr>
      <dsp:spPr>
        <a:xfrm>
          <a:off x="3533150" y="1627064"/>
          <a:ext cx="3186146" cy="461085"/>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solidFill>
                <a:schemeClr val="tx1"/>
              </a:solidFill>
              <a:latin typeface="Calibri" panose="020F0502020204030204" pitchFamily="34" charset="0"/>
              <a:cs typeface="Calibri" panose="020F0502020204030204" pitchFamily="34" charset="0"/>
            </a:rPr>
            <a:t>1.1.3. </a:t>
          </a:r>
          <a:r>
            <a:rPr lang="en-US" sz="1600" kern="1200" dirty="0" err="1">
              <a:solidFill>
                <a:schemeClr val="tx1"/>
              </a:solidFill>
              <a:latin typeface="Calibri" panose="020F0502020204030204" pitchFamily="34" charset="0"/>
              <a:cs typeface="Calibri" panose="020F0502020204030204" pitchFamily="34" charset="0"/>
            </a:rPr>
            <a:t>Chính</a:t>
          </a:r>
          <a:r>
            <a:rPr lang="en-US" sz="1600" kern="1200" dirty="0">
              <a:solidFill>
                <a:schemeClr val="tx1"/>
              </a:solidFill>
              <a:latin typeface="Calibri" panose="020F0502020204030204" pitchFamily="34" charset="0"/>
              <a:cs typeface="Calibri" panose="020F0502020204030204" pitchFamily="34" charset="0"/>
            </a:rPr>
            <a:t> </a:t>
          </a:r>
          <a:r>
            <a:rPr lang="en-US" sz="1600" kern="1200" dirty="0" err="1">
              <a:solidFill>
                <a:schemeClr val="tx1"/>
              </a:solidFill>
              <a:latin typeface="Calibri" panose="020F0502020204030204" pitchFamily="34" charset="0"/>
              <a:cs typeface="Calibri" panose="020F0502020204030204" pitchFamily="34" charset="0"/>
            </a:rPr>
            <a:t>sách</a:t>
          </a:r>
          <a:r>
            <a:rPr lang="en-US" sz="1600" kern="1200" dirty="0">
              <a:solidFill>
                <a:schemeClr val="tx1"/>
              </a:solidFill>
              <a:latin typeface="Calibri" panose="020F0502020204030204" pitchFamily="34" charset="0"/>
              <a:cs typeface="Calibri" panose="020F0502020204030204" pitchFamily="34" charset="0"/>
            </a:rPr>
            <a:t> </a:t>
          </a:r>
          <a:r>
            <a:rPr lang="en-US" sz="1600" kern="1200" dirty="0" err="1">
              <a:solidFill>
                <a:schemeClr val="tx1"/>
              </a:solidFill>
              <a:latin typeface="Calibri" panose="020F0502020204030204" pitchFamily="34" charset="0"/>
              <a:cs typeface="Calibri" panose="020F0502020204030204" pitchFamily="34" charset="0"/>
            </a:rPr>
            <a:t>hỗ</a:t>
          </a:r>
          <a:r>
            <a:rPr lang="en-US" sz="1600" kern="1200" dirty="0">
              <a:solidFill>
                <a:schemeClr val="tx1"/>
              </a:solidFill>
              <a:latin typeface="Calibri" panose="020F0502020204030204" pitchFamily="34" charset="0"/>
              <a:cs typeface="Calibri" panose="020F0502020204030204" pitchFamily="34" charset="0"/>
            </a:rPr>
            <a:t> </a:t>
          </a:r>
          <a:r>
            <a:rPr lang="en-US" sz="1600" kern="1200" dirty="0" err="1">
              <a:solidFill>
                <a:schemeClr val="tx1"/>
              </a:solidFill>
              <a:latin typeface="Calibri" panose="020F0502020204030204" pitchFamily="34" charset="0"/>
              <a:cs typeface="Calibri" panose="020F0502020204030204" pitchFamily="34" charset="0"/>
            </a:rPr>
            <a:t>trợ</a:t>
          </a:r>
          <a:r>
            <a:rPr lang="en-US" sz="1600" kern="1200" dirty="0">
              <a:solidFill>
                <a:schemeClr val="tx1"/>
              </a:solidFill>
              <a:latin typeface="Calibri" panose="020F0502020204030204" pitchFamily="34" charset="0"/>
              <a:cs typeface="Calibri" panose="020F0502020204030204" pitchFamily="34" charset="0"/>
            </a:rPr>
            <a:t> </a:t>
          </a:r>
          <a:r>
            <a:rPr lang="en-US" sz="1600" kern="1200" dirty="0" err="1">
              <a:solidFill>
                <a:schemeClr val="tx1"/>
              </a:solidFill>
              <a:latin typeface="Calibri" panose="020F0502020204030204" pitchFamily="34" charset="0"/>
              <a:cs typeface="Calibri" panose="020F0502020204030204" pitchFamily="34" charset="0"/>
            </a:rPr>
            <a:t>doanh</a:t>
          </a:r>
          <a:r>
            <a:rPr lang="en-US" sz="1600" kern="1200" dirty="0">
              <a:solidFill>
                <a:schemeClr val="tx1"/>
              </a:solidFill>
              <a:latin typeface="Calibri" panose="020F0502020204030204" pitchFamily="34" charset="0"/>
              <a:cs typeface="Calibri" panose="020F0502020204030204" pitchFamily="34" charset="0"/>
            </a:rPr>
            <a:t> </a:t>
          </a:r>
          <a:r>
            <a:rPr lang="en-US" sz="1600" kern="1200" dirty="0" err="1">
              <a:solidFill>
                <a:schemeClr val="tx1"/>
              </a:solidFill>
              <a:latin typeface="Calibri" panose="020F0502020204030204" pitchFamily="34" charset="0"/>
              <a:cs typeface="Calibri" panose="020F0502020204030204" pitchFamily="34" charset="0"/>
            </a:rPr>
            <a:t>nghiệp</a:t>
          </a:r>
          <a:r>
            <a:rPr lang="en-US" sz="1600" kern="1200" dirty="0">
              <a:solidFill>
                <a:schemeClr val="tx1"/>
              </a:solidFill>
              <a:latin typeface="Calibri" panose="020F0502020204030204" pitchFamily="34" charset="0"/>
              <a:cs typeface="Calibri" panose="020F0502020204030204" pitchFamily="34" charset="0"/>
            </a:rPr>
            <a:t> </a:t>
          </a:r>
        </a:p>
        <a:p>
          <a:pPr marL="0" lvl="0" indent="0" algn="ctr" defTabSz="711200">
            <a:lnSpc>
              <a:spcPct val="90000"/>
            </a:lnSpc>
            <a:spcBef>
              <a:spcPct val="0"/>
            </a:spcBef>
            <a:spcAft>
              <a:spcPct val="35000"/>
            </a:spcAft>
            <a:buNone/>
          </a:pPr>
          <a:r>
            <a:rPr lang="en-US" sz="1600" b="0" i="1" kern="1200" dirty="0">
              <a:solidFill>
                <a:schemeClr val="tx1"/>
              </a:solidFill>
              <a:latin typeface="Calibri" panose="020F0502020204030204" pitchFamily="34" charset="0"/>
              <a:cs typeface="Calibri" panose="020F0502020204030204" pitchFamily="34" charset="0"/>
            </a:rPr>
            <a:t>[PCI-VCCI]</a:t>
          </a:r>
          <a:endParaRPr lang="en-GB" sz="1600" kern="1200" dirty="0">
            <a:solidFill>
              <a:schemeClr val="tx1"/>
            </a:solidFill>
            <a:latin typeface="Calibri" panose="020F0502020204030204" pitchFamily="34" charset="0"/>
            <a:cs typeface="Calibri" panose="020F0502020204030204" pitchFamily="34" charset="0"/>
          </a:endParaRPr>
        </a:p>
      </dsp:txBody>
      <dsp:txXfrm>
        <a:off x="3546655" y="1640569"/>
        <a:ext cx="3159136" cy="434075"/>
      </dsp:txXfrm>
    </dsp:sp>
    <dsp:sp modelId="{B37A4487-BF8D-4E5F-B46F-62A8FD23F3F4}">
      <dsp:nvSpPr>
        <dsp:cNvPr id="0" name=""/>
        <dsp:cNvSpPr/>
      </dsp:nvSpPr>
      <dsp:spPr>
        <a:xfrm>
          <a:off x="6719296" y="1844436"/>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874" y="1847050"/>
        <a:ext cx="21113" cy="21113"/>
      </dsp:txXfrm>
    </dsp:sp>
    <dsp:sp modelId="{AE5C3D3D-9F77-4F5F-8FE8-920E2BBA7908}">
      <dsp:nvSpPr>
        <dsp:cNvPr id="0" name=""/>
        <dsp:cNvSpPr/>
      </dsp:nvSpPr>
      <dsp:spPr>
        <a:xfrm>
          <a:off x="7141564" y="1626927"/>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r>
            <a:rPr lang="en-US" sz="1200" b="1" kern="1200" dirty="0">
              <a:solidFill>
                <a:srgbClr val="0070C0"/>
              </a:solidFill>
            </a:rPr>
            <a:t> ++</a:t>
          </a:r>
          <a:endParaRPr lang="en-US" sz="1050" kern="1200" dirty="0">
            <a:solidFill>
              <a:srgbClr val="0070C0"/>
            </a:solidFill>
          </a:endParaRPr>
        </a:p>
      </dsp:txBody>
      <dsp:txXfrm>
        <a:off x="7155077" y="1640440"/>
        <a:ext cx="1160979" cy="434333"/>
      </dsp:txXfrm>
    </dsp:sp>
    <dsp:sp modelId="{51870D06-4355-446C-B598-776ECAFF4413}">
      <dsp:nvSpPr>
        <dsp:cNvPr id="0" name=""/>
        <dsp:cNvSpPr/>
      </dsp:nvSpPr>
      <dsp:spPr>
        <a:xfrm rot="3784123">
          <a:off x="920066" y="2813889"/>
          <a:ext cx="1180712" cy="26341"/>
        </a:xfrm>
        <a:custGeom>
          <a:avLst/>
          <a:gdLst/>
          <a:ahLst/>
          <a:cxnLst/>
          <a:rect l="0" t="0" r="0" b="0"/>
          <a:pathLst>
            <a:path>
              <a:moveTo>
                <a:pt x="0" y="13170"/>
              </a:moveTo>
              <a:lnTo>
                <a:pt x="1180712" y="1317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480904" y="2797542"/>
        <a:ext cx="59035" cy="59035"/>
      </dsp:txXfrm>
    </dsp:sp>
    <dsp:sp modelId="{F261C854-A102-4A88-8668-ABA6DC527FFB}">
      <dsp:nvSpPr>
        <dsp:cNvPr id="0" name=""/>
        <dsp:cNvSpPr/>
      </dsp:nvSpPr>
      <dsp:spPr>
        <a:xfrm>
          <a:off x="1777807" y="2759393"/>
          <a:ext cx="1220572" cy="1187998"/>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0" kern="1200" dirty="0">
              <a:latin typeface="Calibri" panose="020F0502020204030204" pitchFamily="34" charset="0"/>
              <a:cs typeface="Calibri" panose="020F0502020204030204" pitchFamily="34" charset="0"/>
            </a:rPr>
            <a:t>1.2. </a:t>
          </a:r>
          <a:r>
            <a:rPr lang="en-US" sz="2000" b="0" kern="1200" dirty="0" err="1">
              <a:latin typeface="Calibri" panose="020F0502020204030204" pitchFamily="34" charset="0"/>
              <a:cs typeface="Calibri" panose="020F0502020204030204" pitchFamily="34" charset="0"/>
            </a:rPr>
            <a:t>Môi</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trường</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kinh</a:t>
          </a:r>
          <a:r>
            <a:rPr lang="en-US" sz="2000" b="0" kern="1200" dirty="0">
              <a:latin typeface="Calibri" panose="020F0502020204030204" pitchFamily="34" charset="0"/>
              <a:cs typeface="Calibri" panose="020F0502020204030204" pitchFamily="34" charset="0"/>
            </a:rPr>
            <a:t> </a:t>
          </a:r>
          <a:r>
            <a:rPr lang="en-US" sz="2000" b="0" kern="1200" dirty="0" err="1">
              <a:latin typeface="Calibri" panose="020F0502020204030204" pitchFamily="34" charset="0"/>
              <a:cs typeface="Calibri" panose="020F0502020204030204" pitchFamily="34" charset="0"/>
            </a:rPr>
            <a:t>doanh</a:t>
          </a:r>
          <a:endParaRPr lang="en-US" sz="2000" b="0" kern="1200" dirty="0">
            <a:latin typeface="Calibri" panose="020F0502020204030204" pitchFamily="34" charset="0"/>
            <a:cs typeface="Calibri" panose="020F0502020204030204" pitchFamily="34" charset="0"/>
          </a:endParaRPr>
        </a:p>
      </dsp:txBody>
      <dsp:txXfrm>
        <a:off x="1812602" y="2794188"/>
        <a:ext cx="1150982" cy="1118408"/>
      </dsp:txXfrm>
    </dsp:sp>
    <dsp:sp modelId="{0D4153F1-B16A-4986-A8D4-1C7914A42D35}">
      <dsp:nvSpPr>
        <dsp:cNvPr id="0" name=""/>
        <dsp:cNvSpPr/>
      </dsp:nvSpPr>
      <dsp:spPr>
        <a:xfrm rot="17987373">
          <a:off x="2727567" y="2873143"/>
          <a:ext cx="1076395" cy="26341"/>
        </a:xfrm>
        <a:custGeom>
          <a:avLst/>
          <a:gdLst/>
          <a:ahLst/>
          <a:cxnLst/>
          <a:rect l="0" t="0" r="0" b="0"/>
          <a:pathLst>
            <a:path>
              <a:moveTo>
                <a:pt x="0" y="13170"/>
              </a:moveTo>
              <a:lnTo>
                <a:pt x="1076395"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38855" y="2859404"/>
        <a:ext cx="53819" cy="53819"/>
      </dsp:txXfrm>
    </dsp:sp>
    <dsp:sp modelId="{179E7068-1991-457E-806B-C8254F5EE136}">
      <dsp:nvSpPr>
        <dsp:cNvPr id="0" name=""/>
        <dsp:cNvSpPr/>
      </dsp:nvSpPr>
      <dsp:spPr>
        <a:xfrm>
          <a:off x="3533150" y="2188693"/>
          <a:ext cx="3186146" cy="461085"/>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latin typeface="Calibri" panose="020F0502020204030204" pitchFamily="34" charset="0"/>
              <a:cs typeface="Calibri" panose="020F0502020204030204" pitchFamily="34" charset="0"/>
            </a:rPr>
            <a:t>1.2.1. Chi </a:t>
          </a:r>
          <a:r>
            <a:rPr lang="en-US" sz="1600" b="0" kern="1200" dirty="0" err="1">
              <a:solidFill>
                <a:schemeClr val="tx1"/>
              </a:solidFill>
              <a:latin typeface="Calibri" panose="020F0502020204030204" pitchFamily="34" charset="0"/>
              <a:cs typeface="Calibri" panose="020F0502020204030204" pitchFamily="34" charset="0"/>
            </a:rPr>
            <a:t>phí</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gia</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nhập</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thị</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trường</a:t>
          </a:r>
          <a:r>
            <a:rPr lang="en-US" sz="1600" b="0" kern="1200" dirty="0">
              <a:solidFill>
                <a:schemeClr val="tx1"/>
              </a:solidFill>
              <a:latin typeface="Calibri" panose="020F0502020204030204" pitchFamily="34" charset="0"/>
              <a:cs typeface="Calibri" panose="020F0502020204030204" pitchFamily="34" charset="0"/>
            </a:rPr>
            <a:t> </a:t>
          </a:r>
          <a:r>
            <a:rPr lang="en-US" sz="1600" b="0" i="1" kern="1200" dirty="0">
              <a:solidFill>
                <a:schemeClr val="tx1"/>
              </a:solidFill>
              <a:latin typeface="Calibri" panose="020F0502020204030204" pitchFamily="34" charset="0"/>
              <a:cs typeface="Calibri" panose="020F0502020204030204" pitchFamily="34" charset="0"/>
            </a:rPr>
            <a:t>[PCI-VCCI]</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6655" y="2202198"/>
        <a:ext cx="3159136" cy="434075"/>
      </dsp:txXfrm>
    </dsp:sp>
    <dsp:sp modelId="{C68C99FB-F6DC-4121-9CB7-D14068C9863D}">
      <dsp:nvSpPr>
        <dsp:cNvPr id="0" name=""/>
        <dsp:cNvSpPr/>
      </dsp:nvSpPr>
      <dsp:spPr>
        <a:xfrm>
          <a:off x="6719296" y="2406065"/>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874" y="2408679"/>
        <a:ext cx="21113" cy="21113"/>
      </dsp:txXfrm>
    </dsp:sp>
    <dsp:sp modelId="{0D15A511-92C6-4B38-9AAC-37D39EA3B680}">
      <dsp:nvSpPr>
        <dsp:cNvPr id="0" name=""/>
        <dsp:cNvSpPr/>
      </dsp:nvSpPr>
      <dsp:spPr>
        <a:xfrm>
          <a:off x="7141564" y="2188556"/>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r>
            <a:rPr lang="en-US" sz="1200" b="1" kern="1200" dirty="0">
              <a:solidFill>
                <a:srgbClr val="0070C0"/>
              </a:solidFill>
            </a:rPr>
            <a:t> ++</a:t>
          </a:r>
          <a:endParaRPr lang="en-US" sz="1050" kern="1200" dirty="0">
            <a:solidFill>
              <a:srgbClr val="0070C0"/>
            </a:solidFill>
          </a:endParaRPr>
        </a:p>
      </dsp:txBody>
      <dsp:txXfrm>
        <a:off x="7155077" y="2202069"/>
        <a:ext cx="1160979" cy="434333"/>
      </dsp:txXfrm>
    </dsp:sp>
    <dsp:sp modelId="{997ED530-A217-463F-99F1-1E0C35992D0E}">
      <dsp:nvSpPr>
        <dsp:cNvPr id="0" name=""/>
        <dsp:cNvSpPr/>
      </dsp:nvSpPr>
      <dsp:spPr>
        <a:xfrm rot="19921047">
          <a:off x="2962981" y="3198155"/>
          <a:ext cx="605566" cy="26341"/>
        </a:xfrm>
        <a:custGeom>
          <a:avLst/>
          <a:gdLst/>
          <a:ahLst/>
          <a:cxnLst/>
          <a:rect l="0" t="0" r="0" b="0"/>
          <a:pathLst>
            <a:path>
              <a:moveTo>
                <a:pt x="0" y="13170"/>
              </a:moveTo>
              <a:lnTo>
                <a:pt x="605566"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250625" y="3196186"/>
        <a:ext cx="30278" cy="30278"/>
      </dsp:txXfrm>
    </dsp:sp>
    <dsp:sp modelId="{D9F598B5-325B-4EDF-9D7F-250A87250A0A}">
      <dsp:nvSpPr>
        <dsp:cNvPr id="0" name=""/>
        <dsp:cNvSpPr/>
      </dsp:nvSpPr>
      <dsp:spPr>
        <a:xfrm>
          <a:off x="3533150" y="2750048"/>
          <a:ext cx="3186146" cy="638421"/>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it-IT" sz="1600" kern="1200" dirty="0">
              <a:solidFill>
                <a:schemeClr val="tx1"/>
              </a:solidFill>
              <a:latin typeface="Calibri" panose="020F0502020204030204" pitchFamily="34" charset="0"/>
              <a:cs typeface="Calibri" panose="020F0502020204030204" pitchFamily="34" charset="0"/>
            </a:rPr>
            <a:t>1.2.2. Tính năng động và tiên phong của chính quyền địa phương </a:t>
          </a:r>
          <a:r>
            <a:rPr lang="en-US" sz="1600" b="0" i="1" kern="1200" dirty="0">
              <a:solidFill>
                <a:schemeClr val="tx1"/>
              </a:solidFill>
              <a:latin typeface="Calibri" panose="020F0502020204030204" pitchFamily="34" charset="0"/>
              <a:cs typeface="Calibri" panose="020F0502020204030204" pitchFamily="34" charset="0"/>
            </a:rPr>
            <a:t>[PCI-VCCI]</a:t>
          </a:r>
          <a:endParaRPr lang="en-US" sz="1600" b="0" kern="1200" dirty="0">
            <a:solidFill>
              <a:schemeClr val="tx1"/>
            </a:solidFill>
            <a:latin typeface="Calibri" panose="020F0502020204030204" pitchFamily="34" charset="0"/>
            <a:cs typeface="Calibri" panose="020F0502020204030204" pitchFamily="34" charset="0"/>
          </a:endParaRPr>
        </a:p>
      </dsp:txBody>
      <dsp:txXfrm>
        <a:off x="3551849" y="2768747"/>
        <a:ext cx="3148748" cy="601023"/>
      </dsp:txXfrm>
    </dsp:sp>
    <dsp:sp modelId="{079758F6-0C4D-40F3-AD9F-D951C76732C5}">
      <dsp:nvSpPr>
        <dsp:cNvPr id="0" name=""/>
        <dsp:cNvSpPr/>
      </dsp:nvSpPr>
      <dsp:spPr>
        <a:xfrm>
          <a:off x="6719296" y="3056088"/>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874" y="3058702"/>
        <a:ext cx="21113" cy="21113"/>
      </dsp:txXfrm>
    </dsp:sp>
    <dsp:sp modelId="{AAAA4E1E-C346-4692-ADEC-AB5DD21997F5}">
      <dsp:nvSpPr>
        <dsp:cNvPr id="0" name=""/>
        <dsp:cNvSpPr/>
      </dsp:nvSpPr>
      <dsp:spPr>
        <a:xfrm>
          <a:off x="7141564" y="2838579"/>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UBND </a:t>
          </a:r>
          <a:r>
            <a:rPr lang="en-US" sz="1200" b="1" kern="1200" dirty="0" err="1">
              <a:solidFill>
                <a:srgbClr val="0070C0"/>
              </a:solidFill>
            </a:rPr>
            <a:t>các</a:t>
          </a:r>
          <a:r>
            <a:rPr lang="en-US" sz="1200" b="1" kern="1200" dirty="0">
              <a:solidFill>
                <a:srgbClr val="0070C0"/>
              </a:solidFill>
            </a:rPr>
            <a:t> </a:t>
          </a:r>
          <a:r>
            <a:rPr lang="en-US" sz="1200" b="1" kern="1200" dirty="0" err="1">
              <a:solidFill>
                <a:srgbClr val="0070C0"/>
              </a:solidFill>
            </a:rPr>
            <a:t>cấp</a:t>
          </a:r>
          <a:endParaRPr lang="en-US" sz="1050" kern="1200" dirty="0">
            <a:solidFill>
              <a:srgbClr val="0070C0"/>
            </a:solidFill>
          </a:endParaRPr>
        </a:p>
      </dsp:txBody>
      <dsp:txXfrm>
        <a:off x="7155077" y="2852092"/>
        <a:ext cx="1160979" cy="434333"/>
      </dsp:txXfrm>
    </dsp:sp>
    <dsp:sp modelId="{EBAE798C-F9E3-4A6B-B896-882D74B9C9CB}">
      <dsp:nvSpPr>
        <dsp:cNvPr id="0" name=""/>
        <dsp:cNvSpPr/>
      </dsp:nvSpPr>
      <dsp:spPr>
        <a:xfrm rot="2062796">
          <a:off x="2941784" y="3523166"/>
          <a:ext cx="647961" cy="26341"/>
        </a:xfrm>
        <a:custGeom>
          <a:avLst/>
          <a:gdLst/>
          <a:ahLst/>
          <a:cxnLst/>
          <a:rect l="0" t="0" r="0" b="0"/>
          <a:pathLst>
            <a:path>
              <a:moveTo>
                <a:pt x="0" y="13170"/>
              </a:moveTo>
              <a:lnTo>
                <a:pt x="647961"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249566" y="3520138"/>
        <a:ext cx="32398" cy="32398"/>
      </dsp:txXfrm>
    </dsp:sp>
    <dsp:sp modelId="{D3D93E94-37B3-43F0-95C5-ED994892BEB8}">
      <dsp:nvSpPr>
        <dsp:cNvPr id="0" name=""/>
        <dsp:cNvSpPr/>
      </dsp:nvSpPr>
      <dsp:spPr>
        <a:xfrm>
          <a:off x="3533150" y="3488739"/>
          <a:ext cx="3185357" cy="461085"/>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it-IT" sz="1600" kern="1200" dirty="0">
              <a:solidFill>
                <a:schemeClr val="tx1"/>
              </a:solidFill>
              <a:latin typeface="Calibri" panose="020F0502020204030204" pitchFamily="34" charset="0"/>
              <a:cs typeface="Calibri" panose="020F0502020204030204" pitchFamily="34" charset="0"/>
            </a:rPr>
            <a:t>1.2.3. Cải cách hành chính </a:t>
          </a:r>
        </a:p>
        <a:p>
          <a:pPr marL="0" lvl="0" indent="0" algn="ctr" defTabSz="711200">
            <a:lnSpc>
              <a:spcPct val="90000"/>
            </a:lnSpc>
            <a:spcBef>
              <a:spcPct val="0"/>
            </a:spcBef>
            <a:spcAft>
              <a:spcPct val="35000"/>
            </a:spcAft>
            <a:buNone/>
          </a:pPr>
          <a:r>
            <a:rPr lang="en-US" sz="1600" b="0" i="1" kern="1200" dirty="0">
              <a:solidFill>
                <a:schemeClr val="tx1"/>
              </a:solidFill>
              <a:latin typeface="Calibri" panose="020F0502020204030204" pitchFamily="34" charset="0"/>
              <a:cs typeface="Calibri" panose="020F0502020204030204" pitchFamily="34" charset="0"/>
            </a:rPr>
            <a:t>[PAR Index-</a:t>
          </a:r>
          <a:r>
            <a:rPr lang="en-US" sz="1600" b="0" i="1" kern="1200" dirty="0" err="1">
              <a:solidFill>
                <a:schemeClr val="tx1"/>
              </a:solidFill>
              <a:latin typeface="Calibri" panose="020F0502020204030204" pitchFamily="34" charset="0"/>
              <a:cs typeface="Calibri" panose="020F0502020204030204" pitchFamily="34" charset="0"/>
            </a:rPr>
            <a:t>Bộ</a:t>
          </a:r>
          <a:r>
            <a:rPr lang="en-US" sz="1600" b="0" i="1" kern="1200" dirty="0">
              <a:solidFill>
                <a:schemeClr val="tx1"/>
              </a:solidFill>
              <a:latin typeface="Calibri" panose="020F0502020204030204" pitchFamily="34" charset="0"/>
              <a:cs typeface="Calibri" panose="020F0502020204030204" pitchFamily="34" charset="0"/>
            </a:rPr>
            <a:t> </a:t>
          </a:r>
          <a:r>
            <a:rPr lang="en-US" sz="1600" b="0" i="1" kern="1200" dirty="0" err="1">
              <a:solidFill>
                <a:schemeClr val="tx1"/>
              </a:solidFill>
              <a:latin typeface="Calibri" panose="020F0502020204030204" pitchFamily="34" charset="0"/>
              <a:cs typeface="Calibri" panose="020F0502020204030204" pitchFamily="34" charset="0"/>
            </a:rPr>
            <a:t>Nội</a:t>
          </a:r>
          <a:r>
            <a:rPr lang="en-US" sz="1600" b="0" i="1" kern="1200" dirty="0">
              <a:solidFill>
                <a:schemeClr val="tx1"/>
              </a:solidFill>
              <a:latin typeface="Calibri" panose="020F0502020204030204" pitchFamily="34" charset="0"/>
              <a:cs typeface="Calibri" panose="020F0502020204030204" pitchFamily="34" charset="0"/>
            </a:rPr>
            <a:t> </a:t>
          </a:r>
          <a:r>
            <a:rPr lang="en-US" sz="1600" b="0" i="1" kern="1200" dirty="0" err="1">
              <a:solidFill>
                <a:schemeClr val="tx1"/>
              </a:solidFill>
              <a:latin typeface="Calibri" panose="020F0502020204030204" pitchFamily="34" charset="0"/>
              <a:cs typeface="Calibri" panose="020F0502020204030204" pitchFamily="34" charset="0"/>
            </a:rPr>
            <a:t>vụ</a:t>
          </a:r>
          <a:r>
            <a:rPr lang="en-US" sz="1600" b="0" i="1" kern="1200" dirty="0">
              <a:solidFill>
                <a:schemeClr val="tx1"/>
              </a:solidFill>
              <a:latin typeface="Calibri" panose="020F0502020204030204" pitchFamily="34" charset="0"/>
              <a:cs typeface="Calibri" panose="020F0502020204030204" pitchFamily="34" charset="0"/>
            </a:rPr>
            <a:t>]</a:t>
          </a:r>
          <a:endParaRPr lang="en-GB" sz="1600" kern="1200" dirty="0">
            <a:solidFill>
              <a:schemeClr val="tx1"/>
            </a:solidFill>
            <a:latin typeface="Calibri" panose="020F0502020204030204" pitchFamily="34" charset="0"/>
            <a:cs typeface="Calibri" panose="020F0502020204030204" pitchFamily="34" charset="0"/>
          </a:endParaRPr>
        </a:p>
      </dsp:txBody>
      <dsp:txXfrm>
        <a:off x="3546655" y="3502244"/>
        <a:ext cx="3158347" cy="434075"/>
      </dsp:txXfrm>
    </dsp:sp>
    <dsp:sp modelId="{C0AB007A-DB8A-4E0E-8C34-58526216A62E}">
      <dsp:nvSpPr>
        <dsp:cNvPr id="0" name=""/>
        <dsp:cNvSpPr/>
      </dsp:nvSpPr>
      <dsp:spPr>
        <a:xfrm>
          <a:off x="6718508" y="3706111"/>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085" y="3708725"/>
        <a:ext cx="21113" cy="21113"/>
      </dsp:txXfrm>
    </dsp:sp>
    <dsp:sp modelId="{9A4A0FE5-1442-45FE-BCE6-3E8644561F0D}">
      <dsp:nvSpPr>
        <dsp:cNvPr id="0" name=""/>
        <dsp:cNvSpPr/>
      </dsp:nvSpPr>
      <dsp:spPr>
        <a:xfrm>
          <a:off x="7140775" y="3488602"/>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a:t>
          </a:r>
          <a:r>
            <a:rPr lang="en-US" sz="1200" b="1" kern="1200" dirty="0" err="1">
              <a:solidFill>
                <a:srgbClr val="0070C0"/>
              </a:solidFill>
            </a:rPr>
            <a:t>Nội</a:t>
          </a:r>
          <a:r>
            <a:rPr lang="en-US" sz="1200" b="1" kern="1200" dirty="0">
              <a:solidFill>
                <a:srgbClr val="0070C0"/>
              </a:solidFill>
            </a:rPr>
            <a:t> </a:t>
          </a:r>
          <a:r>
            <a:rPr lang="en-US" sz="1200" b="1" kern="1200" dirty="0" err="1">
              <a:solidFill>
                <a:srgbClr val="0070C0"/>
              </a:solidFill>
            </a:rPr>
            <a:t>vụ</a:t>
          </a:r>
          <a:r>
            <a:rPr lang="en-US" sz="1200" b="1" kern="1200" dirty="0">
              <a:solidFill>
                <a:srgbClr val="0070C0"/>
              </a:solidFill>
            </a:rPr>
            <a:t>, UBND </a:t>
          </a:r>
          <a:r>
            <a:rPr lang="en-US" sz="1200" b="1" kern="1200" dirty="0" err="1">
              <a:solidFill>
                <a:srgbClr val="0070C0"/>
              </a:solidFill>
            </a:rPr>
            <a:t>các</a:t>
          </a:r>
          <a:r>
            <a:rPr lang="en-US" sz="1200" b="1" kern="1200" dirty="0">
              <a:solidFill>
                <a:srgbClr val="0070C0"/>
              </a:solidFill>
            </a:rPr>
            <a:t> </a:t>
          </a:r>
          <a:r>
            <a:rPr lang="en-US" sz="1200" b="1" kern="1200" dirty="0" err="1">
              <a:solidFill>
                <a:srgbClr val="0070C0"/>
              </a:solidFill>
            </a:rPr>
            <a:t>cấp</a:t>
          </a:r>
          <a:r>
            <a:rPr lang="en-US" sz="1200" b="1" kern="1200" dirty="0">
              <a:solidFill>
                <a:srgbClr val="0070C0"/>
              </a:solidFill>
            </a:rPr>
            <a:t> ++</a:t>
          </a:r>
          <a:endParaRPr lang="en-US" sz="1050" kern="1200" dirty="0">
            <a:solidFill>
              <a:srgbClr val="0070C0"/>
            </a:solidFill>
          </a:endParaRPr>
        </a:p>
      </dsp:txBody>
      <dsp:txXfrm>
        <a:off x="7154288" y="3502115"/>
        <a:ext cx="1160979" cy="434333"/>
      </dsp:txXfrm>
    </dsp:sp>
    <dsp:sp modelId="{28E96A66-3BE2-4A4F-96E0-B191FA8A5519}">
      <dsp:nvSpPr>
        <dsp:cNvPr id="0" name=""/>
        <dsp:cNvSpPr/>
      </dsp:nvSpPr>
      <dsp:spPr>
        <a:xfrm rot="3607128">
          <a:off x="2729066" y="3805572"/>
          <a:ext cx="1073397" cy="26341"/>
        </a:xfrm>
        <a:custGeom>
          <a:avLst/>
          <a:gdLst/>
          <a:ahLst/>
          <a:cxnLst/>
          <a:rect l="0" t="0" r="0" b="0"/>
          <a:pathLst>
            <a:path>
              <a:moveTo>
                <a:pt x="0" y="13170"/>
              </a:moveTo>
              <a:lnTo>
                <a:pt x="1073397" y="131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238930" y="3791907"/>
        <a:ext cx="53669" cy="53669"/>
      </dsp:txXfrm>
    </dsp:sp>
    <dsp:sp modelId="{3964E03D-E0ED-490C-9E0F-4D91345AC44E}">
      <dsp:nvSpPr>
        <dsp:cNvPr id="0" name=""/>
        <dsp:cNvSpPr/>
      </dsp:nvSpPr>
      <dsp:spPr>
        <a:xfrm>
          <a:off x="3533150" y="4050094"/>
          <a:ext cx="3185357" cy="467997"/>
        </a:xfrm>
        <a:prstGeom prst="roundRect">
          <a:avLst>
            <a:gd name="adj" fmla="val 1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1.2.4. Cạnh tranh bình đẳng </a:t>
          </a:r>
          <a:r>
            <a:rPr lang="en-US" sz="1600" b="0" i="1" kern="1200" dirty="0">
              <a:solidFill>
                <a:schemeClr val="tx1"/>
              </a:solidFill>
              <a:latin typeface="Calibri" panose="020F0502020204030204" pitchFamily="34" charset="0"/>
              <a:cs typeface="Calibri" panose="020F0502020204030204" pitchFamily="34" charset="0"/>
            </a:rPr>
            <a:t>[PCI-VCCI]</a:t>
          </a:r>
          <a:endParaRPr lang="en-GB" sz="1600" kern="1200" dirty="0">
            <a:solidFill>
              <a:schemeClr val="tx1"/>
            </a:solidFill>
            <a:latin typeface="Calibri" panose="020F0502020204030204" pitchFamily="34" charset="0"/>
            <a:cs typeface="Calibri" panose="020F0502020204030204" pitchFamily="34" charset="0"/>
          </a:endParaRPr>
        </a:p>
      </dsp:txBody>
      <dsp:txXfrm>
        <a:off x="3546857" y="4063801"/>
        <a:ext cx="3157943" cy="440583"/>
      </dsp:txXfrm>
    </dsp:sp>
    <dsp:sp modelId="{C2D5C790-4C94-4554-8F6F-457B00467B68}">
      <dsp:nvSpPr>
        <dsp:cNvPr id="0" name=""/>
        <dsp:cNvSpPr/>
      </dsp:nvSpPr>
      <dsp:spPr>
        <a:xfrm>
          <a:off x="6718508" y="4270922"/>
          <a:ext cx="422267" cy="26341"/>
        </a:xfrm>
        <a:custGeom>
          <a:avLst/>
          <a:gdLst/>
          <a:ahLst/>
          <a:cxnLst/>
          <a:rect l="0" t="0" r="0" b="0"/>
          <a:pathLst>
            <a:path>
              <a:moveTo>
                <a:pt x="0" y="13170"/>
              </a:moveTo>
              <a:lnTo>
                <a:pt x="422267" y="131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085" y="4273536"/>
        <a:ext cx="21113" cy="21113"/>
      </dsp:txXfrm>
    </dsp:sp>
    <dsp:sp modelId="{0C317B6B-7B8A-46B5-BFDC-D2349B7B10FD}">
      <dsp:nvSpPr>
        <dsp:cNvPr id="0" name=""/>
        <dsp:cNvSpPr/>
      </dsp:nvSpPr>
      <dsp:spPr>
        <a:xfrm>
          <a:off x="7140775" y="4053413"/>
          <a:ext cx="1188005" cy="46135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r>
            <a:rPr lang="en-US" sz="1200" b="1" kern="1200" dirty="0">
              <a:solidFill>
                <a:srgbClr val="0070C0"/>
              </a:solidFill>
            </a:rPr>
            <a:t> ++</a:t>
          </a:r>
          <a:endParaRPr lang="en-US" sz="1050" kern="1200" dirty="0">
            <a:solidFill>
              <a:srgbClr val="0070C0"/>
            </a:solidFill>
          </a:endParaRPr>
        </a:p>
      </dsp:txBody>
      <dsp:txXfrm>
        <a:off x="7154288" y="4066926"/>
        <a:ext cx="1160979" cy="4343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5279" y="1333793"/>
          <a:ext cx="1506234" cy="1755731"/>
        </a:xfrm>
        <a:prstGeom prst="roundRect">
          <a:avLst>
            <a:gd name="adj" fmla="val 10000"/>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it-IT" sz="2800" b="1" kern="1200" dirty="0">
              <a:latin typeface="Calibri" panose="020F0502020204030204" pitchFamily="34" charset="0"/>
            </a:rPr>
            <a:t>2. Vốn con người và NC&amp;PT</a:t>
          </a:r>
          <a:endParaRPr lang="en-US" sz="2800" b="0" kern="1200" dirty="0">
            <a:latin typeface="Calibri" panose="020F0502020204030204" pitchFamily="34" charset="0"/>
            <a:cs typeface="Calibri" panose="020F0502020204030204" pitchFamily="34" charset="0"/>
          </a:endParaRPr>
        </a:p>
      </dsp:txBody>
      <dsp:txXfrm>
        <a:off x="49395" y="1377909"/>
        <a:ext cx="1418002" cy="1667499"/>
      </dsp:txXfrm>
    </dsp:sp>
    <dsp:sp modelId="{0A98EAC1-CB72-4FFC-BED3-29366D3DBE94}">
      <dsp:nvSpPr>
        <dsp:cNvPr id="0" name=""/>
        <dsp:cNvSpPr/>
      </dsp:nvSpPr>
      <dsp:spPr>
        <a:xfrm rot="17621218">
          <a:off x="1157637" y="1658501"/>
          <a:ext cx="1183018" cy="22960"/>
        </a:xfrm>
        <a:custGeom>
          <a:avLst/>
          <a:gdLst/>
          <a:ahLst/>
          <a:cxnLst/>
          <a:rect l="0" t="0" r="0" b="0"/>
          <a:pathLst>
            <a:path>
              <a:moveTo>
                <a:pt x="0" y="11480"/>
              </a:moveTo>
              <a:lnTo>
                <a:pt x="1183018" y="1148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719571" y="1640406"/>
        <a:ext cx="59150" cy="59150"/>
      </dsp:txXfrm>
    </dsp:sp>
    <dsp:sp modelId="{4C9C1524-24BB-4E25-A0A7-38C28674D1EC}">
      <dsp:nvSpPr>
        <dsp:cNvPr id="0" name=""/>
        <dsp:cNvSpPr/>
      </dsp:nvSpPr>
      <dsp:spPr>
        <a:xfrm>
          <a:off x="1986779" y="590361"/>
          <a:ext cx="1110885" cy="1075887"/>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2.1. Giáo dục</a:t>
          </a:r>
          <a:endParaRPr lang="en-US" sz="1800" b="0" i="0" kern="1200" dirty="0">
            <a:latin typeface="Calibri" panose="020F0502020204030204" pitchFamily="34" charset="0"/>
            <a:cs typeface="Calibri" panose="020F0502020204030204" pitchFamily="34" charset="0"/>
          </a:endParaRPr>
        </a:p>
      </dsp:txBody>
      <dsp:txXfrm>
        <a:off x="2018291" y="621873"/>
        <a:ext cx="1047861" cy="1012863"/>
      </dsp:txXfrm>
    </dsp:sp>
    <dsp:sp modelId="{C4F18685-72B2-485F-808E-79712C6B403A}">
      <dsp:nvSpPr>
        <dsp:cNvPr id="0" name=""/>
        <dsp:cNvSpPr/>
      </dsp:nvSpPr>
      <dsp:spPr>
        <a:xfrm rot="18295011">
          <a:off x="2920136" y="776399"/>
          <a:ext cx="830321" cy="22960"/>
        </a:xfrm>
        <a:custGeom>
          <a:avLst/>
          <a:gdLst/>
          <a:ahLst/>
          <a:cxnLst/>
          <a:rect l="0" t="0" r="0" b="0"/>
          <a:pathLst>
            <a:path>
              <a:moveTo>
                <a:pt x="0" y="11480"/>
              </a:moveTo>
              <a:lnTo>
                <a:pt x="830321"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14539" y="767122"/>
        <a:ext cx="41516" cy="41516"/>
      </dsp:txXfrm>
    </dsp:sp>
    <dsp:sp modelId="{D1B21667-D685-4112-ADBF-6A485F9FA59A}">
      <dsp:nvSpPr>
        <dsp:cNvPr id="0" name=""/>
        <dsp:cNvSpPr/>
      </dsp:nvSpPr>
      <dsp:spPr>
        <a:xfrm>
          <a:off x="3572930" y="206468"/>
          <a:ext cx="3276942" cy="481972"/>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2.1.1. Điểm thi tốt nghiệp THPT trung bình 05 môn học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Bộ</a:t>
          </a:r>
          <a:r>
            <a:rPr lang="en-US" sz="1500" b="0" i="1" kern="1200" dirty="0">
              <a:solidFill>
                <a:schemeClr val="tx1"/>
              </a:solidFill>
              <a:latin typeface="Calibri" panose="020F0502020204030204" pitchFamily="34" charset="0"/>
              <a:cs typeface="Calibri" panose="020F0502020204030204" pitchFamily="34" charset="0"/>
            </a:rPr>
            <a:t> GD&amp;ĐT]</a:t>
          </a:r>
          <a:endParaRPr lang="en-US" sz="1500" b="0" kern="1200" dirty="0">
            <a:solidFill>
              <a:schemeClr val="tx1"/>
            </a:solidFill>
            <a:latin typeface="Calibri" panose="020F0502020204030204" pitchFamily="34" charset="0"/>
            <a:cs typeface="Calibri" panose="020F0502020204030204" pitchFamily="34" charset="0"/>
          </a:endParaRPr>
        </a:p>
      </dsp:txBody>
      <dsp:txXfrm>
        <a:off x="3587046" y="220584"/>
        <a:ext cx="3248710" cy="453740"/>
      </dsp:txXfrm>
    </dsp:sp>
    <dsp:sp modelId="{FAD79DE6-24F8-4B35-8E17-C6C80E3ED88A}">
      <dsp:nvSpPr>
        <dsp:cNvPr id="0" name=""/>
        <dsp:cNvSpPr/>
      </dsp:nvSpPr>
      <dsp:spPr>
        <a:xfrm>
          <a:off x="6849872" y="435974"/>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75623" y="435573"/>
        <a:ext cx="23763" cy="23763"/>
      </dsp:txXfrm>
    </dsp:sp>
    <dsp:sp modelId="{DE676D1E-6C94-492E-B1FE-F372414E2CAD}">
      <dsp:nvSpPr>
        <dsp:cNvPr id="0" name=""/>
        <dsp:cNvSpPr/>
      </dsp:nvSpPr>
      <dsp:spPr>
        <a:xfrm>
          <a:off x="7325137" y="214346"/>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GD&amp;ĐT</a:t>
          </a:r>
          <a:endParaRPr lang="en-US" sz="1100" kern="1200" dirty="0"/>
        </a:p>
      </dsp:txBody>
      <dsp:txXfrm>
        <a:off x="7338792" y="228001"/>
        <a:ext cx="1052694" cy="438907"/>
      </dsp:txXfrm>
    </dsp:sp>
    <dsp:sp modelId="{FA0F685A-50D8-4FE9-938D-564D9BD2BE89}">
      <dsp:nvSpPr>
        <dsp:cNvPr id="0" name=""/>
        <dsp:cNvSpPr/>
      </dsp:nvSpPr>
      <dsp:spPr>
        <a:xfrm rot="56975">
          <a:off x="3097632" y="1120763"/>
          <a:ext cx="475330" cy="22960"/>
        </a:xfrm>
        <a:custGeom>
          <a:avLst/>
          <a:gdLst/>
          <a:ahLst/>
          <a:cxnLst/>
          <a:rect l="0" t="0" r="0" b="0"/>
          <a:pathLst>
            <a:path>
              <a:moveTo>
                <a:pt x="0" y="11480"/>
              </a:moveTo>
              <a:lnTo>
                <a:pt x="475330"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23414" y="1120360"/>
        <a:ext cx="23766" cy="23766"/>
      </dsp:txXfrm>
    </dsp:sp>
    <dsp:sp modelId="{F11B68E2-D7AE-4DF8-B301-25C58627DDDF}">
      <dsp:nvSpPr>
        <dsp:cNvPr id="0" name=""/>
        <dsp:cNvSpPr/>
      </dsp:nvSpPr>
      <dsp:spPr>
        <a:xfrm>
          <a:off x="3572930" y="777553"/>
          <a:ext cx="3311529" cy="717258"/>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rgbClr val="C00000"/>
              </a:solidFill>
              <a:latin typeface="Calibri" panose="020F0502020204030204" pitchFamily="34" charset="0"/>
              <a:cs typeface="Calibri" panose="020F0502020204030204" pitchFamily="34" charset="0"/>
            </a:rPr>
            <a:t>2.1.2. Học sinh đạt giải kỳ thi chọn học sinh giỏi quốc gia </a:t>
          </a:r>
          <a:r>
            <a:rPr lang="en-US" sz="1500" b="0" i="1" kern="1200" dirty="0">
              <a:solidFill>
                <a:srgbClr val="C00000"/>
              </a:solidFill>
              <a:latin typeface="Calibri" panose="020F0502020204030204" pitchFamily="34" charset="0"/>
              <a:cs typeface="Calibri" panose="020F0502020204030204" pitchFamily="34" charset="0"/>
            </a:rPr>
            <a:t>[ĐP]</a:t>
          </a:r>
          <a:endParaRPr lang="en-US" sz="1500" b="0" kern="1200" dirty="0">
            <a:solidFill>
              <a:srgbClr val="C00000"/>
            </a:solidFill>
            <a:latin typeface="Calibri" panose="020F0502020204030204" pitchFamily="34" charset="0"/>
            <a:cs typeface="Calibri" panose="020F0502020204030204" pitchFamily="34" charset="0"/>
          </a:endParaRPr>
        </a:p>
      </dsp:txBody>
      <dsp:txXfrm>
        <a:off x="3593938" y="798561"/>
        <a:ext cx="3269513" cy="675242"/>
      </dsp:txXfrm>
    </dsp:sp>
    <dsp:sp modelId="{58D71BE8-7C66-4457-ADBC-4EE23F978D71}">
      <dsp:nvSpPr>
        <dsp:cNvPr id="0" name=""/>
        <dsp:cNvSpPr/>
      </dsp:nvSpPr>
      <dsp:spPr>
        <a:xfrm>
          <a:off x="6884460" y="1124702"/>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10211" y="1124301"/>
        <a:ext cx="23763" cy="23763"/>
      </dsp:txXfrm>
    </dsp:sp>
    <dsp:sp modelId="{90912C05-2259-41E9-B27C-9509297A8F5C}">
      <dsp:nvSpPr>
        <dsp:cNvPr id="0" name=""/>
        <dsp:cNvSpPr/>
      </dsp:nvSpPr>
      <dsp:spPr>
        <a:xfrm>
          <a:off x="7359725" y="903074"/>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GD&amp;ĐT</a:t>
          </a:r>
          <a:endParaRPr lang="en-US" sz="1100" kern="1200" dirty="0"/>
        </a:p>
      </dsp:txBody>
      <dsp:txXfrm>
        <a:off x="7373380" y="916729"/>
        <a:ext cx="1052694" cy="438907"/>
      </dsp:txXfrm>
    </dsp:sp>
    <dsp:sp modelId="{37362A7A-461F-431D-ABC2-42E546C6C572}">
      <dsp:nvSpPr>
        <dsp:cNvPr id="0" name=""/>
        <dsp:cNvSpPr/>
      </dsp:nvSpPr>
      <dsp:spPr>
        <a:xfrm rot="3323514">
          <a:off x="2916900" y="1461188"/>
          <a:ext cx="836793" cy="22960"/>
        </a:xfrm>
        <a:custGeom>
          <a:avLst/>
          <a:gdLst/>
          <a:ahLst/>
          <a:cxnLst/>
          <a:rect l="0" t="0" r="0" b="0"/>
          <a:pathLst>
            <a:path>
              <a:moveTo>
                <a:pt x="0" y="11480"/>
              </a:moveTo>
              <a:lnTo>
                <a:pt x="836793"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314377" y="1451749"/>
        <a:ext cx="41839" cy="41839"/>
      </dsp:txXfrm>
    </dsp:sp>
    <dsp:sp modelId="{FDA03867-2FD5-4F37-92F2-797B9BC35F4A}">
      <dsp:nvSpPr>
        <dsp:cNvPr id="0" name=""/>
        <dsp:cNvSpPr/>
      </dsp:nvSpPr>
      <dsp:spPr>
        <a:xfrm>
          <a:off x="3572930" y="1583924"/>
          <a:ext cx="3281338" cy="466217"/>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2.1.3. Chi cho giáo dục/1 người đi học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Bộ</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Tài</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chính</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và</a:t>
          </a:r>
          <a:r>
            <a:rPr lang="en-US" sz="1500" b="0" i="1" kern="1200" dirty="0">
              <a:solidFill>
                <a:schemeClr val="tx1"/>
              </a:solidFill>
              <a:latin typeface="Calibri" panose="020F0502020204030204" pitchFamily="34" charset="0"/>
              <a:cs typeface="Calibri" panose="020F0502020204030204" pitchFamily="34" charset="0"/>
            </a:rPr>
            <a:t> TCTK]</a:t>
          </a:r>
          <a:endParaRPr lang="en-GB" sz="1500" kern="1200" dirty="0">
            <a:solidFill>
              <a:schemeClr val="tx1"/>
            </a:solidFill>
            <a:latin typeface="Calibri" panose="020F0502020204030204" pitchFamily="34" charset="0"/>
            <a:cs typeface="Calibri" panose="020F0502020204030204" pitchFamily="34" charset="0"/>
          </a:endParaRPr>
        </a:p>
      </dsp:txBody>
      <dsp:txXfrm>
        <a:off x="3586585" y="1597579"/>
        <a:ext cx="3254028" cy="438907"/>
      </dsp:txXfrm>
    </dsp:sp>
    <dsp:sp modelId="{C391E0C1-9138-4570-AD42-22C20FF0402F}">
      <dsp:nvSpPr>
        <dsp:cNvPr id="0" name=""/>
        <dsp:cNvSpPr/>
      </dsp:nvSpPr>
      <dsp:spPr>
        <a:xfrm>
          <a:off x="6854268" y="1805552"/>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0019" y="1805151"/>
        <a:ext cx="23763" cy="23763"/>
      </dsp:txXfrm>
    </dsp:sp>
    <dsp:sp modelId="{A0AAE369-DCE6-4B21-BBFF-7BB1C2A2A9B8}">
      <dsp:nvSpPr>
        <dsp:cNvPr id="0" name=""/>
        <dsp:cNvSpPr/>
      </dsp:nvSpPr>
      <dsp:spPr>
        <a:xfrm>
          <a:off x="7329534" y="1583924"/>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GD&amp;ĐT</a:t>
          </a:r>
          <a:endParaRPr lang="en-US" sz="1100" kern="1200" dirty="0"/>
        </a:p>
      </dsp:txBody>
      <dsp:txXfrm>
        <a:off x="7343189" y="1597579"/>
        <a:ext cx="1052694" cy="438907"/>
      </dsp:txXfrm>
    </dsp:sp>
    <dsp:sp modelId="{51870D06-4355-446C-B598-776ECAFF4413}">
      <dsp:nvSpPr>
        <dsp:cNvPr id="0" name=""/>
        <dsp:cNvSpPr/>
      </dsp:nvSpPr>
      <dsp:spPr>
        <a:xfrm rot="3978782">
          <a:off x="1157637" y="2741855"/>
          <a:ext cx="1183018" cy="22960"/>
        </a:xfrm>
        <a:custGeom>
          <a:avLst/>
          <a:gdLst/>
          <a:ahLst/>
          <a:cxnLst/>
          <a:rect l="0" t="0" r="0" b="0"/>
          <a:pathLst>
            <a:path>
              <a:moveTo>
                <a:pt x="0" y="11480"/>
              </a:moveTo>
              <a:lnTo>
                <a:pt x="1183018" y="1148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719571" y="2723760"/>
        <a:ext cx="59150" cy="59150"/>
      </dsp:txXfrm>
    </dsp:sp>
    <dsp:sp modelId="{F261C854-A102-4A88-8668-ABA6DC527FFB}">
      <dsp:nvSpPr>
        <dsp:cNvPr id="0" name=""/>
        <dsp:cNvSpPr/>
      </dsp:nvSpPr>
      <dsp:spPr>
        <a:xfrm>
          <a:off x="1986779" y="2757069"/>
          <a:ext cx="1110885" cy="1075887"/>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2.2. Nghiên cứu và phát triển</a:t>
          </a:r>
          <a:endParaRPr lang="en-US" sz="1800" b="0" i="0" kern="1200" dirty="0">
            <a:latin typeface="Calibri" panose="020F0502020204030204" pitchFamily="34" charset="0"/>
            <a:cs typeface="Calibri" panose="020F0502020204030204" pitchFamily="34" charset="0"/>
          </a:endParaRPr>
        </a:p>
      </dsp:txBody>
      <dsp:txXfrm>
        <a:off x="2018291" y="2788581"/>
        <a:ext cx="1047861" cy="1012863"/>
      </dsp:txXfrm>
    </dsp:sp>
    <dsp:sp modelId="{0D4153F1-B16A-4986-A8D4-1C7914A42D35}">
      <dsp:nvSpPr>
        <dsp:cNvPr id="0" name=""/>
        <dsp:cNvSpPr/>
      </dsp:nvSpPr>
      <dsp:spPr>
        <a:xfrm rot="17982416">
          <a:off x="2855777" y="2867035"/>
          <a:ext cx="959039" cy="22960"/>
        </a:xfrm>
        <a:custGeom>
          <a:avLst/>
          <a:gdLst/>
          <a:ahLst/>
          <a:cxnLst/>
          <a:rect l="0" t="0" r="0" b="0"/>
          <a:pathLst>
            <a:path>
              <a:moveTo>
                <a:pt x="0" y="11480"/>
              </a:moveTo>
              <a:lnTo>
                <a:pt x="959039"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11321" y="2854539"/>
        <a:ext cx="47951" cy="47951"/>
      </dsp:txXfrm>
    </dsp:sp>
    <dsp:sp modelId="{179E7068-1991-457E-806B-C8254F5EE136}">
      <dsp:nvSpPr>
        <dsp:cNvPr id="0" name=""/>
        <dsp:cNvSpPr/>
      </dsp:nvSpPr>
      <dsp:spPr>
        <a:xfrm>
          <a:off x="3572930" y="2139254"/>
          <a:ext cx="3281338" cy="645529"/>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2.2.1. Nhân lực nghiên cứu và phát triển (toàn thời gian)/10,000 dân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TTKH&amp;CNQG]</a:t>
          </a:r>
          <a:endParaRPr lang="en-US" sz="1500" b="0" kern="1200" dirty="0">
            <a:solidFill>
              <a:schemeClr val="tx1"/>
            </a:solidFill>
            <a:latin typeface="Calibri" panose="020F0502020204030204" pitchFamily="34" charset="0"/>
            <a:cs typeface="Calibri" panose="020F0502020204030204" pitchFamily="34" charset="0"/>
          </a:endParaRPr>
        </a:p>
      </dsp:txBody>
      <dsp:txXfrm>
        <a:off x="3591837" y="2158161"/>
        <a:ext cx="3243524" cy="607715"/>
      </dsp:txXfrm>
    </dsp:sp>
    <dsp:sp modelId="{6AD9399E-BF29-4F71-B9A0-C28C478CF72E}">
      <dsp:nvSpPr>
        <dsp:cNvPr id="0" name=""/>
        <dsp:cNvSpPr/>
      </dsp:nvSpPr>
      <dsp:spPr>
        <a:xfrm>
          <a:off x="6854268" y="2450538"/>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0019" y="2450136"/>
        <a:ext cx="23763" cy="23763"/>
      </dsp:txXfrm>
    </dsp:sp>
    <dsp:sp modelId="{EC729685-CCB6-4AF6-B5C1-E814F84AC0CA}">
      <dsp:nvSpPr>
        <dsp:cNvPr id="0" name=""/>
        <dsp:cNvSpPr/>
      </dsp:nvSpPr>
      <dsp:spPr>
        <a:xfrm>
          <a:off x="7329534" y="2228909"/>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343189" y="2242564"/>
        <a:ext cx="1052694" cy="438907"/>
      </dsp:txXfrm>
    </dsp:sp>
    <dsp:sp modelId="{997ED530-A217-463F-99F1-1E0C35992D0E}">
      <dsp:nvSpPr>
        <dsp:cNvPr id="0" name=""/>
        <dsp:cNvSpPr/>
      </dsp:nvSpPr>
      <dsp:spPr>
        <a:xfrm rot="20305012">
          <a:off x="3079746" y="3189528"/>
          <a:ext cx="511101" cy="22960"/>
        </a:xfrm>
        <a:custGeom>
          <a:avLst/>
          <a:gdLst/>
          <a:ahLst/>
          <a:cxnLst/>
          <a:rect l="0" t="0" r="0" b="0"/>
          <a:pathLst>
            <a:path>
              <a:moveTo>
                <a:pt x="0" y="11480"/>
              </a:moveTo>
              <a:lnTo>
                <a:pt x="511101"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22520" y="3188231"/>
        <a:ext cx="25555" cy="25555"/>
      </dsp:txXfrm>
    </dsp:sp>
    <dsp:sp modelId="{D9F598B5-325B-4EDF-9D7F-250A87250A0A}">
      <dsp:nvSpPr>
        <dsp:cNvPr id="0" name=""/>
        <dsp:cNvSpPr/>
      </dsp:nvSpPr>
      <dsp:spPr>
        <a:xfrm>
          <a:off x="3572930" y="2873895"/>
          <a:ext cx="3281338" cy="466217"/>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2.2.2. Chi NSĐP cho KH&amp;CN/GRDP </a:t>
          </a:r>
          <a:r>
            <a:rPr lang="en-US" sz="1500" b="0" i="1" kern="1200" dirty="0">
              <a:solidFill>
                <a:schemeClr val="tx1"/>
              </a:solidFill>
              <a:latin typeface="Calibri" panose="020F0502020204030204" pitchFamily="34" charset="0"/>
              <a:cs typeface="Calibri" panose="020F0502020204030204" pitchFamily="34" charset="0"/>
            </a:rPr>
            <a:t>[ĐP, </a:t>
          </a:r>
          <a:r>
            <a:rPr lang="en-US" sz="1500" b="0" i="1" kern="1200" dirty="0" err="1">
              <a:solidFill>
                <a:schemeClr val="tx1"/>
              </a:solidFill>
              <a:latin typeface="Calibri" panose="020F0502020204030204" pitchFamily="34" charset="0"/>
              <a:cs typeface="Calibri" panose="020F0502020204030204" pitchFamily="34" charset="0"/>
            </a:rPr>
            <a:t>Bộ</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Tài</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chính</a:t>
          </a:r>
          <a:r>
            <a:rPr lang="en-US" sz="1500" b="0" i="1" kern="1200" dirty="0">
              <a:solidFill>
                <a:schemeClr val="tx1"/>
              </a:solidFill>
              <a:latin typeface="Calibri" panose="020F0502020204030204" pitchFamily="34" charset="0"/>
              <a:cs typeface="Calibri" panose="020F0502020204030204" pitchFamily="34" charset="0"/>
            </a:rPr>
            <a:t>]</a:t>
          </a:r>
          <a:endParaRPr lang="en-US" sz="1500" b="0" kern="1200" dirty="0">
            <a:solidFill>
              <a:schemeClr val="tx1"/>
            </a:solidFill>
            <a:latin typeface="Calibri" panose="020F0502020204030204" pitchFamily="34" charset="0"/>
            <a:cs typeface="Calibri" panose="020F0502020204030204" pitchFamily="34" charset="0"/>
          </a:endParaRPr>
        </a:p>
      </dsp:txBody>
      <dsp:txXfrm>
        <a:off x="3586585" y="2887550"/>
        <a:ext cx="3254028" cy="438907"/>
      </dsp:txXfrm>
    </dsp:sp>
    <dsp:sp modelId="{4E62F7C7-99F0-4DE7-9733-167CAF7B6B1B}">
      <dsp:nvSpPr>
        <dsp:cNvPr id="0" name=""/>
        <dsp:cNvSpPr/>
      </dsp:nvSpPr>
      <dsp:spPr>
        <a:xfrm>
          <a:off x="6854268" y="3095523"/>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0019" y="3095122"/>
        <a:ext cx="23763" cy="23763"/>
      </dsp:txXfrm>
    </dsp:sp>
    <dsp:sp modelId="{930D837E-F9E9-4625-888A-9260C7DA034A}">
      <dsp:nvSpPr>
        <dsp:cNvPr id="0" name=""/>
        <dsp:cNvSpPr/>
      </dsp:nvSpPr>
      <dsp:spPr>
        <a:xfrm>
          <a:off x="7329534" y="2873895"/>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343189" y="2887550"/>
        <a:ext cx="1052694" cy="438907"/>
      </dsp:txXfrm>
    </dsp:sp>
    <dsp:sp modelId="{EBAE798C-F9E3-4A6B-B896-882D74B9C9CB}">
      <dsp:nvSpPr>
        <dsp:cNvPr id="0" name=""/>
        <dsp:cNvSpPr/>
      </dsp:nvSpPr>
      <dsp:spPr>
        <a:xfrm rot="2261972">
          <a:off x="3034963" y="3467192"/>
          <a:ext cx="600667" cy="22960"/>
        </a:xfrm>
        <a:custGeom>
          <a:avLst/>
          <a:gdLst/>
          <a:ahLst/>
          <a:cxnLst/>
          <a:rect l="0" t="0" r="0" b="0"/>
          <a:pathLst>
            <a:path>
              <a:moveTo>
                <a:pt x="0" y="11480"/>
              </a:moveTo>
              <a:lnTo>
                <a:pt x="600667"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320280" y="3463656"/>
        <a:ext cx="30033" cy="30033"/>
      </dsp:txXfrm>
    </dsp:sp>
    <dsp:sp modelId="{D3D93E94-37B3-43F0-95C5-ED994892BEB8}">
      <dsp:nvSpPr>
        <dsp:cNvPr id="0" name=""/>
        <dsp:cNvSpPr/>
      </dsp:nvSpPr>
      <dsp:spPr>
        <a:xfrm>
          <a:off x="3572930" y="3429225"/>
          <a:ext cx="3281338" cy="466217"/>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2.2.3. Chi NC&amp;PT/GRDP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TTKH&amp;CNQG]</a:t>
          </a:r>
          <a:endParaRPr lang="en-GB" sz="1500" kern="1200" dirty="0">
            <a:solidFill>
              <a:schemeClr val="tx1"/>
            </a:solidFill>
            <a:latin typeface="Calibri" panose="020F0502020204030204" pitchFamily="34" charset="0"/>
            <a:cs typeface="Calibri" panose="020F0502020204030204" pitchFamily="34" charset="0"/>
          </a:endParaRPr>
        </a:p>
      </dsp:txBody>
      <dsp:txXfrm>
        <a:off x="3586585" y="3442880"/>
        <a:ext cx="3254028" cy="438907"/>
      </dsp:txXfrm>
    </dsp:sp>
    <dsp:sp modelId="{981932AA-9FAE-4C6F-9978-F0D82C886DD8}">
      <dsp:nvSpPr>
        <dsp:cNvPr id="0" name=""/>
        <dsp:cNvSpPr/>
      </dsp:nvSpPr>
      <dsp:spPr>
        <a:xfrm>
          <a:off x="6854268" y="3650853"/>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0019" y="3650452"/>
        <a:ext cx="23763" cy="23763"/>
      </dsp:txXfrm>
    </dsp:sp>
    <dsp:sp modelId="{64F6046F-4381-4E29-B3E0-1ADB1A4B0FFB}">
      <dsp:nvSpPr>
        <dsp:cNvPr id="0" name=""/>
        <dsp:cNvSpPr/>
      </dsp:nvSpPr>
      <dsp:spPr>
        <a:xfrm>
          <a:off x="7329534" y="3429225"/>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200" kern="1200" dirty="0"/>
        </a:p>
      </dsp:txBody>
      <dsp:txXfrm>
        <a:off x="7343189" y="3442880"/>
        <a:ext cx="1052694" cy="438907"/>
      </dsp:txXfrm>
    </dsp:sp>
    <dsp:sp modelId="{28E96A66-3BE2-4A4F-96E0-B191FA8A5519}">
      <dsp:nvSpPr>
        <dsp:cNvPr id="0" name=""/>
        <dsp:cNvSpPr/>
      </dsp:nvSpPr>
      <dsp:spPr>
        <a:xfrm rot="3764796">
          <a:off x="2816365" y="3744857"/>
          <a:ext cx="1037863" cy="22960"/>
        </a:xfrm>
        <a:custGeom>
          <a:avLst/>
          <a:gdLst/>
          <a:ahLst/>
          <a:cxnLst/>
          <a:rect l="0" t="0" r="0" b="0"/>
          <a:pathLst>
            <a:path>
              <a:moveTo>
                <a:pt x="0" y="11480"/>
              </a:moveTo>
              <a:lnTo>
                <a:pt x="1037863" y="114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309350" y="3730391"/>
        <a:ext cx="51893" cy="51893"/>
      </dsp:txXfrm>
    </dsp:sp>
    <dsp:sp modelId="{3964E03D-E0ED-490C-9E0F-4D91345AC44E}">
      <dsp:nvSpPr>
        <dsp:cNvPr id="0" name=""/>
        <dsp:cNvSpPr/>
      </dsp:nvSpPr>
      <dsp:spPr>
        <a:xfrm>
          <a:off x="3572930" y="3984554"/>
          <a:ext cx="3281338" cy="466217"/>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2.2.4. Số tổ chức KH&amp;CN/10,000 dân </a:t>
          </a:r>
          <a:r>
            <a:rPr lang="en-US" sz="1500" b="0" i="1" kern="1200" dirty="0">
              <a:solidFill>
                <a:schemeClr val="tx1"/>
              </a:solidFill>
              <a:latin typeface="Calibri" panose="020F0502020204030204" pitchFamily="34" charset="0"/>
              <a:cs typeface="Calibri" panose="020F0502020204030204" pitchFamily="34" charset="0"/>
            </a:rPr>
            <a:t>[VP ĐK </a:t>
          </a:r>
          <a:r>
            <a:rPr lang="en-US" sz="1500" b="0" i="1" kern="1200" dirty="0" err="1">
              <a:solidFill>
                <a:schemeClr val="tx1"/>
              </a:solidFill>
              <a:latin typeface="Calibri" panose="020F0502020204030204" pitchFamily="34" charset="0"/>
              <a:cs typeface="Calibri" panose="020F0502020204030204" pitchFamily="34" charset="0"/>
            </a:rPr>
            <a:t>hoạt</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động</a:t>
          </a:r>
          <a:r>
            <a:rPr lang="en-US" sz="1500" b="0" i="1" kern="1200" dirty="0">
              <a:solidFill>
                <a:schemeClr val="tx1"/>
              </a:solidFill>
              <a:latin typeface="Calibri" panose="020F0502020204030204" pitchFamily="34" charset="0"/>
              <a:cs typeface="Calibri" panose="020F0502020204030204" pitchFamily="34" charset="0"/>
            </a:rPr>
            <a:t> KH&amp;CN </a:t>
          </a:r>
          <a:r>
            <a:rPr lang="en-US" sz="1500" b="0" i="1" kern="1200" dirty="0" err="1">
              <a:solidFill>
                <a:schemeClr val="tx1"/>
              </a:solidFill>
              <a:latin typeface="Calibri" panose="020F0502020204030204" pitchFamily="34" charset="0"/>
              <a:cs typeface="Calibri" panose="020F0502020204030204" pitchFamily="34" charset="0"/>
            </a:rPr>
            <a:t>và</a:t>
          </a:r>
          <a:r>
            <a:rPr lang="en-US" sz="1500" b="0" i="1" kern="1200" dirty="0">
              <a:solidFill>
                <a:schemeClr val="tx1"/>
              </a:solidFill>
              <a:latin typeface="Calibri" panose="020F0502020204030204" pitchFamily="34" charset="0"/>
              <a:cs typeface="Calibri" panose="020F0502020204030204" pitchFamily="34" charset="0"/>
            </a:rPr>
            <a:t> ĐP]</a:t>
          </a:r>
          <a:endParaRPr lang="en-GB" sz="1500" kern="1200" dirty="0">
            <a:solidFill>
              <a:schemeClr val="tx1"/>
            </a:solidFill>
            <a:latin typeface="Calibri" panose="020F0502020204030204" pitchFamily="34" charset="0"/>
            <a:cs typeface="Calibri" panose="020F0502020204030204" pitchFamily="34" charset="0"/>
          </a:endParaRPr>
        </a:p>
      </dsp:txBody>
      <dsp:txXfrm>
        <a:off x="3586585" y="3998209"/>
        <a:ext cx="3254028" cy="438907"/>
      </dsp:txXfrm>
    </dsp:sp>
    <dsp:sp modelId="{268E7A70-8EEA-44B3-B3F3-0C09E9DDF11F}">
      <dsp:nvSpPr>
        <dsp:cNvPr id="0" name=""/>
        <dsp:cNvSpPr/>
      </dsp:nvSpPr>
      <dsp:spPr>
        <a:xfrm>
          <a:off x="6854268" y="4206182"/>
          <a:ext cx="475265" cy="22960"/>
        </a:xfrm>
        <a:custGeom>
          <a:avLst/>
          <a:gdLst/>
          <a:ahLst/>
          <a:cxnLst/>
          <a:rect l="0" t="0" r="0" b="0"/>
          <a:pathLst>
            <a:path>
              <a:moveTo>
                <a:pt x="0" y="11480"/>
              </a:moveTo>
              <a:lnTo>
                <a:pt x="475265" y="114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0019" y="4205781"/>
        <a:ext cx="23763" cy="23763"/>
      </dsp:txXfrm>
    </dsp:sp>
    <dsp:sp modelId="{E591C439-3450-4C97-9D4E-EA7161F0ADF4}">
      <dsp:nvSpPr>
        <dsp:cNvPr id="0" name=""/>
        <dsp:cNvSpPr/>
      </dsp:nvSpPr>
      <dsp:spPr>
        <a:xfrm>
          <a:off x="7329534" y="3984554"/>
          <a:ext cx="1080004" cy="46621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200" kern="1200" dirty="0"/>
        </a:p>
      </dsp:txBody>
      <dsp:txXfrm>
        <a:off x="7343189" y="3998209"/>
        <a:ext cx="1052694" cy="43890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7656" y="1419855"/>
          <a:ext cx="1381953" cy="1405119"/>
        </a:xfrm>
        <a:prstGeom prst="roundRect">
          <a:avLst>
            <a:gd name="adj" fmla="val 10000"/>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it-IT" sz="2800" b="1" kern="1200" dirty="0"/>
            <a:t>3. </a:t>
          </a:r>
        </a:p>
        <a:p>
          <a:pPr marL="0" lvl="0" indent="0" algn="ctr" defTabSz="1244600">
            <a:lnSpc>
              <a:spcPct val="90000"/>
            </a:lnSpc>
            <a:spcBef>
              <a:spcPct val="0"/>
            </a:spcBef>
            <a:spcAft>
              <a:spcPct val="35000"/>
            </a:spcAft>
            <a:buNone/>
          </a:pPr>
          <a:r>
            <a:rPr lang="it-IT" sz="2800" b="1" kern="1200" dirty="0"/>
            <a:t>Cơ sở hạ tầng</a:t>
          </a:r>
          <a:endParaRPr lang="en-US" sz="2800" b="0" kern="1200" dirty="0">
            <a:latin typeface="Calibri" panose="020F0502020204030204" pitchFamily="34" charset="0"/>
            <a:cs typeface="Calibri" panose="020F0502020204030204" pitchFamily="34" charset="0"/>
          </a:endParaRPr>
        </a:p>
      </dsp:txBody>
      <dsp:txXfrm>
        <a:off x="48132" y="1460331"/>
        <a:ext cx="1301001" cy="1324167"/>
      </dsp:txXfrm>
    </dsp:sp>
    <dsp:sp modelId="{0A98EAC1-CB72-4FFC-BED3-29366D3DBE94}">
      <dsp:nvSpPr>
        <dsp:cNvPr id="0" name=""/>
        <dsp:cNvSpPr/>
      </dsp:nvSpPr>
      <dsp:spPr>
        <a:xfrm rot="17579254">
          <a:off x="1015540" y="1545010"/>
          <a:ext cx="1227525" cy="24760"/>
        </a:xfrm>
        <a:custGeom>
          <a:avLst/>
          <a:gdLst/>
          <a:ahLst/>
          <a:cxnLst/>
          <a:rect l="0" t="0" r="0" b="0"/>
          <a:pathLst>
            <a:path>
              <a:moveTo>
                <a:pt x="0" y="12380"/>
              </a:moveTo>
              <a:lnTo>
                <a:pt x="1227525" y="1238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598615" y="1526703"/>
        <a:ext cx="61376" cy="61376"/>
      </dsp:txXfrm>
    </dsp:sp>
    <dsp:sp modelId="{4C9C1524-24BB-4E25-A0A7-38C28674D1EC}">
      <dsp:nvSpPr>
        <dsp:cNvPr id="0" name=""/>
        <dsp:cNvSpPr/>
      </dsp:nvSpPr>
      <dsp:spPr>
        <a:xfrm>
          <a:off x="1868996" y="692750"/>
          <a:ext cx="1285285" cy="599234"/>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t>3.1. Hạ tầng ICT</a:t>
          </a:r>
          <a:endParaRPr lang="en-US" sz="1800" b="0" i="0" kern="1200" dirty="0">
            <a:latin typeface="Calibri" panose="020F0502020204030204" pitchFamily="34" charset="0"/>
            <a:cs typeface="Calibri" panose="020F0502020204030204" pitchFamily="34" charset="0"/>
          </a:endParaRPr>
        </a:p>
      </dsp:txBody>
      <dsp:txXfrm>
        <a:off x="1886547" y="710301"/>
        <a:ext cx="1250183" cy="564132"/>
      </dsp:txXfrm>
    </dsp:sp>
    <dsp:sp modelId="{C4F18685-72B2-485F-808E-79712C6B403A}">
      <dsp:nvSpPr>
        <dsp:cNvPr id="0" name=""/>
        <dsp:cNvSpPr/>
      </dsp:nvSpPr>
      <dsp:spPr>
        <a:xfrm rot="19601780">
          <a:off x="3107182" y="822515"/>
          <a:ext cx="573585" cy="24760"/>
        </a:xfrm>
        <a:custGeom>
          <a:avLst/>
          <a:gdLst/>
          <a:ahLst/>
          <a:cxnLst/>
          <a:rect l="0" t="0" r="0" b="0"/>
          <a:pathLst>
            <a:path>
              <a:moveTo>
                <a:pt x="0" y="12380"/>
              </a:moveTo>
              <a:lnTo>
                <a:pt x="573585" y="123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79636" y="820556"/>
        <a:ext cx="28679" cy="28679"/>
      </dsp:txXfrm>
    </dsp:sp>
    <dsp:sp modelId="{D1B21667-D685-4112-ADBF-6A485F9FA59A}">
      <dsp:nvSpPr>
        <dsp:cNvPr id="0" name=""/>
        <dsp:cNvSpPr/>
      </dsp:nvSpPr>
      <dsp:spPr>
        <a:xfrm>
          <a:off x="3633669" y="463504"/>
          <a:ext cx="3083993" cy="427841"/>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3.1.1. Hạ tầng số </a:t>
          </a:r>
          <a:r>
            <a:rPr lang="en-US" sz="1600" b="0" i="1" kern="1200" dirty="0">
              <a:solidFill>
                <a:schemeClr val="tx1"/>
              </a:solidFill>
              <a:latin typeface="Calibri" panose="020F0502020204030204" pitchFamily="34" charset="0"/>
              <a:cs typeface="Calibri" panose="020F0502020204030204" pitchFamily="34" charset="0"/>
            </a:rPr>
            <a:t>[DTI – </a:t>
          </a:r>
          <a:r>
            <a:rPr lang="en-US" sz="1600" b="0" i="1" kern="1200" dirty="0" err="1">
              <a:solidFill>
                <a:schemeClr val="tx1"/>
              </a:solidFill>
              <a:latin typeface="Calibri" panose="020F0502020204030204" pitchFamily="34" charset="0"/>
              <a:cs typeface="Calibri" panose="020F0502020204030204" pitchFamily="34" charset="0"/>
            </a:rPr>
            <a:t>Bộ</a:t>
          </a:r>
          <a:r>
            <a:rPr lang="en-US" sz="1600" b="0" i="1" kern="1200" dirty="0">
              <a:solidFill>
                <a:schemeClr val="tx1"/>
              </a:solidFill>
              <a:latin typeface="Calibri" panose="020F0502020204030204" pitchFamily="34" charset="0"/>
              <a:cs typeface="Calibri" panose="020F0502020204030204" pitchFamily="34" charset="0"/>
            </a:rPr>
            <a:t> KHCN]</a:t>
          </a:r>
          <a:endParaRPr lang="en-US" sz="1600" b="0" kern="1200" dirty="0">
            <a:solidFill>
              <a:schemeClr val="tx1"/>
            </a:solidFill>
            <a:latin typeface="Calibri" panose="020F0502020204030204" pitchFamily="34" charset="0"/>
            <a:cs typeface="Calibri" panose="020F0502020204030204" pitchFamily="34" charset="0"/>
          </a:endParaRPr>
        </a:p>
      </dsp:txBody>
      <dsp:txXfrm>
        <a:off x="3646200" y="476035"/>
        <a:ext cx="3058931" cy="402779"/>
      </dsp:txXfrm>
    </dsp:sp>
    <dsp:sp modelId="{567CBEEA-35CF-486C-85D4-EB35362BB490}">
      <dsp:nvSpPr>
        <dsp:cNvPr id="0" name=""/>
        <dsp:cNvSpPr/>
      </dsp:nvSpPr>
      <dsp:spPr>
        <a:xfrm>
          <a:off x="6717663" y="665044"/>
          <a:ext cx="479387" cy="24760"/>
        </a:xfrm>
        <a:custGeom>
          <a:avLst/>
          <a:gdLst/>
          <a:ahLst/>
          <a:cxnLst/>
          <a:rect l="0" t="0" r="0" b="0"/>
          <a:pathLst>
            <a:path>
              <a:moveTo>
                <a:pt x="0" y="12380"/>
              </a:moveTo>
              <a:lnTo>
                <a:pt x="479387" y="123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5372" y="665440"/>
        <a:ext cx="23969" cy="23969"/>
      </dsp:txXfrm>
    </dsp:sp>
    <dsp:sp modelId="{FB03467F-9252-46CF-BDDA-6B6C91898699}">
      <dsp:nvSpPr>
        <dsp:cNvPr id="0" name=""/>
        <dsp:cNvSpPr/>
      </dsp:nvSpPr>
      <dsp:spPr>
        <a:xfrm>
          <a:off x="7197050" y="407425"/>
          <a:ext cx="1188005" cy="53999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en-US" sz="1600" b="1" kern="1200" dirty="0" err="1">
              <a:solidFill>
                <a:srgbClr val="0070C0"/>
              </a:solidFill>
            </a:rPr>
            <a:t>Sở</a:t>
          </a:r>
          <a:r>
            <a:rPr lang="en-US" sz="1600" b="1" kern="1200" dirty="0">
              <a:solidFill>
                <a:srgbClr val="0070C0"/>
              </a:solidFill>
            </a:rPr>
            <a:t> KH&amp;CN</a:t>
          </a:r>
          <a:endParaRPr lang="en-US" sz="1300" kern="1200" dirty="0"/>
        </a:p>
      </dsp:txBody>
      <dsp:txXfrm>
        <a:off x="7212866" y="423241"/>
        <a:ext cx="1156373" cy="508367"/>
      </dsp:txXfrm>
    </dsp:sp>
    <dsp:sp modelId="{FA0F685A-50D8-4FE9-938D-564D9BD2BE89}">
      <dsp:nvSpPr>
        <dsp:cNvPr id="0" name=""/>
        <dsp:cNvSpPr/>
      </dsp:nvSpPr>
      <dsp:spPr>
        <a:xfrm rot="1998220">
          <a:off x="3107182" y="1137458"/>
          <a:ext cx="573585" cy="24760"/>
        </a:xfrm>
        <a:custGeom>
          <a:avLst/>
          <a:gdLst/>
          <a:ahLst/>
          <a:cxnLst/>
          <a:rect l="0" t="0" r="0" b="0"/>
          <a:pathLst>
            <a:path>
              <a:moveTo>
                <a:pt x="0" y="12380"/>
              </a:moveTo>
              <a:lnTo>
                <a:pt x="573585" y="123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79636" y="1135499"/>
        <a:ext cx="28679" cy="28679"/>
      </dsp:txXfrm>
    </dsp:sp>
    <dsp:sp modelId="{F11B68E2-D7AE-4DF8-B301-25C58627DDDF}">
      <dsp:nvSpPr>
        <dsp:cNvPr id="0" name=""/>
        <dsp:cNvSpPr/>
      </dsp:nvSpPr>
      <dsp:spPr>
        <a:xfrm>
          <a:off x="3633669" y="1093389"/>
          <a:ext cx="3083993" cy="427841"/>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3.1.2. Quản trị điện tử </a:t>
          </a:r>
          <a:r>
            <a:rPr lang="en-US" sz="1600" b="0" i="1" kern="1200" dirty="0">
              <a:solidFill>
                <a:schemeClr val="tx1"/>
              </a:solidFill>
              <a:latin typeface="Calibri" panose="020F0502020204030204" pitchFamily="34" charset="0"/>
              <a:cs typeface="Calibri" panose="020F0502020204030204" pitchFamily="34" charset="0"/>
            </a:rPr>
            <a:t>[PAPI]</a:t>
          </a:r>
          <a:endParaRPr lang="en-US" sz="1600" b="0" kern="1200" dirty="0">
            <a:solidFill>
              <a:schemeClr val="tx1"/>
            </a:solidFill>
            <a:latin typeface="Calibri" panose="020F0502020204030204" pitchFamily="34" charset="0"/>
            <a:cs typeface="Calibri" panose="020F0502020204030204" pitchFamily="34" charset="0"/>
          </a:endParaRPr>
        </a:p>
      </dsp:txBody>
      <dsp:txXfrm>
        <a:off x="3646200" y="1105920"/>
        <a:ext cx="3058931" cy="402779"/>
      </dsp:txXfrm>
    </dsp:sp>
    <dsp:sp modelId="{5148EC65-9FF2-4597-B462-A28D23840EAF}">
      <dsp:nvSpPr>
        <dsp:cNvPr id="0" name=""/>
        <dsp:cNvSpPr/>
      </dsp:nvSpPr>
      <dsp:spPr>
        <a:xfrm>
          <a:off x="6717663" y="1294929"/>
          <a:ext cx="479387" cy="24760"/>
        </a:xfrm>
        <a:custGeom>
          <a:avLst/>
          <a:gdLst/>
          <a:ahLst/>
          <a:cxnLst/>
          <a:rect l="0" t="0" r="0" b="0"/>
          <a:pathLst>
            <a:path>
              <a:moveTo>
                <a:pt x="0" y="12380"/>
              </a:moveTo>
              <a:lnTo>
                <a:pt x="479387" y="123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5372" y="1295325"/>
        <a:ext cx="23969" cy="23969"/>
      </dsp:txXfrm>
    </dsp:sp>
    <dsp:sp modelId="{1E2C718B-A3F5-4A0B-873D-F289DA9BE461}">
      <dsp:nvSpPr>
        <dsp:cNvPr id="0" name=""/>
        <dsp:cNvSpPr/>
      </dsp:nvSpPr>
      <dsp:spPr>
        <a:xfrm>
          <a:off x="7197050" y="1037310"/>
          <a:ext cx="1188005" cy="53999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KH&amp;CN, UBND </a:t>
          </a:r>
          <a:r>
            <a:rPr lang="en-US" sz="1200" b="1" kern="1200" dirty="0" err="1">
              <a:solidFill>
                <a:srgbClr val="0070C0"/>
              </a:solidFill>
            </a:rPr>
            <a:t>các</a:t>
          </a:r>
          <a:r>
            <a:rPr lang="en-US" sz="1200" b="1" kern="1200" dirty="0">
              <a:solidFill>
                <a:srgbClr val="0070C0"/>
              </a:solidFill>
            </a:rPr>
            <a:t> </a:t>
          </a:r>
          <a:r>
            <a:rPr lang="en-US" sz="1200" b="1" kern="1200" dirty="0" err="1">
              <a:solidFill>
                <a:srgbClr val="0070C0"/>
              </a:solidFill>
            </a:rPr>
            <a:t>cấp</a:t>
          </a:r>
          <a:r>
            <a:rPr lang="en-US" sz="1200" b="1" kern="1200" dirty="0">
              <a:solidFill>
                <a:srgbClr val="0070C0"/>
              </a:solidFill>
            </a:rPr>
            <a:t> ++</a:t>
          </a:r>
          <a:endParaRPr lang="en-US" sz="1100" kern="1200" dirty="0"/>
        </a:p>
      </dsp:txBody>
      <dsp:txXfrm>
        <a:off x="7212866" y="1053126"/>
        <a:ext cx="1156373" cy="508367"/>
      </dsp:txXfrm>
    </dsp:sp>
    <dsp:sp modelId="{51870D06-4355-446C-B598-776ECAFF4413}">
      <dsp:nvSpPr>
        <dsp:cNvPr id="0" name=""/>
        <dsp:cNvSpPr/>
      </dsp:nvSpPr>
      <dsp:spPr>
        <a:xfrm rot="3302128">
          <a:off x="1211040" y="2452804"/>
          <a:ext cx="836525" cy="24760"/>
        </a:xfrm>
        <a:custGeom>
          <a:avLst/>
          <a:gdLst/>
          <a:ahLst/>
          <a:cxnLst/>
          <a:rect l="0" t="0" r="0" b="0"/>
          <a:pathLst>
            <a:path>
              <a:moveTo>
                <a:pt x="0" y="12380"/>
              </a:moveTo>
              <a:lnTo>
                <a:pt x="836525" y="1238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608390" y="2444271"/>
        <a:ext cx="41826" cy="41826"/>
      </dsp:txXfrm>
    </dsp:sp>
    <dsp:sp modelId="{F261C854-A102-4A88-8668-ABA6DC527FFB}">
      <dsp:nvSpPr>
        <dsp:cNvPr id="0" name=""/>
        <dsp:cNvSpPr/>
      </dsp:nvSpPr>
      <dsp:spPr>
        <a:xfrm>
          <a:off x="1868996" y="2063828"/>
          <a:ext cx="1285285" cy="1488251"/>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t>3.2. Hạ tầng chung và môi trường sinh thái</a:t>
          </a:r>
          <a:endParaRPr lang="en-US" sz="1800" b="0" i="0" kern="1200" dirty="0">
            <a:latin typeface="Calibri" panose="020F0502020204030204" pitchFamily="34" charset="0"/>
            <a:cs typeface="Calibri" panose="020F0502020204030204" pitchFamily="34" charset="0"/>
          </a:endParaRPr>
        </a:p>
      </dsp:txBody>
      <dsp:txXfrm>
        <a:off x="1906641" y="2101473"/>
        <a:ext cx="1209995" cy="1412961"/>
      </dsp:txXfrm>
    </dsp:sp>
    <dsp:sp modelId="{0D4153F1-B16A-4986-A8D4-1C7914A42D35}">
      <dsp:nvSpPr>
        <dsp:cNvPr id="0" name=""/>
        <dsp:cNvSpPr/>
      </dsp:nvSpPr>
      <dsp:spPr>
        <a:xfrm rot="17930071">
          <a:off x="2896976" y="2360193"/>
          <a:ext cx="993998" cy="24760"/>
        </a:xfrm>
        <a:custGeom>
          <a:avLst/>
          <a:gdLst/>
          <a:ahLst/>
          <a:cxnLst/>
          <a:rect l="0" t="0" r="0" b="0"/>
          <a:pathLst>
            <a:path>
              <a:moveTo>
                <a:pt x="0" y="12380"/>
              </a:moveTo>
              <a:lnTo>
                <a:pt x="993998" y="123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69125" y="2347724"/>
        <a:ext cx="49699" cy="49699"/>
      </dsp:txXfrm>
    </dsp:sp>
    <dsp:sp modelId="{179E7068-1991-457E-806B-C8254F5EE136}">
      <dsp:nvSpPr>
        <dsp:cNvPr id="0" name=""/>
        <dsp:cNvSpPr/>
      </dsp:nvSpPr>
      <dsp:spPr>
        <a:xfrm>
          <a:off x="3633669" y="1723274"/>
          <a:ext cx="3083993" cy="427841"/>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3.2.1. Hạ tầng chung </a:t>
          </a:r>
          <a:r>
            <a:rPr lang="en-US" sz="1600" b="0" i="1" kern="1200" dirty="0">
              <a:solidFill>
                <a:schemeClr val="tx1"/>
              </a:solidFill>
              <a:latin typeface="Calibri" panose="020F0502020204030204" pitchFamily="34" charset="0"/>
              <a:cs typeface="Calibri" panose="020F0502020204030204" pitchFamily="34" charset="0"/>
            </a:rPr>
            <a:t>[VCCI]</a:t>
          </a:r>
          <a:endParaRPr lang="en-US" sz="1600" b="0" kern="1200" dirty="0">
            <a:solidFill>
              <a:schemeClr val="tx1"/>
            </a:solidFill>
            <a:latin typeface="Calibri" panose="020F0502020204030204" pitchFamily="34" charset="0"/>
            <a:cs typeface="Calibri" panose="020F0502020204030204" pitchFamily="34" charset="0"/>
          </a:endParaRPr>
        </a:p>
      </dsp:txBody>
      <dsp:txXfrm>
        <a:off x="3646200" y="1735805"/>
        <a:ext cx="3058931" cy="402779"/>
      </dsp:txXfrm>
    </dsp:sp>
    <dsp:sp modelId="{7C8D6A8E-199B-463F-B487-B472964565B7}">
      <dsp:nvSpPr>
        <dsp:cNvPr id="0" name=""/>
        <dsp:cNvSpPr/>
      </dsp:nvSpPr>
      <dsp:spPr>
        <a:xfrm>
          <a:off x="6717663" y="1924814"/>
          <a:ext cx="479387" cy="24760"/>
        </a:xfrm>
        <a:custGeom>
          <a:avLst/>
          <a:gdLst/>
          <a:ahLst/>
          <a:cxnLst/>
          <a:rect l="0" t="0" r="0" b="0"/>
          <a:pathLst>
            <a:path>
              <a:moveTo>
                <a:pt x="0" y="12380"/>
              </a:moveTo>
              <a:lnTo>
                <a:pt x="479387" y="123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5372" y="1925210"/>
        <a:ext cx="23969" cy="23969"/>
      </dsp:txXfrm>
    </dsp:sp>
    <dsp:sp modelId="{E00DDBFE-6919-47AF-926B-D11930762594}">
      <dsp:nvSpPr>
        <dsp:cNvPr id="0" name=""/>
        <dsp:cNvSpPr/>
      </dsp:nvSpPr>
      <dsp:spPr>
        <a:xfrm>
          <a:off x="7197050" y="1667195"/>
          <a:ext cx="1188005" cy="53999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XD,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r>
            <a:rPr lang="en-US" sz="1200" b="1" kern="1200" dirty="0">
              <a:solidFill>
                <a:srgbClr val="0070C0"/>
              </a:solidFill>
            </a:rPr>
            <a:t>, </a:t>
          </a:r>
          <a:r>
            <a:rPr lang="en-US" sz="1200" b="1" kern="1200" dirty="0" err="1">
              <a:solidFill>
                <a:srgbClr val="0070C0"/>
              </a:solidFill>
            </a:rPr>
            <a:t>Công</a:t>
          </a:r>
          <a:r>
            <a:rPr lang="en-US" sz="1200" b="1" kern="1200" dirty="0">
              <a:solidFill>
                <a:srgbClr val="0070C0"/>
              </a:solidFill>
            </a:rPr>
            <a:t> </a:t>
          </a:r>
          <a:r>
            <a:rPr lang="en-US" sz="1200" b="1" kern="1200" dirty="0" err="1">
              <a:solidFill>
                <a:srgbClr val="0070C0"/>
              </a:solidFill>
            </a:rPr>
            <a:t>thương</a:t>
          </a:r>
          <a:r>
            <a:rPr lang="en-US" sz="1200" b="1" kern="1200" dirty="0">
              <a:solidFill>
                <a:srgbClr val="0070C0"/>
              </a:solidFill>
            </a:rPr>
            <a:t>/EVN++</a:t>
          </a:r>
          <a:endParaRPr lang="en-US" sz="1100" kern="1200" dirty="0"/>
        </a:p>
      </dsp:txBody>
      <dsp:txXfrm>
        <a:off x="7212866" y="1683011"/>
        <a:ext cx="1156373" cy="508367"/>
      </dsp:txXfrm>
    </dsp:sp>
    <dsp:sp modelId="{997ED530-A217-463F-99F1-1E0C35992D0E}">
      <dsp:nvSpPr>
        <dsp:cNvPr id="0" name=""/>
        <dsp:cNvSpPr/>
      </dsp:nvSpPr>
      <dsp:spPr>
        <a:xfrm>
          <a:off x="3154282" y="2795573"/>
          <a:ext cx="479387" cy="24760"/>
        </a:xfrm>
        <a:custGeom>
          <a:avLst/>
          <a:gdLst/>
          <a:ahLst/>
          <a:cxnLst/>
          <a:rect l="0" t="0" r="0" b="0"/>
          <a:pathLst>
            <a:path>
              <a:moveTo>
                <a:pt x="0" y="12380"/>
              </a:moveTo>
              <a:lnTo>
                <a:pt x="479387" y="123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381990" y="2795969"/>
        <a:ext cx="23969" cy="23969"/>
      </dsp:txXfrm>
    </dsp:sp>
    <dsp:sp modelId="{D9F598B5-325B-4EDF-9D7F-250A87250A0A}">
      <dsp:nvSpPr>
        <dsp:cNvPr id="0" name=""/>
        <dsp:cNvSpPr/>
      </dsp:nvSpPr>
      <dsp:spPr>
        <a:xfrm>
          <a:off x="3633669" y="2241000"/>
          <a:ext cx="3083993" cy="1133906"/>
        </a:xfrm>
        <a:prstGeom prst="roundRect">
          <a:avLst>
            <a:gd name="adj" fmla="val 10000"/>
          </a:avLst>
        </a:prstGeom>
        <a:solidFill>
          <a:schemeClr val="accent3">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3.2.2. Tỉ lệ diện tích đất công nghiệp đã được xây dựng kết cấu hạ tầng của các KCN / tổng diện tích đất CN trong KCN theo quy hoạch </a:t>
          </a:r>
          <a:r>
            <a:rPr lang="en-US" sz="1600" b="0" i="1" kern="1200" dirty="0">
              <a:solidFill>
                <a:schemeClr val="tx1"/>
              </a:solidFill>
              <a:latin typeface="Calibri" panose="020F0502020204030204" pitchFamily="34" charset="0"/>
              <a:cs typeface="Calibri" panose="020F0502020204030204" pitchFamily="34" charset="0"/>
            </a:rPr>
            <a:t>[ĐP]</a:t>
          </a:r>
          <a:endParaRPr lang="en-US" sz="1600" b="0" kern="1200" dirty="0">
            <a:solidFill>
              <a:schemeClr val="tx1"/>
            </a:solidFill>
            <a:latin typeface="Calibri" panose="020F0502020204030204" pitchFamily="34" charset="0"/>
            <a:cs typeface="Calibri" panose="020F0502020204030204" pitchFamily="34" charset="0"/>
          </a:endParaRPr>
        </a:p>
      </dsp:txBody>
      <dsp:txXfrm>
        <a:off x="3666880" y="2274211"/>
        <a:ext cx="3017571" cy="1067484"/>
      </dsp:txXfrm>
    </dsp:sp>
    <dsp:sp modelId="{5617090D-1868-47A2-A475-131A040EBC5E}">
      <dsp:nvSpPr>
        <dsp:cNvPr id="0" name=""/>
        <dsp:cNvSpPr/>
      </dsp:nvSpPr>
      <dsp:spPr>
        <a:xfrm>
          <a:off x="6717663" y="2795573"/>
          <a:ext cx="479387" cy="24760"/>
        </a:xfrm>
        <a:custGeom>
          <a:avLst/>
          <a:gdLst/>
          <a:ahLst/>
          <a:cxnLst/>
          <a:rect l="0" t="0" r="0" b="0"/>
          <a:pathLst>
            <a:path>
              <a:moveTo>
                <a:pt x="0" y="12380"/>
              </a:moveTo>
              <a:lnTo>
                <a:pt x="479387" y="123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5372" y="2795969"/>
        <a:ext cx="23969" cy="23969"/>
      </dsp:txXfrm>
    </dsp:sp>
    <dsp:sp modelId="{995D14AF-C677-46A0-87DA-75CB3974FAE1}">
      <dsp:nvSpPr>
        <dsp:cNvPr id="0" name=""/>
        <dsp:cNvSpPr/>
      </dsp:nvSpPr>
      <dsp:spPr>
        <a:xfrm>
          <a:off x="7197050" y="2537953"/>
          <a:ext cx="1188005" cy="53999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a:t>
          </a:r>
          <a:r>
            <a:rPr lang="en-US" sz="1200" b="1" kern="1200" dirty="0" err="1">
              <a:solidFill>
                <a:srgbClr val="0070C0"/>
              </a:solidFill>
            </a:rPr>
            <a:t>Tài</a:t>
          </a:r>
          <a:r>
            <a:rPr lang="en-US" sz="1200" b="1" kern="1200" dirty="0">
              <a:solidFill>
                <a:srgbClr val="0070C0"/>
              </a:solidFill>
            </a:rPr>
            <a:t> </a:t>
          </a:r>
          <a:r>
            <a:rPr lang="en-US" sz="1200" b="1" kern="1200" dirty="0" err="1">
              <a:solidFill>
                <a:srgbClr val="0070C0"/>
              </a:solidFill>
            </a:rPr>
            <a:t>chính</a:t>
          </a:r>
          <a:r>
            <a:rPr lang="en-US" sz="1200" b="1" kern="1200" dirty="0">
              <a:solidFill>
                <a:srgbClr val="0070C0"/>
              </a:solidFill>
            </a:rPr>
            <a:t> /BQL </a:t>
          </a:r>
          <a:r>
            <a:rPr lang="en-US" sz="1200" b="1" kern="1200" dirty="0" err="1">
              <a:solidFill>
                <a:srgbClr val="0070C0"/>
              </a:solidFill>
            </a:rPr>
            <a:t>khu</a:t>
          </a:r>
          <a:r>
            <a:rPr lang="en-US" sz="1200" b="1" kern="1200" dirty="0">
              <a:solidFill>
                <a:srgbClr val="0070C0"/>
              </a:solidFill>
            </a:rPr>
            <a:t> CN</a:t>
          </a:r>
          <a:endParaRPr lang="en-US" sz="1050" kern="1200" dirty="0"/>
        </a:p>
      </dsp:txBody>
      <dsp:txXfrm>
        <a:off x="7212866" y="2553769"/>
        <a:ext cx="1156373" cy="508367"/>
      </dsp:txXfrm>
    </dsp:sp>
    <dsp:sp modelId="{EBAE798C-F9E3-4A6B-B896-882D74B9C9CB}">
      <dsp:nvSpPr>
        <dsp:cNvPr id="0" name=""/>
        <dsp:cNvSpPr/>
      </dsp:nvSpPr>
      <dsp:spPr>
        <a:xfrm rot="3669929">
          <a:off x="2896976" y="3230952"/>
          <a:ext cx="993998" cy="24760"/>
        </a:xfrm>
        <a:custGeom>
          <a:avLst/>
          <a:gdLst/>
          <a:ahLst/>
          <a:cxnLst/>
          <a:rect l="0" t="0" r="0" b="0"/>
          <a:pathLst>
            <a:path>
              <a:moveTo>
                <a:pt x="0" y="12380"/>
              </a:moveTo>
              <a:lnTo>
                <a:pt x="993998" y="1238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369125" y="3218483"/>
        <a:ext cx="49699" cy="49699"/>
      </dsp:txXfrm>
    </dsp:sp>
    <dsp:sp modelId="{D3D93E94-37B3-43F0-95C5-ED994892BEB8}">
      <dsp:nvSpPr>
        <dsp:cNvPr id="0" name=""/>
        <dsp:cNvSpPr/>
      </dsp:nvSpPr>
      <dsp:spPr>
        <a:xfrm>
          <a:off x="3633669" y="3464792"/>
          <a:ext cx="3083993" cy="427841"/>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3.2.3. Quản trị môi trường </a:t>
          </a:r>
          <a:r>
            <a:rPr lang="en-US" sz="1600" b="0" i="1" kern="1200" dirty="0">
              <a:solidFill>
                <a:schemeClr val="tx1"/>
              </a:solidFill>
              <a:latin typeface="Calibri" panose="020F0502020204030204" pitchFamily="34" charset="0"/>
              <a:cs typeface="Calibri" panose="020F0502020204030204" pitchFamily="34" charset="0"/>
            </a:rPr>
            <a:t>[PAPI]</a:t>
          </a:r>
          <a:endParaRPr lang="en-GB" sz="1600" kern="1200" dirty="0">
            <a:solidFill>
              <a:schemeClr val="tx1"/>
            </a:solidFill>
            <a:latin typeface="Calibri" panose="020F0502020204030204" pitchFamily="34" charset="0"/>
            <a:cs typeface="Calibri" panose="020F0502020204030204" pitchFamily="34" charset="0"/>
          </a:endParaRPr>
        </a:p>
      </dsp:txBody>
      <dsp:txXfrm>
        <a:off x="3646200" y="3477323"/>
        <a:ext cx="3058931" cy="402779"/>
      </dsp:txXfrm>
    </dsp:sp>
    <dsp:sp modelId="{5CC0F8C2-D7BD-4FD2-8517-11E5300407C1}">
      <dsp:nvSpPr>
        <dsp:cNvPr id="0" name=""/>
        <dsp:cNvSpPr/>
      </dsp:nvSpPr>
      <dsp:spPr>
        <a:xfrm>
          <a:off x="6717663" y="3666332"/>
          <a:ext cx="479387" cy="24760"/>
        </a:xfrm>
        <a:custGeom>
          <a:avLst/>
          <a:gdLst/>
          <a:ahLst/>
          <a:cxnLst/>
          <a:rect l="0" t="0" r="0" b="0"/>
          <a:pathLst>
            <a:path>
              <a:moveTo>
                <a:pt x="0" y="12380"/>
              </a:moveTo>
              <a:lnTo>
                <a:pt x="479387" y="123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45372" y="3666728"/>
        <a:ext cx="23969" cy="23969"/>
      </dsp:txXfrm>
    </dsp:sp>
    <dsp:sp modelId="{0AC70D18-A24C-468D-B105-6D53C8740E4B}">
      <dsp:nvSpPr>
        <dsp:cNvPr id="0" name=""/>
        <dsp:cNvSpPr/>
      </dsp:nvSpPr>
      <dsp:spPr>
        <a:xfrm>
          <a:off x="7197050" y="3408712"/>
          <a:ext cx="1188005" cy="539999"/>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NN&amp;MT</a:t>
          </a:r>
          <a:endParaRPr lang="en-US" sz="1400" kern="1200" dirty="0"/>
        </a:p>
      </dsp:txBody>
      <dsp:txXfrm>
        <a:off x="7212866" y="3424528"/>
        <a:ext cx="1156373" cy="50836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0" y="1161439"/>
          <a:ext cx="1376793" cy="2520000"/>
        </a:xfrm>
        <a:prstGeom prst="roundRect">
          <a:avLst>
            <a:gd name="adj" fmla="val 10000"/>
          </a:avLst>
        </a:prstGeom>
        <a:solidFill>
          <a:schemeClr val="accent4">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it-IT" sz="2800" b="1" kern="1200" dirty="0">
              <a:latin typeface="Calibri" panose="020F0502020204030204" pitchFamily="34" charset="0"/>
            </a:rPr>
            <a:t>4. </a:t>
          </a:r>
        </a:p>
        <a:p>
          <a:pPr marL="0" lvl="0" indent="0" algn="ctr" defTabSz="1244600">
            <a:lnSpc>
              <a:spcPct val="90000"/>
            </a:lnSpc>
            <a:spcBef>
              <a:spcPct val="0"/>
            </a:spcBef>
            <a:spcAft>
              <a:spcPct val="35000"/>
            </a:spcAft>
            <a:buNone/>
          </a:pPr>
          <a:r>
            <a:rPr lang="it-IT" sz="2800" b="1" kern="1200" dirty="0">
              <a:latin typeface="Calibri" panose="020F0502020204030204" pitchFamily="34" charset="0"/>
            </a:rPr>
            <a:t>Trình độ phát triển của thị trường</a:t>
          </a:r>
          <a:endParaRPr lang="en-US" sz="2800" b="0" kern="1200" dirty="0">
            <a:latin typeface="Calibri" panose="020F0502020204030204" pitchFamily="34" charset="0"/>
            <a:cs typeface="Calibri" panose="020F0502020204030204" pitchFamily="34" charset="0"/>
          </a:endParaRPr>
        </a:p>
      </dsp:txBody>
      <dsp:txXfrm>
        <a:off x="40325" y="1201764"/>
        <a:ext cx="1296143" cy="2439350"/>
      </dsp:txXfrm>
    </dsp:sp>
    <dsp:sp modelId="{0A98EAC1-CB72-4FFC-BED3-29366D3DBE94}">
      <dsp:nvSpPr>
        <dsp:cNvPr id="0" name=""/>
        <dsp:cNvSpPr/>
      </dsp:nvSpPr>
      <dsp:spPr>
        <a:xfrm rot="17104576">
          <a:off x="973401" y="1882447"/>
          <a:ext cx="1090402" cy="25112"/>
        </a:xfrm>
        <a:custGeom>
          <a:avLst/>
          <a:gdLst/>
          <a:ahLst/>
          <a:cxnLst/>
          <a:rect l="0" t="0" r="0" b="0"/>
          <a:pathLst>
            <a:path>
              <a:moveTo>
                <a:pt x="0" y="12556"/>
              </a:moveTo>
              <a:lnTo>
                <a:pt x="1090402" y="1255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491342" y="1867743"/>
        <a:ext cx="54520" cy="54520"/>
      </dsp:txXfrm>
    </dsp:sp>
    <dsp:sp modelId="{4C9C1524-24BB-4E25-A0A7-38C28674D1EC}">
      <dsp:nvSpPr>
        <dsp:cNvPr id="0" name=""/>
        <dsp:cNvSpPr/>
      </dsp:nvSpPr>
      <dsp:spPr>
        <a:xfrm>
          <a:off x="1660411" y="954568"/>
          <a:ext cx="1163895" cy="828000"/>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4.1. Tài chính và đầu tư</a:t>
          </a:r>
          <a:endParaRPr lang="en-US" sz="1800" b="0" i="0" kern="1200" dirty="0">
            <a:latin typeface="Calibri" panose="020F0502020204030204" pitchFamily="34" charset="0"/>
            <a:cs typeface="Calibri" panose="020F0502020204030204" pitchFamily="34" charset="0"/>
          </a:endParaRPr>
        </a:p>
      </dsp:txBody>
      <dsp:txXfrm>
        <a:off x="1684662" y="978819"/>
        <a:ext cx="1115393" cy="779498"/>
      </dsp:txXfrm>
    </dsp:sp>
    <dsp:sp modelId="{C4F18685-72B2-485F-808E-79712C6B403A}">
      <dsp:nvSpPr>
        <dsp:cNvPr id="0" name=""/>
        <dsp:cNvSpPr/>
      </dsp:nvSpPr>
      <dsp:spPr>
        <a:xfrm rot="18173987">
          <a:off x="2528641" y="812596"/>
          <a:ext cx="1294429" cy="25112"/>
        </a:xfrm>
        <a:custGeom>
          <a:avLst/>
          <a:gdLst/>
          <a:ahLst/>
          <a:cxnLst/>
          <a:rect l="0" t="0" r="0" b="0"/>
          <a:pathLst>
            <a:path>
              <a:moveTo>
                <a:pt x="0" y="12556"/>
              </a:moveTo>
              <a:lnTo>
                <a:pt x="1294429"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143495" y="792791"/>
        <a:ext cx="64721" cy="64721"/>
      </dsp:txXfrm>
    </dsp:sp>
    <dsp:sp modelId="{D1B21667-D685-4112-ADBF-6A485F9FA59A}">
      <dsp:nvSpPr>
        <dsp:cNvPr id="0" name=""/>
        <dsp:cNvSpPr/>
      </dsp:nvSpPr>
      <dsp:spPr>
        <a:xfrm>
          <a:off x="3527404" y="47735"/>
          <a:ext cx="3408711" cy="468002"/>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4.1.1. Tín dụng cho khu vực tư nhân/ 1,000 lao động </a:t>
          </a:r>
          <a:r>
            <a:rPr lang="en-US" sz="1600" b="0" i="1" kern="1200" dirty="0">
              <a:solidFill>
                <a:schemeClr val="tx1"/>
              </a:solidFill>
              <a:latin typeface="Calibri" panose="020F0502020204030204" pitchFamily="34" charset="0"/>
              <a:cs typeface="Calibri" panose="020F0502020204030204" pitchFamily="34" charset="0"/>
            </a:rPr>
            <a:t>[NHNNVN]</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1111" y="61442"/>
        <a:ext cx="3381297" cy="440588"/>
      </dsp:txXfrm>
    </dsp:sp>
    <dsp:sp modelId="{ECC454B0-8C2E-45E2-98EC-8AF9D7D56752}">
      <dsp:nvSpPr>
        <dsp:cNvPr id="0" name=""/>
        <dsp:cNvSpPr/>
      </dsp:nvSpPr>
      <dsp:spPr>
        <a:xfrm>
          <a:off x="6936116" y="269181"/>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269527"/>
        <a:ext cx="24419" cy="24419"/>
      </dsp:txXfrm>
    </dsp:sp>
    <dsp:sp modelId="{A2AC8633-E0E4-41B2-928C-B86CB1D8262D}">
      <dsp:nvSpPr>
        <dsp:cNvPr id="0" name=""/>
        <dsp:cNvSpPr/>
      </dsp:nvSpPr>
      <dsp:spPr>
        <a:xfrm>
          <a:off x="7424496" y="41896"/>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NHNN, NHTM</a:t>
          </a:r>
          <a:endParaRPr lang="en-US" sz="1100" kern="1200" dirty="0"/>
        </a:p>
      </dsp:txBody>
      <dsp:txXfrm>
        <a:off x="7438545" y="55945"/>
        <a:ext cx="1059537" cy="451583"/>
      </dsp:txXfrm>
    </dsp:sp>
    <dsp:sp modelId="{FA0F685A-50D8-4FE9-938D-564D9BD2BE89}">
      <dsp:nvSpPr>
        <dsp:cNvPr id="0" name=""/>
        <dsp:cNvSpPr/>
      </dsp:nvSpPr>
      <dsp:spPr>
        <a:xfrm rot="19424852">
          <a:off x="2739918" y="1098222"/>
          <a:ext cx="871875" cy="25112"/>
        </a:xfrm>
        <a:custGeom>
          <a:avLst/>
          <a:gdLst/>
          <a:ahLst/>
          <a:cxnLst/>
          <a:rect l="0" t="0" r="0" b="0"/>
          <a:pathLst>
            <a:path>
              <a:moveTo>
                <a:pt x="0" y="12556"/>
              </a:moveTo>
              <a:lnTo>
                <a:pt x="871875"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154059" y="1088982"/>
        <a:ext cx="43593" cy="43593"/>
      </dsp:txXfrm>
    </dsp:sp>
    <dsp:sp modelId="{F11B68E2-D7AE-4DF8-B301-25C58627DDDF}">
      <dsp:nvSpPr>
        <dsp:cNvPr id="0" name=""/>
        <dsp:cNvSpPr/>
      </dsp:nvSpPr>
      <dsp:spPr>
        <a:xfrm>
          <a:off x="3527404" y="636988"/>
          <a:ext cx="3408711" cy="432002"/>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4.1.2. Vay tài chính vi mô/GRDP </a:t>
          </a:r>
          <a:r>
            <a:rPr lang="en-US" sz="1600" b="0" i="1" kern="1200" dirty="0">
              <a:solidFill>
                <a:schemeClr val="tx1"/>
              </a:solidFill>
              <a:latin typeface="Calibri" panose="020F0502020204030204" pitchFamily="34" charset="0"/>
              <a:cs typeface="Calibri" panose="020F0502020204030204" pitchFamily="34" charset="0"/>
            </a:rPr>
            <a:t>[NHCSXH]</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0057" y="649641"/>
        <a:ext cx="3383405" cy="406696"/>
      </dsp:txXfrm>
    </dsp:sp>
    <dsp:sp modelId="{9F4B0AAB-1003-499D-95F6-CDE80A189EEE}">
      <dsp:nvSpPr>
        <dsp:cNvPr id="0" name=""/>
        <dsp:cNvSpPr/>
      </dsp:nvSpPr>
      <dsp:spPr>
        <a:xfrm>
          <a:off x="6936116" y="840433"/>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840780"/>
        <a:ext cx="24419" cy="24419"/>
      </dsp:txXfrm>
    </dsp:sp>
    <dsp:sp modelId="{671192CA-30B7-4A1A-A320-B898C6278BBE}">
      <dsp:nvSpPr>
        <dsp:cNvPr id="0" name=""/>
        <dsp:cNvSpPr/>
      </dsp:nvSpPr>
      <dsp:spPr>
        <a:xfrm>
          <a:off x="7424496" y="613149"/>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NHCSXH</a:t>
          </a:r>
          <a:endParaRPr lang="en-US" sz="1100" kern="1200" dirty="0">
            <a:solidFill>
              <a:srgbClr val="C00000"/>
            </a:solidFill>
          </a:endParaRPr>
        </a:p>
      </dsp:txBody>
      <dsp:txXfrm>
        <a:off x="7438545" y="627198"/>
        <a:ext cx="1059537" cy="451583"/>
      </dsp:txXfrm>
    </dsp:sp>
    <dsp:sp modelId="{37362A7A-461F-431D-ABC2-42E546C6C572}">
      <dsp:nvSpPr>
        <dsp:cNvPr id="0" name=""/>
        <dsp:cNvSpPr/>
      </dsp:nvSpPr>
      <dsp:spPr>
        <a:xfrm rot="647396">
          <a:off x="2817980" y="1423009"/>
          <a:ext cx="715751" cy="25112"/>
        </a:xfrm>
        <a:custGeom>
          <a:avLst/>
          <a:gdLst/>
          <a:ahLst/>
          <a:cxnLst/>
          <a:rect l="0" t="0" r="0" b="0"/>
          <a:pathLst>
            <a:path>
              <a:moveTo>
                <a:pt x="0" y="12556"/>
              </a:moveTo>
              <a:lnTo>
                <a:pt x="715751"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157962" y="1417671"/>
        <a:ext cx="35787" cy="35787"/>
      </dsp:txXfrm>
    </dsp:sp>
    <dsp:sp modelId="{FDA03867-2FD5-4F37-92F2-797B9BC35F4A}">
      <dsp:nvSpPr>
        <dsp:cNvPr id="0" name=""/>
        <dsp:cNvSpPr/>
      </dsp:nvSpPr>
      <dsp:spPr>
        <a:xfrm>
          <a:off x="3527404" y="1160562"/>
          <a:ext cx="3408711" cy="684001"/>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4.1.3. Vốn SXKD bình quân hàng năm của các DN đang hoạt động có kết quả SXKD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547438" y="1180596"/>
        <a:ext cx="3368643" cy="643933"/>
      </dsp:txXfrm>
    </dsp:sp>
    <dsp:sp modelId="{B87F8280-2502-407C-8064-98FF58AE50B1}">
      <dsp:nvSpPr>
        <dsp:cNvPr id="0" name=""/>
        <dsp:cNvSpPr/>
      </dsp:nvSpPr>
      <dsp:spPr>
        <a:xfrm>
          <a:off x="6936116" y="1490006"/>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1490353"/>
        <a:ext cx="24419" cy="24419"/>
      </dsp:txXfrm>
    </dsp:sp>
    <dsp:sp modelId="{CDC199C9-DED5-420A-BD7D-CD61EFD1EABF}">
      <dsp:nvSpPr>
        <dsp:cNvPr id="0" name=""/>
        <dsp:cNvSpPr/>
      </dsp:nvSpPr>
      <dsp:spPr>
        <a:xfrm>
          <a:off x="7424496" y="1262722"/>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NHNN, NHTM, DN</a:t>
          </a:r>
          <a:endParaRPr lang="en-US" sz="1100" kern="1200" dirty="0"/>
        </a:p>
      </dsp:txBody>
      <dsp:txXfrm>
        <a:off x="7438545" y="1276771"/>
        <a:ext cx="1059537" cy="451583"/>
      </dsp:txXfrm>
    </dsp:sp>
    <dsp:sp modelId="{0B101039-C06F-4901-A89F-17A07CE89F82}">
      <dsp:nvSpPr>
        <dsp:cNvPr id="0" name=""/>
        <dsp:cNvSpPr/>
      </dsp:nvSpPr>
      <dsp:spPr>
        <a:xfrm rot="3137755">
          <a:off x="2601039" y="1810795"/>
          <a:ext cx="1149633" cy="25112"/>
        </a:xfrm>
        <a:custGeom>
          <a:avLst/>
          <a:gdLst/>
          <a:ahLst/>
          <a:cxnLst/>
          <a:rect l="0" t="0" r="0" b="0"/>
          <a:pathLst>
            <a:path>
              <a:moveTo>
                <a:pt x="0" y="12556"/>
              </a:moveTo>
              <a:lnTo>
                <a:pt x="1149633"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147115" y="1794611"/>
        <a:ext cx="57481" cy="57481"/>
      </dsp:txXfrm>
    </dsp:sp>
    <dsp:sp modelId="{F7835D01-A41A-4B86-87D2-6A2E78D1DDCE}">
      <dsp:nvSpPr>
        <dsp:cNvPr id="0" name=""/>
        <dsp:cNvSpPr/>
      </dsp:nvSpPr>
      <dsp:spPr>
        <a:xfrm>
          <a:off x="3527404" y="1936134"/>
          <a:ext cx="3408711" cy="684001"/>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4.1.4. Giá trị tài sản cố định và đầu tư tài chính dài hạn của các DN  đang hoạt động có kết quả SXKD </a:t>
          </a:r>
          <a:r>
            <a:rPr lang="en-US" sz="1600" b="0" i="1" kern="1200" dirty="0">
              <a:solidFill>
                <a:schemeClr val="tx1"/>
              </a:solidFill>
              <a:latin typeface="Calibri" panose="020F0502020204030204" pitchFamily="34" charset="0"/>
              <a:cs typeface="Calibri" panose="020F0502020204030204" pitchFamily="34" charset="0"/>
            </a:rPr>
            <a:t>[TCTK]</a:t>
          </a:r>
          <a:endParaRPr lang="en-GB" sz="1600" kern="1200" dirty="0">
            <a:solidFill>
              <a:schemeClr val="tx1"/>
            </a:solidFill>
            <a:latin typeface="Calibri" panose="020F0502020204030204" pitchFamily="34" charset="0"/>
            <a:cs typeface="Calibri" panose="020F0502020204030204" pitchFamily="34" charset="0"/>
          </a:endParaRPr>
        </a:p>
      </dsp:txBody>
      <dsp:txXfrm>
        <a:off x="3547438" y="1956168"/>
        <a:ext cx="3368643" cy="643933"/>
      </dsp:txXfrm>
    </dsp:sp>
    <dsp:sp modelId="{EAAE607A-5F23-432B-80C1-1F4DC4E9C717}">
      <dsp:nvSpPr>
        <dsp:cNvPr id="0" name=""/>
        <dsp:cNvSpPr/>
      </dsp:nvSpPr>
      <dsp:spPr>
        <a:xfrm>
          <a:off x="6936116" y="2265579"/>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2265925"/>
        <a:ext cx="24419" cy="24419"/>
      </dsp:txXfrm>
    </dsp:sp>
    <dsp:sp modelId="{2CE98F0C-A911-436A-8326-374A502334F9}">
      <dsp:nvSpPr>
        <dsp:cNvPr id="0" name=""/>
        <dsp:cNvSpPr/>
      </dsp:nvSpPr>
      <dsp:spPr>
        <a:xfrm>
          <a:off x="7424496" y="2038294"/>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a:solidFill>
                <a:srgbClr val="0070C0"/>
              </a:solidFill>
            </a:rPr>
            <a:t>NHNN, NHTM, DN</a:t>
          </a:r>
          <a:endParaRPr lang="en-US" sz="1100" kern="1200" dirty="0"/>
        </a:p>
      </dsp:txBody>
      <dsp:txXfrm>
        <a:off x="7438545" y="2052343"/>
        <a:ext cx="1059537" cy="451583"/>
      </dsp:txXfrm>
    </dsp:sp>
    <dsp:sp modelId="{51870D06-4355-446C-B598-776ECAFF4413}">
      <dsp:nvSpPr>
        <dsp:cNvPr id="0" name=""/>
        <dsp:cNvSpPr/>
      </dsp:nvSpPr>
      <dsp:spPr>
        <a:xfrm rot="4399139">
          <a:off x="964355" y="2963028"/>
          <a:ext cx="1156978" cy="25112"/>
        </a:xfrm>
        <a:custGeom>
          <a:avLst/>
          <a:gdLst/>
          <a:ahLst/>
          <a:cxnLst/>
          <a:rect l="0" t="0" r="0" b="0"/>
          <a:pathLst>
            <a:path>
              <a:moveTo>
                <a:pt x="0" y="12556"/>
              </a:moveTo>
              <a:lnTo>
                <a:pt x="1156978" y="1255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513920" y="2946659"/>
        <a:ext cx="57848" cy="57848"/>
      </dsp:txXfrm>
    </dsp:sp>
    <dsp:sp modelId="{F261C854-A102-4A88-8668-ABA6DC527FFB}">
      <dsp:nvSpPr>
        <dsp:cNvPr id="0" name=""/>
        <dsp:cNvSpPr/>
      </dsp:nvSpPr>
      <dsp:spPr>
        <a:xfrm>
          <a:off x="1708895" y="3115729"/>
          <a:ext cx="1163895" cy="828000"/>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b="1" i="0" kern="1200" dirty="0">
              <a:latin typeface="Calibri" panose="020F0502020204030204" pitchFamily="34" charset="0"/>
            </a:rPr>
            <a:t>4.2. Quy mô thị trường</a:t>
          </a:r>
          <a:endParaRPr lang="en-US" sz="1800" b="0" i="0" kern="1200" dirty="0">
            <a:latin typeface="Calibri" panose="020F0502020204030204" pitchFamily="34" charset="0"/>
            <a:cs typeface="Calibri" panose="020F0502020204030204" pitchFamily="34" charset="0"/>
          </a:endParaRPr>
        </a:p>
      </dsp:txBody>
      <dsp:txXfrm>
        <a:off x="1733146" y="3139980"/>
        <a:ext cx="1115393" cy="779498"/>
      </dsp:txXfrm>
    </dsp:sp>
    <dsp:sp modelId="{0D4153F1-B16A-4986-A8D4-1C7914A42D35}">
      <dsp:nvSpPr>
        <dsp:cNvPr id="0" name=""/>
        <dsp:cNvSpPr/>
      </dsp:nvSpPr>
      <dsp:spPr>
        <a:xfrm rot="19112863">
          <a:off x="2763402" y="3228082"/>
          <a:ext cx="873390" cy="25112"/>
        </a:xfrm>
        <a:custGeom>
          <a:avLst/>
          <a:gdLst/>
          <a:ahLst/>
          <a:cxnLst/>
          <a:rect l="0" t="0" r="0" b="0"/>
          <a:pathLst>
            <a:path>
              <a:moveTo>
                <a:pt x="0" y="12556"/>
              </a:moveTo>
              <a:lnTo>
                <a:pt x="873390"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178263" y="3218803"/>
        <a:ext cx="43669" cy="43669"/>
      </dsp:txXfrm>
    </dsp:sp>
    <dsp:sp modelId="{179E7068-1991-457E-806B-C8254F5EE136}">
      <dsp:nvSpPr>
        <dsp:cNvPr id="0" name=""/>
        <dsp:cNvSpPr/>
      </dsp:nvSpPr>
      <dsp:spPr>
        <a:xfrm>
          <a:off x="3527404" y="2715941"/>
          <a:ext cx="3408711" cy="471213"/>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4.2.1. Số DN ngành dịch vụ chuyên môn, KH&amp;CN/ tổng DN </a:t>
          </a:r>
          <a:r>
            <a:rPr lang="en-US" sz="1600" b="0" i="1" kern="1200" dirty="0">
              <a:solidFill>
                <a:schemeClr val="tx1"/>
              </a:solidFill>
              <a:latin typeface="Calibri" panose="020F0502020204030204" pitchFamily="34" charset="0"/>
              <a:cs typeface="Calibri" panose="020F0502020204030204" pitchFamily="34" charset="0"/>
            </a:rPr>
            <a:t>[TCTK]</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1205" y="2729742"/>
        <a:ext cx="3381109" cy="443611"/>
      </dsp:txXfrm>
    </dsp:sp>
    <dsp:sp modelId="{2FEC6E69-5526-4959-A0A1-EA8727CD38C8}">
      <dsp:nvSpPr>
        <dsp:cNvPr id="0" name=""/>
        <dsp:cNvSpPr/>
      </dsp:nvSpPr>
      <dsp:spPr>
        <a:xfrm>
          <a:off x="6936116" y="2938991"/>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2939338"/>
        <a:ext cx="24419" cy="24419"/>
      </dsp:txXfrm>
    </dsp:sp>
    <dsp:sp modelId="{7642823E-2453-4479-A3A2-8850D3D65BA9}">
      <dsp:nvSpPr>
        <dsp:cNvPr id="0" name=""/>
        <dsp:cNvSpPr/>
      </dsp:nvSpPr>
      <dsp:spPr>
        <a:xfrm>
          <a:off x="7424496" y="2711707"/>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TC, </a:t>
          </a:r>
          <a:r>
            <a:rPr lang="en-US" sz="1400" b="1" kern="1200" dirty="0" err="1">
              <a:solidFill>
                <a:srgbClr val="0070C0"/>
              </a:solidFill>
            </a:rPr>
            <a:t>Sở</a:t>
          </a:r>
          <a:r>
            <a:rPr lang="en-US" sz="1400" b="1" kern="1200" dirty="0">
              <a:solidFill>
                <a:srgbClr val="0070C0"/>
              </a:solidFill>
            </a:rPr>
            <a:t> CT ++</a:t>
          </a:r>
          <a:endParaRPr lang="en-US" sz="1200" kern="1200" dirty="0"/>
        </a:p>
      </dsp:txBody>
      <dsp:txXfrm>
        <a:off x="7438545" y="2725756"/>
        <a:ext cx="1059537" cy="451583"/>
      </dsp:txXfrm>
    </dsp:sp>
    <dsp:sp modelId="{997ED530-A217-463F-99F1-1E0C35992D0E}">
      <dsp:nvSpPr>
        <dsp:cNvPr id="0" name=""/>
        <dsp:cNvSpPr/>
      </dsp:nvSpPr>
      <dsp:spPr>
        <a:xfrm rot="21563614">
          <a:off x="2872773" y="3513708"/>
          <a:ext cx="654649" cy="25112"/>
        </a:xfrm>
        <a:custGeom>
          <a:avLst/>
          <a:gdLst/>
          <a:ahLst/>
          <a:cxnLst/>
          <a:rect l="0" t="0" r="0" b="0"/>
          <a:pathLst>
            <a:path>
              <a:moveTo>
                <a:pt x="0" y="12556"/>
              </a:moveTo>
              <a:lnTo>
                <a:pt x="654649"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183731" y="3509898"/>
        <a:ext cx="32732" cy="32732"/>
      </dsp:txXfrm>
    </dsp:sp>
    <dsp:sp modelId="{D9F598B5-325B-4EDF-9D7F-250A87250A0A}">
      <dsp:nvSpPr>
        <dsp:cNvPr id="0" name=""/>
        <dsp:cNvSpPr/>
      </dsp:nvSpPr>
      <dsp:spPr>
        <a:xfrm>
          <a:off x="3527404" y="3287193"/>
          <a:ext cx="3408711" cy="471213"/>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4.2.2. Mật độ DN đang hoạt động  </a:t>
          </a:r>
          <a:r>
            <a:rPr lang="en-US" sz="1600" b="0" i="1" kern="1200" dirty="0">
              <a:solidFill>
                <a:schemeClr val="tx1"/>
              </a:solidFill>
              <a:latin typeface="Calibri" panose="020F0502020204030204" pitchFamily="34" charset="0"/>
              <a:cs typeface="Calibri" panose="020F0502020204030204" pitchFamily="34" charset="0"/>
            </a:rPr>
            <a:t>[TCTK]</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1205" y="3300994"/>
        <a:ext cx="3381109" cy="443611"/>
      </dsp:txXfrm>
    </dsp:sp>
    <dsp:sp modelId="{D8DCFD9D-C4DE-4A45-933D-20D5374AF547}">
      <dsp:nvSpPr>
        <dsp:cNvPr id="0" name=""/>
        <dsp:cNvSpPr/>
      </dsp:nvSpPr>
      <dsp:spPr>
        <a:xfrm>
          <a:off x="6936116" y="3510244"/>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3510590"/>
        <a:ext cx="24419" cy="24419"/>
      </dsp:txXfrm>
    </dsp:sp>
    <dsp:sp modelId="{28FA2E7F-FA2E-42AF-BA91-CBB9514D35A8}">
      <dsp:nvSpPr>
        <dsp:cNvPr id="0" name=""/>
        <dsp:cNvSpPr/>
      </dsp:nvSpPr>
      <dsp:spPr>
        <a:xfrm>
          <a:off x="7424496" y="3282959"/>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Tài</a:t>
          </a:r>
          <a:r>
            <a:rPr lang="en-US" sz="1400" b="1" kern="1200" dirty="0">
              <a:solidFill>
                <a:srgbClr val="0070C0"/>
              </a:solidFill>
            </a:rPr>
            <a:t> </a:t>
          </a:r>
          <a:r>
            <a:rPr lang="en-US" sz="1400" b="1" kern="1200" dirty="0" err="1">
              <a:solidFill>
                <a:srgbClr val="0070C0"/>
              </a:solidFill>
            </a:rPr>
            <a:t>chính</a:t>
          </a:r>
          <a:endParaRPr lang="en-US" sz="1200" kern="1200" dirty="0"/>
        </a:p>
      </dsp:txBody>
      <dsp:txXfrm>
        <a:off x="7438545" y="3297008"/>
        <a:ext cx="1059537" cy="451583"/>
      </dsp:txXfrm>
    </dsp:sp>
    <dsp:sp modelId="{1D21748A-C7FB-4712-BCF2-FB786543828B}">
      <dsp:nvSpPr>
        <dsp:cNvPr id="0" name=""/>
        <dsp:cNvSpPr/>
      </dsp:nvSpPr>
      <dsp:spPr>
        <a:xfrm rot="2445823">
          <a:off x="2767958" y="3799334"/>
          <a:ext cx="864279" cy="25112"/>
        </a:xfrm>
        <a:custGeom>
          <a:avLst/>
          <a:gdLst/>
          <a:ahLst/>
          <a:cxnLst/>
          <a:rect l="0" t="0" r="0" b="0"/>
          <a:pathLst>
            <a:path>
              <a:moveTo>
                <a:pt x="0" y="12556"/>
              </a:moveTo>
              <a:lnTo>
                <a:pt x="864279" y="1255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endParaRPr>
        </a:p>
      </dsp:txBody>
      <dsp:txXfrm>
        <a:off x="3178491" y="3790284"/>
        <a:ext cx="43213" cy="43213"/>
      </dsp:txXfrm>
    </dsp:sp>
    <dsp:sp modelId="{43D62986-26B7-4F86-8FD3-9D1199B31AD5}">
      <dsp:nvSpPr>
        <dsp:cNvPr id="0" name=""/>
        <dsp:cNvSpPr/>
      </dsp:nvSpPr>
      <dsp:spPr>
        <a:xfrm>
          <a:off x="3527404" y="3858445"/>
          <a:ext cx="3408711" cy="471213"/>
        </a:xfrm>
        <a:prstGeom prst="roundRect">
          <a:avLst>
            <a:gd name="adj" fmla="val 10000"/>
          </a:avLst>
        </a:prstGeom>
        <a:solidFill>
          <a:schemeClr val="accent4">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latin typeface="Calibri" panose="020F0502020204030204" pitchFamily="34" charset="0"/>
              <a:cs typeface="Calibri" panose="020F0502020204030204" pitchFamily="34" charset="0"/>
            </a:rPr>
            <a:t>4.2.3. </a:t>
          </a:r>
          <a:r>
            <a:rPr lang="en-US" sz="1600" b="0" kern="1200" dirty="0" err="1">
              <a:solidFill>
                <a:schemeClr val="tx1"/>
              </a:solidFill>
              <a:latin typeface="Calibri" panose="020F0502020204030204" pitchFamily="34" charset="0"/>
              <a:cs typeface="Calibri" panose="020F0502020204030204" pitchFamily="34" charset="0"/>
            </a:rPr>
            <a:t>Đóng</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góp</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vào</a:t>
          </a:r>
          <a:r>
            <a:rPr lang="en-US" sz="1600" b="0" kern="1200" dirty="0">
              <a:solidFill>
                <a:schemeClr val="tx1"/>
              </a:solidFill>
              <a:latin typeface="Calibri" panose="020F0502020204030204" pitchFamily="34" charset="0"/>
              <a:cs typeface="Calibri" panose="020F0502020204030204" pitchFamily="34" charset="0"/>
            </a:rPr>
            <a:t> GDP </a:t>
          </a:r>
          <a:r>
            <a:rPr lang="en-US" sz="1600" b="0" kern="1200" dirty="0" err="1">
              <a:solidFill>
                <a:schemeClr val="tx1"/>
              </a:solidFill>
              <a:latin typeface="Calibri" panose="020F0502020204030204" pitchFamily="34" charset="0"/>
              <a:cs typeface="Calibri" panose="020F0502020204030204" pitchFamily="34" charset="0"/>
            </a:rPr>
            <a:t>cả</a:t>
          </a:r>
          <a:r>
            <a:rPr lang="en-US" sz="1600" b="0" kern="1200" dirty="0">
              <a:solidFill>
                <a:schemeClr val="tx1"/>
              </a:solidFill>
              <a:latin typeface="Calibri" panose="020F0502020204030204" pitchFamily="34" charset="0"/>
              <a:cs typeface="Calibri" panose="020F0502020204030204" pitchFamily="34" charset="0"/>
            </a:rPr>
            <a:t> </a:t>
          </a:r>
          <a:r>
            <a:rPr lang="en-US" sz="1600" b="0" kern="1200" dirty="0" err="1">
              <a:solidFill>
                <a:schemeClr val="tx1"/>
              </a:solidFill>
              <a:latin typeface="Calibri" panose="020F0502020204030204" pitchFamily="34" charset="0"/>
              <a:cs typeface="Calibri" panose="020F0502020204030204" pitchFamily="34" charset="0"/>
            </a:rPr>
            <a:t>nước</a:t>
          </a:r>
          <a:r>
            <a:rPr lang="en-US" sz="1600" b="0" kern="1200" dirty="0">
              <a:solidFill>
                <a:schemeClr val="tx1"/>
              </a:solidFill>
              <a:latin typeface="Calibri" panose="020F0502020204030204" pitchFamily="34" charset="0"/>
              <a:cs typeface="Calibri" panose="020F0502020204030204" pitchFamily="34" charset="0"/>
            </a:rPr>
            <a:t> (%)</a:t>
          </a:r>
          <a:r>
            <a:rPr lang="en-US" sz="1600" b="0" i="1" kern="1200" dirty="0">
              <a:solidFill>
                <a:schemeClr val="tx1"/>
              </a:solidFill>
              <a:latin typeface="Calibri" panose="020F0502020204030204" pitchFamily="34" charset="0"/>
              <a:cs typeface="Calibri" panose="020F0502020204030204" pitchFamily="34" charset="0"/>
            </a:rPr>
            <a:t> [ĐP]</a:t>
          </a:r>
          <a:endParaRPr lang="en-US" sz="1600" b="0" kern="1200" dirty="0">
            <a:solidFill>
              <a:schemeClr val="tx1"/>
            </a:solidFill>
            <a:latin typeface="Calibri" panose="020F0502020204030204" pitchFamily="34" charset="0"/>
            <a:cs typeface="Calibri" panose="020F0502020204030204" pitchFamily="34" charset="0"/>
          </a:endParaRPr>
        </a:p>
      </dsp:txBody>
      <dsp:txXfrm>
        <a:off x="3541205" y="3872246"/>
        <a:ext cx="3381109" cy="443611"/>
      </dsp:txXfrm>
    </dsp:sp>
    <dsp:sp modelId="{DD3AF7F5-2805-4CB6-BB58-C63BA1D658F4}">
      <dsp:nvSpPr>
        <dsp:cNvPr id="0" name=""/>
        <dsp:cNvSpPr/>
      </dsp:nvSpPr>
      <dsp:spPr>
        <a:xfrm>
          <a:off x="6936116" y="4081496"/>
          <a:ext cx="488380" cy="25112"/>
        </a:xfrm>
        <a:custGeom>
          <a:avLst/>
          <a:gdLst/>
          <a:ahLst/>
          <a:cxnLst/>
          <a:rect l="0" t="0" r="0" b="0"/>
          <a:pathLst>
            <a:path>
              <a:moveTo>
                <a:pt x="0" y="12556"/>
              </a:moveTo>
              <a:lnTo>
                <a:pt x="488380" y="125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168097" y="4081843"/>
        <a:ext cx="24419" cy="24419"/>
      </dsp:txXfrm>
    </dsp:sp>
    <dsp:sp modelId="{509AD1DD-B43C-4FC0-9903-9032F3194DE8}">
      <dsp:nvSpPr>
        <dsp:cNvPr id="0" name=""/>
        <dsp:cNvSpPr/>
      </dsp:nvSpPr>
      <dsp:spPr>
        <a:xfrm>
          <a:off x="7424496" y="3854212"/>
          <a:ext cx="1087635" cy="47968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en-US" sz="1600" b="1" kern="1200" dirty="0" err="1">
              <a:solidFill>
                <a:srgbClr val="0070C0"/>
              </a:solidFill>
            </a:rPr>
            <a:t>Tất</a:t>
          </a:r>
          <a:r>
            <a:rPr lang="en-US" sz="1600" b="1" kern="1200" dirty="0">
              <a:solidFill>
                <a:srgbClr val="0070C0"/>
              </a:solidFill>
            </a:rPr>
            <a:t> </a:t>
          </a:r>
          <a:r>
            <a:rPr lang="en-US" sz="1600" b="1" kern="1200" dirty="0" err="1">
              <a:solidFill>
                <a:srgbClr val="0070C0"/>
              </a:solidFill>
            </a:rPr>
            <a:t>cả</a:t>
          </a:r>
          <a:endParaRPr lang="en-US" sz="1300" kern="1200" dirty="0"/>
        </a:p>
      </dsp:txBody>
      <dsp:txXfrm>
        <a:off x="7438545" y="3868261"/>
        <a:ext cx="1059537" cy="45158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489E2-74D7-4E83-93F2-2799EE27D90C}">
      <dsp:nvSpPr>
        <dsp:cNvPr id="0" name=""/>
        <dsp:cNvSpPr/>
      </dsp:nvSpPr>
      <dsp:spPr>
        <a:xfrm>
          <a:off x="0" y="1637900"/>
          <a:ext cx="1538255" cy="1469053"/>
        </a:xfrm>
        <a:prstGeom prst="roundRect">
          <a:avLst>
            <a:gd name="adj" fmla="val 10000"/>
          </a:avLst>
        </a:prstGeom>
        <a:solidFill>
          <a:schemeClr val="accent5">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b="1" kern="1200" dirty="0">
              <a:latin typeface="Calibri" panose="020F0502020204030204" pitchFamily="34" charset="0"/>
            </a:rPr>
            <a:t>5. Trình độ phát triển của doanh nghiệp</a:t>
          </a:r>
          <a:endParaRPr lang="en-US" sz="2400" b="0" kern="1200" dirty="0">
            <a:latin typeface="Calibri" panose="020F0502020204030204" pitchFamily="34" charset="0"/>
            <a:cs typeface="Calibri" panose="020F0502020204030204" pitchFamily="34" charset="0"/>
          </a:endParaRPr>
        </a:p>
      </dsp:txBody>
      <dsp:txXfrm>
        <a:off x="43027" y="1680927"/>
        <a:ext cx="1452201" cy="1382999"/>
      </dsp:txXfrm>
    </dsp:sp>
    <dsp:sp modelId="{0A98EAC1-CB72-4FFC-BED3-29366D3DBE94}">
      <dsp:nvSpPr>
        <dsp:cNvPr id="0" name=""/>
        <dsp:cNvSpPr/>
      </dsp:nvSpPr>
      <dsp:spPr>
        <a:xfrm rot="16981381">
          <a:off x="865595" y="1517911"/>
          <a:ext cx="1736664" cy="17034"/>
        </a:xfrm>
        <a:custGeom>
          <a:avLst/>
          <a:gdLst/>
          <a:ahLst/>
          <a:cxnLst/>
          <a:rect l="0" t="0" r="0" b="0"/>
          <a:pathLst>
            <a:path>
              <a:moveTo>
                <a:pt x="0" y="8517"/>
              </a:moveTo>
              <a:lnTo>
                <a:pt x="1736664" y="851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690511" y="1483011"/>
        <a:ext cx="86833" cy="86833"/>
      </dsp:txXfrm>
    </dsp:sp>
    <dsp:sp modelId="{4C9C1524-24BB-4E25-A0A7-38C28674D1EC}">
      <dsp:nvSpPr>
        <dsp:cNvPr id="0" name=""/>
        <dsp:cNvSpPr/>
      </dsp:nvSpPr>
      <dsp:spPr>
        <a:xfrm>
          <a:off x="1929599" y="192280"/>
          <a:ext cx="1350728" cy="976298"/>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cs typeface="Calibri" panose="020F0502020204030204" pitchFamily="34" charset="0"/>
            </a:rPr>
            <a:t>5.1. Lao động có kiến thức</a:t>
          </a:r>
          <a:endParaRPr lang="en-US" sz="2000" b="0" i="0" kern="1200" dirty="0">
            <a:latin typeface="Calibri" panose="020F0502020204030204" pitchFamily="34" charset="0"/>
            <a:cs typeface="Calibri" panose="020F0502020204030204" pitchFamily="34" charset="0"/>
          </a:endParaRPr>
        </a:p>
      </dsp:txBody>
      <dsp:txXfrm>
        <a:off x="1958194" y="220875"/>
        <a:ext cx="1293538" cy="919108"/>
      </dsp:txXfrm>
    </dsp:sp>
    <dsp:sp modelId="{C4F18685-72B2-485F-808E-79712C6B403A}">
      <dsp:nvSpPr>
        <dsp:cNvPr id="0" name=""/>
        <dsp:cNvSpPr/>
      </dsp:nvSpPr>
      <dsp:spPr>
        <a:xfrm rot="18608400">
          <a:off x="3178465" y="452769"/>
          <a:ext cx="573319" cy="17034"/>
        </a:xfrm>
        <a:custGeom>
          <a:avLst/>
          <a:gdLst/>
          <a:ahLst/>
          <a:cxnLst/>
          <a:rect l="0" t="0" r="0" b="0"/>
          <a:pathLst>
            <a:path>
              <a:moveTo>
                <a:pt x="0" y="8517"/>
              </a:moveTo>
              <a:lnTo>
                <a:pt x="573319"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450792" y="446953"/>
        <a:ext cx="28665" cy="28665"/>
      </dsp:txXfrm>
    </dsp:sp>
    <dsp:sp modelId="{D1B21667-D685-4112-ADBF-6A485F9FA59A}">
      <dsp:nvSpPr>
        <dsp:cNvPr id="0" name=""/>
        <dsp:cNvSpPr/>
      </dsp:nvSpPr>
      <dsp:spPr>
        <a:xfrm>
          <a:off x="3649922" y="23106"/>
          <a:ext cx="3614114" cy="43807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5.1.1. Chi phí đào tạo LĐ/tổng chi của DN </a:t>
          </a:r>
          <a:r>
            <a:rPr lang="en-US" sz="1500" b="0" i="1" kern="1200" dirty="0">
              <a:solidFill>
                <a:schemeClr val="tx1"/>
              </a:solidFill>
              <a:latin typeface="Calibri" panose="020F0502020204030204" pitchFamily="34" charset="0"/>
              <a:cs typeface="Calibri" panose="020F0502020204030204" pitchFamily="34" charset="0"/>
            </a:rPr>
            <a:t>[PCI-VCCI]</a:t>
          </a:r>
          <a:endParaRPr lang="en-US" sz="1500" b="0" kern="1200" dirty="0">
            <a:solidFill>
              <a:schemeClr val="tx1"/>
            </a:solidFill>
            <a:latin typeface="Calibri" panose="020F0502020204030204" pitchFamily="34" charset="0"/>
            <a:cs typeface="Calibri" panose="020F0502020204030204" pitchFamily="34" charset="0"/>
          </a:endParaRPr>
        </a:p>
      </dsp:txBody>
      <dsp:txXfrm>
        <a:off x="3662753" y="35937"/>
        <a:ext cx="3588452" cy="412412"/>
      </dsp:txXfrm>
    </dsp:sp>
    <dsp:sp modelId="{0EFC64C5-C390-4C6F-ACD1-A1694B9DEDEB}">
      <dsp:nvSpPr>
        <dsp:cNvPr id="0" name=""/>
        <dsp:cNvSpPr/>
      </dsp:nvSpPr>
      <dsp:spPr>
        <a:xfrm rot="21550170">
          <a:off x="7264015" y="230545"/>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228431"/>
        <a:ext cx="21262" cy="21262"/>
      </dsp:txXfrm>
    </dsp:sp>
    <dsp:sp modelId="{F7065029-F6F2-4FBC-8AD8-BCC83420A3D1}">
      <dsp:nvSpPr>
        <dsp:cNvPr id="0" name=""/>
        <dsp:cNvSpPr/>
      </dsp:nvSpPr>
      <dsp:spPr>
        <a:xfrm>
          <a:off x="7689234" y="4613"/>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TC, </a:t>
          </a:r>
          <a:r>
            <a:rPr lang="en-US" sz="1400" b="1" kern="1200" dirty="0" err="1">
              <a:solidFill>
                <a:srgbClr val="0070C0"/>
              </a:solidFill>
            </a:rPr>
            <a:t>Sở</a:t>
          </a:r>
          <a:r>
            <a:rPr lang="en-US" sz="1400" b="1" kern="1200" dirty="0">
              <a:solidFill>
                <a:srgbClr val="0070C0"/>
              </a:solidFill>
            </a:rPr>
            <a:t> GD&amp;ĐT</a:t>
          </a:r>
          <a:endParaRPr lang="en-US" sz="1100" kern="1200" dirty="0"/>
        </a:p>
      </dsp:txBody>
      <dsp:txXfrm>
        <a:off x="7702787" y="18166"/>
        <a:ext cx="898360" cy="435627"/>
      </dsp:txXfrm>
    </dsp:sp>
    <dsp:sp modelId="{FA0F685A-50D8-4FE9-938D-564D9BD2BE89}">
      <dsp:nvSpPr>
        <dsp:cNvPr id="0" name=""/>
        <dsp:cNvSpPr/>
      </dsp:nvSpPr>
      <dsp:spPr>
        <a:xfrm rot="854933">
          <a:off x="3274462" y="718841"/>
          <a:ext cx="381325" cy="17034"/>
        </a:xfrm>
        <a:custGeom>
          <a:avLst/>
          <a:gdLst/>
          <a:ahLst/>
          <a:cxnLst/>
          <a:rect l="0" t="0" r="0" b="0"/>
          <a:pathLst>
            <a:path>
              <a:moveTo>
                <a:pt x="0" y="8517"/>
              </a:moveTo>
              <a:lnTo>
                <a:pt x="381325"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455592" y="717825"/>
        <a:ext cx="19066" cy="19066"/>
      </dsp:txXfrm>
    </dsp:sp>
    <dsp:sp modelId="{F11B68E2-D7AE-4DF8-B301-25C58627DDDF}">
      <dsp:nvSpPr>
        <dsp:cNvPr id="0" name=""/>
        <dsp:cNvSpPr/>
      </dsp:nvSpPr>
      <dsp:spPr>
        <a:xfrm>
          <a:off x="3649922" y="555250"/>
          <a:ext cx="3614114" cy="43807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5.1.2. Tỷ lệ LĐ từ 15 tuổi trở lên đang làm việc trong nền kinh tế đã qua ĐT </a:t>
          </a:r>
          <a:r>
            <a:rPr lang="en-US" sz="1500" b="0" i="1" kern="1200" dirty="0">
              <a:solidFill>
                <a:schemeClr val="tx1"/>
              </a:solidFill>
              <a:latin typeface="Calibri" panose="020F0502020204030204" pitchFamily="34" charset="0"/>
              <a:cs typeface="Calibri" panose="020F0502020204030204" pitchFamily="34" charset="0"/>
            </a:rPr>
            <a:t>[TCTK]</a:t>
          </a:r>
          <a:endParaRPr lang="en-US" sz="1500" b="0" kern="1200" dirty="0">
            <a:solidFill>
              <a:schemeClr val="tx1"/>
            </a:solidFill>
            <a:latin typeface="Calibri" panose="020F0502020204030204" pitchFamily="34" charset="0"/>
            <a:cs typeface="Calibri" panose="020F0502020204030204" pitchFamily="34" charset="0"/>
          </a:endParaRPr>
        </a:p>
      </dsp:txBody>
      <dsp:txXfrm>
        <a:off x="3662753" y="568081"/>
        <a:ext cx="3588452" cy="412412"/>
      </dsp:txXfrm>
    </dsp:sp>
    <dsp:sp modelId="{489F6C61-B044-4913-8B1A-62262A8062EF}">
      <dsp:nvSpPr>
        <dsp:cNvPr id="0" name=""/>
        <dsp:cNvSpPr/>
      </dsp:nvSpPr>
      <dsp:spPr>
        <a:xfrm rot="21550170">
          <a:off x="7264015" y="762688"/>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760574"/>
        <a:ext cx="21262" cy="21262"/>
      </dsp:txXfrm>
    </dsp:sp>
    <dsp:sp modelId="{520C261D-EF8C-4593-96FD-007FE29B911D}">
      <dsp:nvSpPr>
        <dsp:cNvPr id="0" name=""/>
        <dsp:cNvSpPr/>
      </dsp:nvSpPr>
      <dsp:spPr>
        <a:xfrm>
          <a:off x="7689234" y="536757"/>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Nội</a:t>
          </a:r>
          <a:r>
            <a:rPr lang="en-US" sz="1400" b="1" kern="1200" dirty="0">
              <a:solidFill>
                <a:srgbClr val="0070C0"/>
              </a:solidFill>
            </a:rPr>
            <a:t> </a:t>
          </a:r>
          <a:r>
            <a:rPr lang="en-US" sz="1400" b="1" kern="1200" dirty="0" err="1">
              <a:solidFill>
                <a:srgbClr val="0070C0"/>
              </a:solidFill>
            </a:rPr>
            <a:t>vụ</a:t>
          </a:r>
          <a:endParaRPr lang="en-US" sz="1100" kern="1200" dirty="0"/>
        </a:p>
      </dsp:txBody>
      <dsp:txXfrm>
        <a:off x="7702787" y="550310"/>
        <a:ext cx="898360" cy="435627"/>
      </dsp:txXfrm>
    </dsp:sp>
    <dsp:sp modelId="{37362A7A-461F-431D-ABC2-42E546C6C572}">
      <dsp:nvSpPr>
        <dsp:cNvPr id="0" name=""/>
        <dsp:cNvSpPr/>
      </dsp:nvSpPr>
      <dsp:spPr>
        <a:xfrm rot="3566529">
          <a:off x="3101643" y="984913"/>
          <a:ext cx="726964" cy="17034"/>
        </a:xfrm>
        <a:custGeom>
          <a:avLst/>
          <a:gdLst/>
          <a:ahLst/>
          <a:cxnLst/>
          <a:rect l="0" t="0" r="0" b="0"/>
          <a:pathLst>
            <a:path>
              <a:moveTo>
                <a:pt x="0" y="8517"/>
              </a:moveTo>
              <a:lnTo>
                <a:pt x="726964"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446951" y="975256"/>
        <a:ext cx="36348" cy="36348"/>
      </dsp:txXfrm>
    </dsp:sp>
    <dsp:sp modelId="{FDA03867-2FD5-4F37-92F2-797B9BC35F4A}">
      <dsp:nvSpPr>
        <dsp:cNvPr id="0" name=""/>
        <dsp:cNvSpPr/>
      </dsp:nvSpPr>
      <dsp:spPr>
        <a:xfrm>
          <a:off x="3649922" y="1160406"/>
          <a:ext cx="3614114" cy="292049"/>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5.1.3. Tỉ lệ DN có hoạt động R&amp;D </a:t>
          </a:r>
          <a:r>
            <a:rPr lang="en-US" sz="1500" b="0" i="1" kern="1200" dirty="0">
              <a:solidFill>
                <a:schemeClr val="tx1"/>
              </a:solidFill>
              <a:latin typeface="Calibri" panose="020F0502020204030204" pitchFamily="34" charset="0"/>
              <a:cs typeface="Calibri" panose="020F0502020204030204" pitchFamily="34" charset="0"/>
            </a:rPr>
            <a:t>[TCTK]</a:t>
          </a:r>
          <a:endParaRPr lang="en-GB" sz="1500" kern="1200" dirty="0">
            <a:solidFill>
              <a:schemeClr val="tx1"/>
            </a:solidFill>
            <a:latin typeface="Calibri" panose="020F0502020204030204" pitchFamily="34" charset="0"/>
            <a:cs typeface="Calibri" panose="020F0502020204030204" pitchFamily="34" charset="0"/>
          </a:endParaRPr>
        </a:p>
      </dsp:txBody>
      <dsp:txXfrm>
        <a:off x="3658476" y="1168960"/>
        <a:ext cx="3597006" cy="274941"/>
      </dsp:txXfrm>
    </dsp:sp>
    <dsp:sp modelId="{B56FE583-4785-4258-B852-F1DFEEF3B1CE}">
      <dsp:nvSpPr>
        <dsp:cNvPr id="0" name=""/>
        <dsp:cNvSpPr/>
      </dsp:nvSpPr>
      <dsp:spPr>
        <a:xfrm rot="21550170">
          <a:off x="7264015" y="1294831"/>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1292718"/>
        <a:ext cx="21262" cy="21262"/>
      </dsp:txXfrm>
    </dsp:sp>
    <dsp:sp modelId="{38D752A3-568D-4193-942A-011E40CCC5C3}">
      <dsp:nvSpPr>
        <dsp:cNvPr id="0" name=""/>
        <dsp:cNvSpPr/>
      </dsp:nvSpPr>
      <dsp:spPr>
        <a:xfrm>
          <a:off x="7689234" y="1068900"/>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702787" y="1082453"/>
        <a:ext cx="898360" cy="435627"/>
      </dsp:txXfrm>
    </dsp:sp>
    <dsp:sp modelId="{51870D06-4355-446C-B598-776ECAFF4413}">
      <dsp:nvSpPr>
        <dsp:cNvPr id="0" name=""/>
        <dsp:cNvSpPr/>
      </dsp:nvSpPr>
      <dsp:spPr>
        <a:xfrm rot="636674">
          <a:off x="1534567" y="2403625"/>
          <a:ext cx="431352" cy="17034"/>
        </a:xfrm>
        <a:custGeom>
          <a:avLst/>
          <a:gdLst/>
          <a:ahLst/>
          <a:cxnLst/>
          <a:rect l="0" t="0" r="0" b="0"/>
          <a:pathLst>
            <a:path>
              <a:moveTo>
                <a:pt x="0" y="8517"/>
              </a:moveTo>
              <a:lnTo>
                <a:pt x="431352" y="851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1739459" y="2401358"/>
        <a:ext cx="21567" cy="21567"/>
      </dsp:txXfrm>
    </dsp:sp>
    <dsp:sp modelId="{F261C854-A102-4A88-8668-ABA6DC527FFB}">
      <dsp:nvSpPr>
        <dsp:cNvPr id="0" name=""/>
        <dsp:cNvSpPr/>
      </dsp:nvSpPr>
      <dsp:spPr>
        <a:xfrm>
          <a:off x="1962231" y="1963709"/>
          <a:ext cx="1350728" cy="976298"/>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cs typeface="Calibri" panose="020F0502020204030204" pitchFamily="34" charset="0"/>
            </a:rPr>
            <a:t>5.2. Liên kết sáng tạo</a:t>
          </a:r>
          <a:endParaRPr lang="en-US" sz="2000" b="0" i="0" kern="1200" dirty="0">
            <a:latin typeface="Calibri" panose="020F0502020204030204" pitchFamily="34" charset="0"/>
            <a:cs typeface="Calibri" panose="020F0502020204030204" pitchFamily="34" charset="0"/>
          </a:endParaRPr>
        </a:p>
      </dsp:txBody>
      <dsp:txXfrm>
        <a:off x="1990826" y="1992304"/>
        <a:ext cx="1293538" cy="919108"/>
      </dsp:txXfrm>
    </dsp:sp>
    <dsp:sp modelId="{0D4153F1-B16A-4986-A8D4-1C7914A42D35}">
      <dsp:nvSpPr>
        <dsp:cNvPr id="0" name=""/>
        <dsp:cNvSpPr/>
      </dsp:nvSpPr>
      <dsp:spPr>
        <a:xfrm rot="17927169">
          <a:off x="3131562" y="2136699"/>
          <a:ext cx="699757" cy="17034"/>
        </a:xfrm>
        <a:custGeom>
          <a:avLst/>
          <a:gdLst/>
          <a:ahLst/>
          <a:cxnLst/>
          <a:rect l="0" t="0" r="0" b="0"/>
          <a:pathLst>
            <a:path>
              <a:moveTo>
                <a:pt x="0" y="8517"/>
              </a:moveTo>
              <a:lnTo>
                <a:pt x="699757"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463947" y="2127722"/>
        <a:ext cx="34987" cy="34987"/>
      </dsp:txXfrm>
    </dsp:sp>
    <dsp:sp modelId="{179E7068-1991-457E-806B-C8254F5EE136}">
      <dsp:nvSpPr>
        <dsp:cNvPr id="0" name=""/>
        <dsp:cNvSpPr/>
      </dsp:nvSpPr>
      <dsp:spPr>
        <a:xfrm>
          <a:off x="3649922" y="1619537"/>
          <a:ext cx="3614114" cy="438074"/>
        </a:xfrm>
        <a:prstGeom prst="roundRect">
          <a:avLst>
            <a:gd name="adj" fmla="val 10000"/>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5.2.1. Hợp tác nghiên cứu giữa tổ chức KH&amp;CN và DN </a:t>
          </a:r>
          <a:r>
            <a:rPr lang="en-US" sz="1500" b="0" i="1" kern="1200" dirty="0">
              <a:solidFill>
                <a:schemeClr val="tx1"/>
              </a:solidFill>
              <a:latin typeface="Calibri" panose="020F0502020204030204" pitchFamily="34" charset="0"/>
              <a:cs typeface="Calibri" panose="020F0502020204030204" pitchFamily="34" charset="0"/>
            </a:rPr>
            <a:t>[ĐP]</a:t>
          </a:r>
          <a:endParaRPr lang="en-US" sz="1500" b="0" kern="1200" dirty="0">
            <a:solidFill>
              <a:schemeClr val="tx1"/>
            </a:solidFill>
            <a:latin typeface="Calibri" panose="020F0502020204030204" pitchFamily="34" charset="0"/>
            <a:cs typeface="Calibri" panose="020F0502020204030204" pitchFamily="34" charset="0"/>
          </a:endParaRPr>
        </a:p>
      </dsp:txBody>
      <dsp:txXfrm>
        <a:off x="3662753" y="1632368"/>
        <a:ext cx="3588452" cy="412412"/>
      </dsp:txXfrm>
    </dsp:sp>
    <dsp:sp modelId="{0B63D2F0-14FA-4675-AFF3-C3BA1B2003FF}">
      <dsp:nvSpPr>
        <dsp:cNvPr id="0" name=""/>
        <dsp:cNvSpPr/>
      </dsp:nvSpPr>
      <dsp:spPr>
        <a:xfrm rot="21550170">
          <a:off x="7264015" y="1826975"/>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1824861"/>
        <a:ext cx="21262" cy="21262"/>
      </dsp:txXfrm>
    </dsp:sp>
    <dsp:sp modelId="{3AAA2FB0-C53E-42EC-A5FA-BA914299EE38}">
      <dsp:nvSpPr>
        <dsp:cNvPr id="0" name=""/>
        <dsp:cNvSpPr/>
      </dsp:nvSpPr>
      <dsp:spPr>
        <a:xfrm>
          <a:off x="7689234" y="1601044"/>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702787" y="1614597"/>
        <a:ext cx="898360" cy="435627"/>
      </dsp:txXfrm>
    </dsp:sp>
    <dsp:sp modelId="{997ED530-A217-463F-99F1-1E0C35992D0E}">
      <dsp:nvSpPr>
        <dsp:cNvPr id="0" name=""/>
        <dsp:cNvSpPr/>
      </dsp:nvSpPr>
      <dsp:spPr>
        <a:xfrm rot="21591455">
          <a:off x="3312959" y="2442922"/>
          <a:ext cx="336963" cy="17034"/>
        </a:xfrm>
        <a:custGeom>
          <a:avLst/>
          <a:gdLst/>
          <a:ahLst/>
          <a:cxnLst/>
          <a:rect l="0" t="0" r="0" b="0"/>
          <a:pathLst>
            <a:path>
              <a:moveTo>
                <a:pt x="0" y="8517"/>
              </a:moveTo>
              <a:lnTo>
                <a:pt x="336963"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b="0" kern="1200">
            <a:latin typeface="Calibri" panose="020F0502020204030204" pitchFamily="34" charset="0"/>
            <a:cs typeface="Calibri" panose="020F0502020204030204" pitchFamily="34" charset="0"/>
          </a:endParaRPr>
        </a:p>
      </dsp:txBody>
      <dsp:txXfrm>
        <a:off x="3473017" y="2443015"/>
        <a:ext cx="16848" cy="16848"/>
      </dsp:txXfrm>
    </dsp:sp>
    <dsp:sp modelId="{D9F598B5-325B-4EDF-9D7F-250A87250A0A}">
      <dsp:nvSpPr>
        <dsp:cNvPr id="0" name=""/>
        <dsp:cNvSpPr/>
      </dsp:nvSpPr>
      <dsp:spPr>
        <a:xfrm>
          <a:off x="3649922" y="2127021"/>
          <a:ext cx="3614114" cy="647998"/>
        </a:xfrm>
        <a:prstGeom prst="roundRect">
          <a:avLst>
            <a:gd name="adj" fmla="val 10000"/>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5.2.2. Tỷ lệ dự án đầu tư đang SXKD trong các KCN/1,000 DN chế biến chế tạo </a:t>
          </a:r>
          <a:r>
            <a:rPr lang="en-US" sz="1500" b="0" i="1" kern="1200" dirty="0">
              <a:solidFill>
                <a:schemeClr val="tx1"/>
              </a:solidFill>
              <a:latin typeface="Calibri" panose="020F0502020204030204" pitchFamily="34" charset="0"/>
              <a:cs typeface="Calibri" panose="020F0502020204030204" pitchFamily="34" charset="0"/>
            </a:rPr>
            <a:t>[ĐP]</a:t>
          </a:r>
          <a:endParaRPr lang="en-US" sz="1500" b="0" kern="1200" dirty="0">
            <a:solidFill>
              <a:schemeClr val="tx1"/>
            </a:solidFill>
            <a:latin typeface="Calibri" panose="020F0502020204030204" pitchFamily="34" charset="0"/>
            <a:cs typeface="Calibri" panose="020F0502020204030204" pitchFamily="34" charset="0"/>
          </a:endParaRPr>
        </a:p>
      </dsp:txBody>
      <dsp:txXfrm>
        <a:off x="3668901" y="2146000"/>
        <a:ext cx="3576156" cy="610040"/>
      </dsp:txXfrm>
    </dsp:sp>
    <dsp:sp modelId="{56E671BF-107D-4EDD-83EE-6F57E812FDDB}">
      <dsp:nvSpPr>
        <dsp:cNvPr id="0" name=""/>
        <dsp:cNvSpPr/>
      </dsp:nvSpPr>
      <dsp:spPr>
        <a:xfrm rot="21550170">
          <a:off x="7264015" y="2439421"/>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2437307"/>
        <a:ext cx="21262" cy="21262"/>
      </dsp:txXfrm>
    </dsp:sp>
    <dsp:sp modelId="{FBA14AA9-A1C7-4108-9DA3-B9E9E5F822DE}">
      <dsp:nvSpPr>
        <dsp:cNvPr id="0" name=""/>
        <dsp:cNvSpPr/>
      </dsp:nvSpPr>
      <dsp:spPr>
        <a:xfrm>
          <a:off x="7689234" y="2213490"/>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ts val="0"/>
            </a:spcAft>
            <a:buNone/>
          </a:pPr>
          <a:r>
            <a:rPr lang="en-US" sz="1200" b="1" kern="1200" dirty="0" err="1">
              <a:solidFill>
                <a:srgbClr val="0070C0"/>
              </a:solidFill>
            </a:rPr>
            <a:t>Sở</a:t>
          </a:r>
          <a:r>
            <a:rPr lang="en-US" sz="1200" b="1" kern="1200" dirty="0">
              <a:solidFill>
                <a:srgbClr val="0070C0"/>
              </a:solidFill>
            </a:rPr>
            <a:t> TC/</a:t>
          </a:r>
        </a:p>
        <a:p>
          <a:pPr marL="0" lvl="0" indent="0" algn="ctr" defTabSz="533400">
            <a:lnSpc>
              <a:spcPct val="100000"/>
            </a:lnSpc>
            <a:spcBef>
              <a:spcPct val="0"/>
            </a:spcBef>
            <a:spcAft>
              <a:spcPts val="0"/>
            </a:spcAft>
            <a:buNone/>
          </a:pPr>
          <a:r>
            <a:rPr lang="en-US" sz="1200" b="1" kern="1200" dirty="0">
              <a:solidFill>
                <a:srgbClr val="0070C0"/>
              </a:solidFill>
            </a:rPr>
            <a:t>BQLKCN</a:t>
          </a:r>
          <a:endParaRPr lang="en-US" sz="1050" kern="1200" dirty="0"/>
        </a:p>
      </dsp:txBody>
      <dsp:txXfrm>
        <a:off x="7702787" y="2227043"/>
        <a:ext cx="898360" cy="435627"/>
      </dsp:txXfrm>
    </dsp:sp>
    <dsp:sp modelId="{EBAE798C-F9E3-4A6B-B896-882D74B9C9CB}">
      <dsp:nvSpPr>
        <dsp:cNvPr id="0" name=""/>
        <dsp:cNvSpPr/>
      </dsp:nvSpPr>
      <dsp:spPr>
        <a:xfrm rot="3668860">
          <a:off x="3132296" y="2749145"/>
          <a:ext cx="698290" cy="17034"/>
        </a:xfrm>
        <a:custGeom>
          <a:avLst/>
          <a:gdLst/>
          <a:ahLst/>
          <a:cxnLst/>
          <a:rect l="0" t="0" r="0" b="0"/>
          <a:pathLst>
            <a:path>
              <a:moveTo>
                <a:pt x="0" y="8517"/>
              </a:moveTo>
              <a:lnTo>
                <a:pt x="698290"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463984" y="2740205"/>
        <a:ext cx="34914" cy="34914"/>
      </dsp:txXfrm>
    </dsp:sp>
    <dsp:sp modelId="{D3D93E94-37B3-43F0-95C5-ED994892BEB8}">
      <dsp:nvSpPr>
        <dsp:cNvPr id="0" name=""/>
        <dsp:cNvSpPr/>
      </dsp:nvSpPr>
      <dsp:spPr>
        <a:xfrm>
          <a:off x="3649922" y="2844429"/>
          <a:ext cx="3614114" cy="438074"/>
        </a:xfrm>
        <a:prstGeom prst="roundRect">
          <a:avLst>
            <a:gd name="adj" fmla="val 10000"/>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5.2.3. Tỷ lệ dự án đầu tư trong các cụm CN/1,000 DN chế biến chế tạo </a:t>
          </a:r>
          <a:r>
            <a:rPr lang="en-US" sz="1500" b="0" i="1" kern="1200" dirty="0">
              <a:solidFill>
                <a:schemeClr val="tx1"/>
              </a:solidFill>
              <a:latin typeface="Calibri" panose="020F0502020204030204" pitchFamily="34" charset="0"/>
              <a:cs typeface="Calibri" panose="020F0502020204030204" pitchFamily="34" charset="0"/>
            </a:rPr>
            <a:t>[ĐP]</a:t>
          </a:r>
          <a:endParaRPr lang="en-GB" sz="1500" kern="1200" dirty="0">
            <a:solidFill>
              <a:schemeClr val="tx1"/>
            </a:solidFill>
            <a:latin typeface="Calibri" panose="020F0502020204030204" pitchFamily="34" charset="0"/>
            <a:cs typeface="Calibri" panose="020F0502020204030204" pitchFamily="34" charset="0"/>
          </a:endParaRPr>
        </a:p>
      </dsp:txBody>
      <dsp:txXfrm>
        <a:off x="3662753" y="2857260"/>
        <a:ext cx="3588452" cy="412412"/>
      </dsp:txXfrm>
    </dsp:sp>
    <dsp:sp modelId="{87CC80FE-2506-4CE9-883C-8E89A64E0FA8}">
      <dsp:nvSpPr>
        <dsp:cNvPr id="0" name=""/>
        <dsp:cNvSpPr/>
      </dsp:nvSpPr>
      <dsp:spPr>
        <a:xfrm rot="21550170">
          <a:off x="7264015" y="3051867"/>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3049754"/>
        <a:ext cx="21262" cy="21262"/>
      </dsp:txXfrm>
    </dsp:sp>
    <dsp:sp modelId="{F09D9BEE-A47C-4AE9-8CDA-45F6464A1D87}">
      <dsp:nvSpPr>
        <dsp:cNvPr id="0" name=""/>
        <dsp:cNvSpPr/>
      </dsp:nvSpPr>
      <dsp:spPr>
        <a:xfrm>
          <a:off x="7689234" y="2825936"/>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Công</a:t>
          </a:r>
          <a:r>
            <a:rPr lang="en-US" sz="1400" b="1" kern="1200" dirty="0">
              <a:solidFill>
                <a:srgbClr val="0070C0"/>
              </a:solidFill>
            </a:rPr>
            <a:t> </a:t>
          </a:r>
          <a:r>
            <a:rPr lang="en-US" sz="1400" b="1" kern="1200" dirty="0" err="1">
              <a:solidFill>
                <a:srgbClr val="0070C0"/>
              </a:solidFill>
            </a:rPr>
            <a:t>thương</a:t>
          </a:r>
          <a:endParaRPr lang="en-US" sz="1200" kern="1200" dirty="0"/>
        </a:p>
      </dsp:txBody>
      <dsp:txXfrm>
        <a:off x="7702787" y="2839489"/>
        <a:ext cx="898360" cy="435627"/>
      </dsp:txXfrm>
    </dsp:sp>
    <dsp:sp modelId="{46E665E0-2E1B-4FC3-A848-7CF7442DFE54}">
      <dsp:nvSpPr>
        <dsp:cNvPr id="0" name=""/>
        <dsp:cNvSpPr/>
      </dsp:nvSpPr>
      <dsp:spPr>
        <a:xfrm rot="4592552">
          <a:off x="893135" y="3181617"/>
          <a:ext cx="1681585" cy="17034"/>
        </a:xfrm>
        <a:custGeom>
          <a:avLst/>
          <a:gdLst/>
          <a:ahLst/>
          <a:cxnLst/>
          <a:rect l="0" t="0" r="0" b="0"/>
          <a:pathLst>
            <a:path>
              <a:moveTo>
                <a:pt x="0" y="8517"/>
              </a:moveTo>
              <a:lnTo>
                <a:pt x="1681585" y="851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latin typeface="Calibri" panose="020F0502020204030204" pitchFamily="34" charset="0"/>
          </a:endParaRPr>
        </a:p>
      </dsp:txBody>
      <dsp:txXfrm>
        <a:off x="1691888" y="3148094"/>
        <a:ext cx="84079" cy="84079"/>
      </dsp:txXfrm>
    </dsp:sp>
    <dsp:sp modelId="{83E41EA7-1529-474A-9A26-13EBCC0D62D4}">
      <dsp:nvSpPr>
        <dsp:cNvPr id="0" name=""/>
        <dsp:cNvSpPr/>
      </dsp:nvSpPr>
      <dsp:spPr>
        <a:xfrm>
          <a:off x="1929599" y="3519691"/>
          <a:ext cx="1350728" cy="976298"/>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i="0" kern="1200" dirty="0">
              <a:latin typeface="Calibri" panose="020F0502020204030204" pitchFamily="34" charset="0"/>
              <a:cs typeface="Calibri" panose="020F0502020204030204" pitchFamily="34" charset="0"/>
            </a:rPr>
            <a:t>5.3. Hấp thu tri thức</a:t>
          </a:r>
          <a:endParaRPr lang="en-GB" sz="2000" i="0" kern="1200" dirty="0">
            <a:latin typeface="Calibri" panose="020F0502020204030204" pitchFamily="34" charset="0"/>
            <a:cs typeface="Calibri" panose="020F0502020204030204" pitchFamily="34" charset="0"/>
          </a:endParaRPr>
        </a:p>
      </dsp:txBody>
      <dsp:txXfrm>
        <a:off x="1958194" y="3548286"/>
        <a:ext cx="1293538" cy="919108"/>
      </dsp:txXfrm>
    </dsp:sp>
    <dsp:sp modelId="{785CB656-D1CF-4965-B159-9153F740BB20}">
      <dsp:nvSpPr>
        <dsp:cNvPr id="0" name=""/>
        <dsp:cNvSpPr/>
      </dsp:nvSpPr>
      <dsp:spPr>
        <a:xfrm rot="18712711">
          <a:off x="3188297" y="3793208"/>
          <a:ext cx="553655" cy="17034"/>
        </a:xfrm>
        <a:custGeom>
          <a:avLst/>
          <a:gdLst/>
          <a:ahLst/>
          <a:cxnLst/>
          <a:rect l="0" t="0" r="0" b="0"/>
          <a:pathLst>
            <a:path>
              <a:moveTo>
                <a:pt x="0" y="8517"/>
              </a:moveTo>
              <a:lnTo>
                <a:pt x="553655"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451283" y="3787884"/>
        <a:ext cx="27682" cy="27682"/>
      </dsp:txXfrm>
    </dsp:sp>
    <dsp:sp modelId="{E6EE5A8F-52BD-4D77-969A-26D75B0EB370}">
      <dsp:nvSpPr>
        <dsp:cNvPr id="0" name=""/>
        <dsp:cNvSpPr/>
      </dsp:nvSpPr>
      <dsp:spPr>
        <a:xfrm>
          <a:off x="3649922" y="3376573"/>
          <a:ext cx="3614114" cy="43807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5.3.1. Đầu tư trực tiếp của nước ngoài/GRDP </a:t>
          </a:r>
          <a:r>
            <a:rPr lang="en-US" sz="1500" b="0" i="1" kern="1200" dirty="0">
              <a:solidFill>
                <a:schemeClr val="tx1"/>
              </a:solidFill>
              <a:latin typeface="Calibri" panose="020F0502020204030204" pitchFamily="34" charset="0"/>
              <a:cs typeface="Calibri" panose="020F0502020204030204" pitchFamily="34" charset="0"/>
            </a:rPr>
            <a:t>[TCTK]</a:t>
          </a:r>
          <a:endParaRPr lang="en-GB" sz="1500" kern="1200" dirty="0">
            <a:solidFill>
              <a:schemeClr val="tx1"/>
            </a:solidFill>
            <a:latin typeface="Calibri" panose="020F0502020204030204" pitchFamily="34" charset="0"/>
            <a:cs typeface="Calibri" panose="020F0502020204030204" pitchFamily="34" charset="0"/>
          </a:endParaRPr>
        </a:p>
      </dsp:txBody>
      <dsp:txXfrm>
        <a:off x="3662753" y="3389404"/>
        <a:ext cx="3588452" cy="412412"/>
      </dsp:txXfrm>
    </dsp:sp>
    <dsp:sp modelId="{AE90E068-18CC-4F9E-97B8-5732FC169227}">
      <dsp:nvSpPr>
        <dsp:cNvPr id="0" name=""/>
        <dsp:cNvSpPr/>
      </dsp:nvSpPr>
      <dsp:spPr>
        <a:xfrm rot="21550170">
          <a:off x="7264015" y="3584011"/>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3581897"/>
        <a:ext cx="21262" cy="21262"/>
      </dsp:txXfrm>
    </dsp:sp>
    <dsp:sp modelId="{90F20520-ED7C-4F20-9DA8-B564D2DFF983}">
      <dsp:nvSpPr>
        <dsp:cNvPr id="0" name=""/>
        <dsp:cNvSpPr/>
      </dsp:nvSpPr>
      <dsp:spPr>
        <a:xfrm>
          <a:off x="7689234" y="3358080"/>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a:t>
          </a:r>
          <a:r>
            <a:rPr lang="en-US" sz="1400" b="1" kern="1200" dirty="0" err="1">
              <a:solidFill>
                <a:srgbClr val="0070C0"/>
              </a:solidFill>
            </a:rPr>
            <a:t>Tài</a:t>
          </a:r>
          <a:r>
            <a:rPr lang="en-US" sz="1400" b="1" kern="1200" dirty="0">
              <a:solidFill>
                <a:srgbClr val="0070C0"/>
              </a:solidFill>
            </a:rPr>
            <a:t> </a:t>
          </a:r>
          <a:r>
            <a:rPr lang="en-US" sz="1400" b="1" kern="1200" dirty="0" err="1">
              <a:solidFill>
                <a:srgbClr val="0070C0"/>
              </a:solidFill>
            </a:rPr>
            <a:t>chính</a:t>
          </a:r>
          <a:endParaRPr lang="en-US" sz="1100" kern="1200" dirty="0"/>
        </a:p>
      </dsp:txBody>
      <dsp:txXfrm>
        <a:off x="7702787" y="3371633"/>
        <a:ext cx="898360" cy="435627"/>
      </dsp:txXfrm>
    </dsp:sp>
    <dsp:sp modelId="{C0285C0A-F609-4870-8EAB-C1214389042E}">
      <dsp:nvSpPr>
        <dsp:cNvPr id="0" name=""/>
        <dsp:cNvSpPr/>
      </dsp:nvSpPr>
      <dsp:spPr>
        <a:xfrm rot="1078521">
          <a:off x="3270845" y="4059280"/>
          <a:ext cx="388560" cy="17034"/>
        </a:xfrm>
        <a:custGeom>
          <a:avLst/>
          <a:gdLst/>
          <a:ahLst/>
          <a:cxnLst/>
          <a:rect l="0" t="0" r="0" b="0"/>
          <a:pathLst>
            <a:path>
              <a:moveTo>
                <a:pt x="0" y="8517"/>
              </a:moveTo>
              <a:lnTo>
                <a:pt x="388560"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455411" y="4058083"/>
        <a:ext cx="19428" cy="19428"/>
      </dsp:txXfrm>
    </dsp:sp>
    <dsp:sp modelId="{245B3739-1454-46D1-A9C5-8B862221AA06}">
      <dsp:nvSpPr>
        <dsp:cNvPr id="0" name=""/>
        <dsp:cNvSpPr/>
      </dsp:nvSpPr>
      <dsp:spPr>
        <a:xfrm>
          <a:off x="3649922" y="3908716"/>
          <a:ext cx="3614114" cy="43807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5.3.2. Tỉ lệ DN có hoạt động ĐMST </a:t>
          </a:r>
          <a:r>
            <a:rPr lang="en-US" sz="1500" b="0" i="1" kern="1200" dirty="0">
              <a:solidFill>
                <a:schemeClr val="tx1"/>
              </a:solidFill>
              <a:latin typeface="Calibri" panose="020F0502020204030204" pitchFamily="34" charset="0"/>
              <a:cs typeface="Calibri" panose="020F0502020204030204" pitchFamily="34" charset="0"/>
            </a:rPr>
            <a:t>[TCTK]</a:t>
          </a:r>
          <a:endParaRPr lang="en-GB" sz="1500" kern="1200" dirty="0">
            <a:solidFill>
              <a:schemeClr val="tx1"/>
            </a:solidFill>
            <a:latin typeface="Calibri" panose="020F0502020204030204" pitchFamily="34" charset="0"/>
            <a:cs typeface="Calibri" panose="020F0502020204030204" pitchFamily="34" charset="0"/>
          </a:endParaRPr>
        </a:p>
      </dsp:txBody>
      <dsp:txXfrm>
        <a:off x="3662753" y="3921547"/>
        <a:ext cx="3588452" cy="412412"/>
      </dsp:txXfrm>
    </dsp:sp>
    <dsp:sp modelId="{5FF0D952-AF62-4036-861D-A19D2D5C418C}">
      <dsp:nvSpPr>
        <dsp:cNvPr id="0" name=""/>
        <dsp:cNvSpPr/>
      </dsp:nvSpPr>
      <dsp:spPr>
        <a:xfrm rot="21550170">
          <a:off x="7264015" y="4116154"/>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4114041"/>
        <a:ext cx="21262" cy="21262"/>
      </dsp:txXfrm>
    </dsp:sp>
    <dsp:sp modelId="{AD9CBB17-1ABF-40D1-899F-7C3CCF6F7E5A}">
      <dsp:nvSpPr>
        <dsp:cNvPr id="0" name=""/>
        <dsp:cNvSpPr/>
      </dsp:nvSpPr>
      <dsp:spPr>
        <a:xfrm>
          <a:off x="7689234" y="3890223"/>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702787" y="3903776"/>
        <a:ext cx="898360" cy="435627"/>
      </dsp:txXfrm>
    </dsp:sp>
    <dsp:sp modelId="{D6091E0A-3DD9-420C-AD48-7B0D5255CEEF}">
      <dsp:nvSpPr>
        <dsp:cNvPr id="0" name=""/>
        <dsp:cNvSpPr/>
      </dsp:nvSpPr>
      <dsp:spPr>
        <a:xfrm rot="3627290">
          <a:off x="3090366" y="4325352"/>
          <a:ext cx="749518" cy="17034"/>
        </a:xfrm>
        <a:custGeom>
          <a:avLst/>
          <a:gdLst/>
          <a:ahLst/>
          <a:cxnLst/>
          <a:rect l="0" t="0" r="0" b="0"/>
          <a:pathLst>
            <a:path>
              <a:moveTo>
                <a:pt x="0" y="8517"/>
              </a:moveTo>
              <a:lnTo>
                <a:pt x="749518" y="85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libri" panose="020F0502020204030204" pitchFamily="34" charset="0"/>
          </a:endParaRPr>
        </a:p>
      </dsp:txBody>
      <dsp:txXfrm>
        <a:off x="3446387" y="4315131"/>
        <a:ext cx="37475" cy="37475"/>
      </dsp:txXfrm>
    </dsp:sp>
    <dsp:sp modelId="{C33A354A-1245-4BEB-8731-5BFC007A74AF}">
      <dsp:nvSpPr>
        <dsp:cNvPr id="0" name=""/>
        <dsp:cNvSpPr/>
      </dsp:nvSpPr>
      <dsp:spPr>
        <a:xfrm>
          <a:off x="3649922" y="4440860"/>
          <a:ext cx="3614114" cy="43807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it-IT" sz="1500" kern="1200" dirty="0">
              <a:solidFill>
                <a:schemeClr val="tx1"/>
              </a:solidFill>
              <a:latin typeface="Calibri" panose="020F0502020204030204" pitchFamily="34" charset="0"/>
              <a:cs typeface="Calibri" panose="020F0502020204030204" pitchFamily="34" charset="0"/>
            </a:rPr>
            <a:t>5.3.3. Tỉ lệ doanh nghiệp có ISO/tổng số doanh nghiệp </a:t>
          </a:r>
          <a:r>
            <a:rPr lang="en-US" sz="1500" b="0" i="1" kern="1200" dirty="0">
              <a:solidFill>
                <a:schemeClr val="tx1"/>
              </a:solidFill>
              <a:latin typeface="Calibri" panose="020F0502020204030204" pitchFamily="34" charset="0"/>
              <a:cs typeface="Calibri" panose="020F0502020204030204" pitchFamily="34" charset="0"/>
            </a:rPr>
            <a:t>[</a:t>
          </a:r>
          <a:r>
            <a:rPr lang="en-US" sz="1500" b="0" i="1" kern="1200" dirty="0" err="1">
              <a:solidFill>
                <a:schemeClr val="tx1"/>
              </a:solidFill>
              <a:latin typeface="Calibri" panose="020F0502020204030204" pitchFamily="34" charset="0"/>
              <a:cs typeface="Calibri" panose="020F0502020204030204" pitchFamily="34" charset="0"/>
            </a:rPr>
            <a:t>Tổng</a:t>
          </a:r>
          <a:r>
            <a:rPr lang="en-US" sz="1500" b="0" i="1" kern="1200" dirty="0">
              <a:solidFill>
                <a:schemeClr val="tx1"/>
              </a:solidFill>
              <a:latin typeface="Calibri" panose="020F0502020204030204" pitchFamily="34" charset="0"/>
              <a:cs typeface="Calibri" panose="020F0502020204030204" pitchFamily="34" charset="0"/>
            </a:rPr>
            <a:t> </a:t>
          </a:r>
          <a:r>
            <a:rPr lang="en-US" sz="1500" b="0" i="1" kern="1200" dirty="0" err="1">
              <a:solidFill>
                <a:schemeClr val="tx1"/>
              </a:solidFill>
              <a:latin typeface="Calibri" panose="020F0502020204030204" pitchFamily="34" charset="0"/>
              <a:cs typeface="Calibri" panose="020F0502020204030204" pitchFamily="34" charset="0"/>
            </a:rPr>
            <a:t>cục</a:t>
          </a:r>
          <a:r>
            <a:rPr lang="en-US" sz="1500" b="0" i="1" kern="1200" dirty="0">
              <a:solidFill>
                <a:schemeClr val="tx1"/>
              </a:solidFill>
              <a:latin typeface="Calibri" panose="020F0502020204030204" pitchFamily="34" charset="0"/>
              <a:cs typeface="Calibri" panose="020F0502020204030204" pitchFamily="34" charset="0"/>
            </a:rPr>
            <a:t> TĐC]</a:t>
          </a:r>
          <a:endParaRPr lang="en-GB" sz="1500" kern="1200" dirty="0">
            <a:solidFill>
              <a:schemeClr val="tx1"/>
            </a:solidFill>
            <a:latin typeface="Calibri" panose="020F0502020204030204" pitchFamily="34" charset="0"/>
            <a:cs typeface="Calibri" panose="020F0502020204030204" pitchFamily="34" charset="0"/>
          </a:endParaRPr>
        </a:p>
      </dsp:txBody>
      <dsp:txXfrm>
        <a:off x="3662753" y="4453691"/>
        <a:ext cx="3588452" cy="412412"/>
      </dsp:txXfrm>
    </dsp:sp>
    <dsp:sp modelId="{7A1F4570-7BB5-45DD-A7A0-33BFD17B0F10}">
      <dsp:nvSpPr>
        <dsp:cNvPr id="0" name=""/>
        <dsp:cNvSpPr/>
      </dsp:nvSpPr>
      <dsp:spPr>
        <a:xfrm rot="21550170">
          <a:off x="7264015" y="4648298"/>
          <a:ext cx="425241" cy="17034"/>
        </a:xfrm>
        <a:custGeom>
          <a:avLst/>
          <a:gdLst/>
          <a:ahLst/>
          <a:cxnLst/>
          <a:rect l="0" t="0" r="0" b="0"/>
          <a:pathLst>
            <a:path>
              <a:moveTo>
                <a:pt x="0" y="8517"/>
              </a:moveTo>
              <a:lnTo>
                <a:pt x="425241" y="85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66004" y="4646184"/>
        <a:ext cx="21262" cy="21262"/>
      </dsp:txXfrm>
    </dsp:sp>
    <dsp:sp modelId="{22353E97-FC24-4662-B4AD-9238FEA9A505}">
      <dsp:nvSpPr>
        <dsp:cNvPr id="0" name=""/>
        <dsp:cNvSpPr/>
      </dsp:nvSpPr>
      <dsp:spPr>
        <a:xfrm>
          <a:off x="7689234" y="4422366"/>
          <a:ext cx="925466" cy="46273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100000"/>
            </a:lnSpc>
            <a:spcBef>
              <a:spcPct val="0"/>
            </a:spcBef>
            <a:spcAft>
              <a:spcPts val="0"/>
            </a:spcAft>
            <a:buNone/>
          </a:pPr>
          <a:r>
            <a:rPr lang="en-US" sz="1400" b="1" kern="1200" dirty="0" err="1">
              <a:solidFill>
                <a:srgbClr val="0070C0"/>
              </a:solidFill>
            </a:rPr>
            <a:t>Sở</a:t>
          </a:r>
          <a:r>
            <a:rPr lang="en-US" sz="1400" b="1" kern="1200" dirty="0">
              <a:solidFill>
                <a:srgbClr val="0070C0"/>
              </a:solidFill>
            </a:rPr>
            <a:t> KH&amp;CN</a:t>
          </a:r>
          <a:endParaRPr lang="en-US" sz="1100" kern="1200" dirty="0"/>
        </a:p>
      </dsp:txBody>
      <dsp:txXfrm>
        <a:off x="7702787" y="4435919"/>
        <a:ext cx="898360" cy="43562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0.59738</cdr:x>
      <cdr:y>0.71286</cdr:y>
    </cdr:from>
    <cdr:to>
      <cdr:x>1</cdr:x>
      <cdr:y>0.83253</cdr:y>
    </cdr:to>
    <cdr:sp macro="" textlink="">
      <cdr:nvSpPr>
        <cdr:cNvPr id="2" name="TextBox 5">
          <a:extLst xmlns:a="http://schemas.openxmlformats.org/drawingml/2006/main">
            <a:ext uri="{FF2B5EF4-FFF2-40B4-BE49-F238E27FC236}">
              <a16:creationId xmlns:a16="http://schemas.microsoft.com/office/drawing/2014/main" id="{20A87C0C-7585-530F-DE69-BF43EF546DEB}"/>
            </a:ext>
          </a:extLst>
        </cdr:cNvPr>
        <cdr:cNvSpPr txBox="1"/>
      </cdr:nvSpPr>
      <cdr:spPr>
        <a:xfrm xmlns:a="http://schemas.openxmlformats.org/drawingml/2006/main">
          <a:off x="2627175" y="3666596"/>
          <a:ext cx="1770654" cy="61552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marR="0" lvl="0" algn="l" rtl="0">
            <a:lnSpc>
              <a:spcPct val="100000"/>
            </a:lnSpc>
            <a:spcBef>
              <a:spcPts val="0"/>
            </a:spcBef>
            <a:spcAft>
              <a:spcPts val="0"/>
            </a:spcAft>
            <a:defRPr/>
          </a:defPPr>
          <a:lvl1pPr marL="0"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L="2743200" marR="0" lvl="6"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L="3200400" marR="0" lvl="7"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L="3657600" marR="0" lvl="8"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r>
            <a:rPr lang="vi-VN" sz="1800" b="1" dirty="0">
              <a:solidFill>
                <a:srgbClr val="0070C0"/>
              </a:solidFill>
            </a:rPr>
            <a:t>PII 2024</a:t>
          </a:r>
        </a:p>
        <a:p xmlns:a="http://schemas.openxmlformats.org/drawingml/2006/main">
          <a:r>
            <a:rPr lang="en-US" sz="1600" b="1" dirty="0" err="1">
              <a:solidFill>
                <a:srgbClr val="0070C0"/>
              </a:solidFill>
            </a:rPr>
            <a:t>Quảng</a:t>
          </a:r>
          <a:r>
            <a:rPr lang="en-US" sz="1600" b="1" dirty="0">
              <a:solidFill>
                <a:srgbClr val="0070C0"/>
              </a:solidFill>
            </a:rPr>
            <a:t> Bình: </a:t>
          </a:r>
          <a:r>
            <a:rPr lang="en-US" sz="1600" b="1" dirty="0">
              <a:solidFill>
                <a:srgbClr val="FF0000"/>
              </a:solidFill>
            </a:rPr>
            <a:t>56</a:t>
          </a:r>
          <a:endParaRPr lang="vi-VN" sz="1800" b="1" dirty="0">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0.57042</cdr:x>
      <cdr:y>0.71743</cdr:y>
    </cdr:from>
    <cdr:to>
      <cdr:x>0.92661</cdr:x>
      <cdr:y>0.8371</cdr:y>
    </cdr:to>
    <cdr:sp macro="" textlink="">
      <cdr:nvSpPr>
        <cdr:cNvPr id="2" name="TextBox 5">
          <a:extLst xmlns:a="http://schemas.openxmlformats.org/drawingml/2006/main">
            <a:ext uri="{FF2B5EF4-FFF2-40B4-BE49-F238E27FC236}">
              <a16:creationId xmlns:a16="http://schemas.microsoft.com/office/drawing/2014/main" id="{A3C262D2-CD85-32BA-1DD7-FE933762D535}"/>
            </a:ext>
          </a:extLst>
        </cdr:cNvPr>
        <cdr:cNvSpPr txBox="1"/>
      </cdr:nvSpPr>
      <cdr:spPr>
        <a:xfrm xmlns:a="http://schemas.openxmlformats.org/drawingml/2006/main">
          <a:off x="2707291" y="3690110"/>
          <a:ext cx="1690539" cy="61552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r>
            <a:rPr lang="vi-VN" sz="1800" b="1" dirty="0">
              <a:solidFill>
                <a:srgbClr val="0070C0"/>
              </a:solidFill>
            </a:rPr>
            <a:t>PII 2023</a:t>
          </a:r>
        </a:p>
        <a:p xmlns:a="http://schemas.openxmlformats.org/drawingml/2006/main">
          <a:r>
            <a:rPr lang="en-US" sz="1600" b="1" dirty="0">
              <a:solidFill>
                <a:srgbClr val="0070C0"/>
              </a:solidFill>
            </a:rPr>
            <a:t>Quảng Bình: </a:t>
          </a:r>
          <a:r>
            <a:rPr lang="en-US" sz="1600" b="1" dirty="0">
              <a:solidFill>
                <a:schemeClr val="accent1"/>
              </a:solidFill>
            </a:rPr>
            <a:t>51</a:t>
          </a:r>
          <a:endParaRPr lang="vi-VN" sz="1600" b="1" dirty="0">
            <a:solidFill>
              <a:schemeClr val="accent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66909" y="4689516"/>
            <a:ext cx="5335270" cy="4442697"/>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43594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1172752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2632202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87778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82217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1913929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marL="139700" indent="0">
              <a:buNone/>
            </a:pPr>
            <a:endParaRPr lang="en-US" dirty="0"/>
          </a:p>
          <a:p>
            <a:pPr marL="139700" indent="0">
              <a:buNone/>
            </a:pPr>
            <a:r>
              <a:rPr lang="en-US" dirty="0" err="1"/>
              <a:t>Điểm</a:t>
            </a:r>
            <a:r>
              <a:rPr lang="en-US" dirty="0"/>
              <a:t> </a:t>
            </a:r>
            <a:r>
              <a:rPr lang="en-US" dirty="0" err="1"/>
              <a:t>số</a:t>
            </a:r>
            <a:r>
              <a:rPr lang="en-US" dirty="0"/>
              <a:t> </a:t>
            </a:r>
            <a:r>
              <a:rPr lang="en-US" dirty="0" err="1"/>
              <a:t>tổng</a:t>
            </a:r>
            <a:r>
              <a:rPr lang="en-US" dirty="0"/>
              <a:t> </a:t>
            </a:r>
            <a:r>
              <a:rPr lang="en-US" dirty="0" err="1"/>
              <a:t>hợp</a:t>
            </a:r>
            <a:r>
              <a:rPr lang="en-US" dirty="0"/>
              <a:t> PII </a:t>
            </a:r>
            <a:r>
              <a:rPr lang="en-US" dirty="0" err="1"/>
              <a:t>của</a:t>
            </a:r>
            <a:r>
              <a:rPr lang="en-US" dirty="0"/>
              <a:t> 63 </a:t>
            </a:r>
            <a:r>
              <a:rPr lang="en-US" dirty="0" err="1"/>
              <a:t>địa</a:t>
            </a:r>
            <a:r>
              <a:rPr lang="en-US" dirty="0"/>
              <a:t> </a:t>
            </a:r>
            <a:r>
              <a:rPr lang="en-US" dirty="0" err="1"/>
              <a:t>ph</a:t>
            </a:r>
            <a:r>
              <a:rPr lang="vi-VN" dirty="0"/>
              <a:t>ương dao động từ 22.18 (min) đến 62.86 (max) </a:t>
            </a:r>
            <a:r>
              <a:rPr lang="vi-VN" dirty="0">
                <a:sym typeface="Wingdings" panose="05000000000000000000" pitchFamily="2" charset="2"/>
              </a:rPr>
              <a:t> xếp hạng lần lượt từ 1 63 theo điểm số từ cao xuống thấp  </a:t>
            </a:r>
            <a:r>
              <a:rPr lang="en-US" dirty="0">
                <a:sym typeface="Wingdings" panose="05000000000000000000" pitchFamily="2" charset="2"/>
              </a:rPr>
              <a:t>28.25</a:t>
            </a:r>
            <a:r>
              <a:rPr lang="vi-VN" dirty="0">
                <a:sym typeface="Wingdings" panose="05000000000000000000" pitchFamily="2" charset="2"/>
              </a:rPr>
              <a:t> điểm  Xếp hạng </a:t>
            </a:r>
            <a:r>
              <a:rPr lang="en-US" dirty="0">
                <a:sym typeface="Wingdings" panose="05000000000000000000" pitchFamily="2" charset="2"/>
              </a:rPr>
              <a:t>56/63</a:t>
            </a:r>
            <a:endParaRPr lang="vi-VN" dirty="0"/>
          </a:p>
        </p:txBody>
      </p:sp>
    </p:spTree>
    <p:extLst>
      <p:ext uri="{BB962C8B-B14F-4D97-AF65-F5344CB8AC3E}">
        <p14:creationId xmlns:p14="http://schemas.microsoft.com/office/powerpoint/2010/main" val="3916347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02F94-F21A-6066-B7FA-0783737396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B59698-96D3-F3D8-B37B-CDC64867A38D}"/>
              </a:ext>
            </a:extLst>
          </p:cNvPr>
          <p:cNvSpPr>
            <a:spLocks noGrp="1" noRot="1" noChangeAspect="1"/>
          </p:cNvSpPr>
          <p:nvPr>
            <p:ph type="sldImg"/>
          </p:nvPr>
        </p:nvSpPr>
        <p:spPr>
          <a:xfrm>
            <a:off x="42863" y="739775"/>
            <a:ext cx="6583362" cy="3703638"/>
          </a:xfrm>
        </p:spPr>
      </p:sp>
      <p:sp>
        <p:nvSpPr>
          <p:cNvPr id="3" name="Notes Placeholder 2">
            <a:extLst>
              <a:ext uri="{FF2B5EF4-FFF2-40B4-BE49-F238E27FC236}">
                <a16:creationId xmlns:a16="http://schemas.microsoft.com/office/drawing/2014/main" id="{CE9E211F-6D31-12E1-13F0-95B39E4A896F}"/>
              </a:ext>
            </a:extLst>
          </p:cNvPr>
          <p:cNvSpPr>
            <a:spLocks noGrp="1"/>
          </p:cNvSpPr>
          <p:nvPr>
            <p:ph type="body" idx="1"/>
          </p:nvPr>
        </p:nvSpPr>
        <p:spPr/>
        <p:txBody>
          <a:bodyPr/>
          <a:lstStyle/>
          <a:p>
            <a:pPr marL="139700" indent="0">
              <a:buNone/>
            </a:pPr>
            <a:endParaRPr lang="vi-VN" dirty="0"/>
          </a:p>
        </p:txBody>
      </p:sp>
    </p:spTree>
    <p:extLst>
      <p:ext uri="{BB962C8B-B14F-4D97-AF65-F5344CB8AC3E}">
        <p14:creationId xmlns:p14="http://schemas.microsoft.com/office/powerpoint/2010/main" val="3809088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39631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r>
              <a:rPr lang="en-GB" dirty="0"/>
              <a:t>2.1.1: 5 </a:t>
            </a:r>
            <a:r>
              <a:rPr lang="en-GB" dirty="0" err="1"/>
              <a:t>môn</a:t>
            </a:r>
            <a:r>
              <a:rPr lang="en-GB" dirty="0"/>
              <a:t> </a:t>
            </a:r>
            <a:r>
              <a:rPr lang="en-GB" dirty="0" err="1"/>
              <a:t>gồm</a:t>
            </a:r>
            <a:r>
              <a:rPr lang="en-GB" dirty="0"/>
              <a:t> (</a:t>
            </a:r>
            <a:r>
              <a:rPr lang="en-GB" dirty="0" err="1"/>
              <a:t>i</a:t>
            </a:r>
            <a:r>
              <a:rPr lang="en-GB" dirty="0"/>
              <a:t>) </a:t>
            </a:r>
            <a:r>
              <a:rPr lang="en-GB" dirty="0" err="1"/>
              <a:t>Toán</a:t>
            </a:r>
            <a:r>
              <a:rPr lang="en-GB" dirty="0"/>
              <a:t>, (ii) </a:t>
            </a:r>
            <a:r>
              <a:rPr lang="en-GB" dirty="0" err="1"/>
              <a:t>Ngữ</a:t>
            </a:r>
            <a:r>
              <a:rPr lang="en-GB" dirty="0"/>
              <a:t> </a:t>
            </a:r>
            <a:r>
              <a:rPr lang="en-GB" dirty="0" err="1"/>
              <a:t>văn</a:t>
            </a:r>
            <a:r>
              <a:rPr lang="en-GB" dirty="0"/>
              <a:t>, (iii) </a:t>
            </a:r>
            <a:r>
              <a:rPr lang="en-GB" dirty="0" err="1"/>
              <a:t>Hóa</a:t>
            </a:r>
            <a:r>
              <a:rPr lang="en-GB" dirty="0"/>
              <a:t>, (iv) Lý, (v) Sinh</a:t>
            </a:r>
          </a:p>
        </p:txBody>
      </p:sp>
    </p:spTree>
    <p:extLst>
      <p:ext uri="{BB962C8B-B14F-4D97-AF65-F5344CB8AC3E}">
        <p14:creationId xmlns:p14="http://schemas.microsoft.com/office/powerpoint/2010/main" val="1701896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75612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9728457F-5C3F-2692-E0B6-AC2BA7D6E84F}"/>
            </a:ext>
          </a:extLst>
        </p:cNvPr>
        <p:cNvGrpSpPr/>
        <p:nvPr/>
      </p:nvGrpSpPr>
      <p:grpSpPr>
        <a:xfrm>
          <a:off x="0" y="0"/>
          <a:ext cx="0" cy="0"/>
          <a:chOff x="0" y="0"/>
          <a:chExt cx="0" cy="0"/>
        </a:xfrm>
      </p:grpSpPr>
      <p:sp>
        <p:nvSpPr>
          <p:cNvPr id="129" name="Google Shape;129;g35f391192_017:notes">
            <a:extLst>
              <a:ext uri="{FF2B5EF4-FFF2-40B4-BE49-F238E27FC236}">
                <a16:creationId xmlns:a16="http://schemas.microsoft.com/office/drawing/2014/main" id="{CB20B9B1-9146-3067-FDBA-BEE9BF1E9BD0}"/>
              </a:ext>
            </a:extLst>
          </p:cNvPr>
          <p:cNvSpPr>
            <a:spLocks noGrp="1" noRot="1" noChangeAspect="1"/>
          </p:cNvSpPr>
          <p:nvPr>
            <p:ph type="sldImg" idx="2"/>
          </p:nvPr>
        </p:nvSpPr>
        <p:spPr>
          <a:xfrm>
            <a:off x="42863" y="739775"/>
            <a:ext cx="6583362" cy="37036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5f391192_017:notes">
            <a:extLst>
              <a:ext uri="{FF2B5EF4-FFF2-40B4-BE49-F238E27FC236}">
                <a16:creationId xmlns:a16="http://schemas.microsoft.com/office/drawing/2014/main" id="{CFF4F0B4-22FF-295B-B843-37520769A87D}"/>
              </a:ext>
            </a:extLst>
          </p:cNvPr>
          <p:cNvSpPr txBox="1">
            <a:spLocks noGrp="1"/>
          </p:cNvSpPr>
          <p:nvPr>
            <p:ph type="body" idx="1"/>
          </p:nvPr>
        </p:nvSpPr>
        <p:spPr>
          <a:xfrm>
            <a:off x="666909" y="4689516"/>
            <a:ext cx="5335270" cy="444269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294935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0789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87402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38421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24724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Tree>
    <p:extLst>
      <p:ext uri="{BB962C8B-B14F-4D97-AF65-F5344CB8AC3E}">
        <p14:creationId xmlns:p14="http://schemas.microsoft.com/office/powerpoint/2010/main" val="192533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vi-VN" dirty="0"/>
          </a:p>
        </p:txBody>
      </p:sp>
    </p:spTree>
    <p:extLst>
      <p:ext uri="{BB962C8B-B14F-4D97-AF65-F5344CB8AC3E}">
        <p14:creationId xmlns:p14="http://schemas.microsoft.com/office/powerpoint/2010/main" val="12820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vi-VN" dirty="0"/>
          </a:p>
        </p:txBody>
      </p:sp>
    </p:spTree>
    <p:extLst>
      <p:ext uri="{BB962C8B-B14F-4D97-AF65-F5344CB8AC3E}">
        <p14:creationId xmlns:p14="http://schemas.microsoft.com/office/powerpoint/2010/main" val="2862952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pPr lvl="0"/>
            <a:endPar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lvl="0"/>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Từ các báo cáo</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số liệu</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thống kê</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của các cơ quan, tổ chức ở trung ương</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38.5</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(20 chỉ số).</a:t>
            </a:r>
            <a:endPar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lvl="0"/>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Từ các bộ chỉ số khác: </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21</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 </a:t>
            </a:r>
          </a:p>
          <a:p>
            <a:pPr lvl="0"/>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Từ dữ liệu quản lí nhà nước của Bộ KH&amp;CN: </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15.5</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a:t>
            </a:r>
            <a:r>
              <a:rPr lang="it-IT"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8 chỉ số</a:t>
            </a:r>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t>
            </a:r>
            <a:r>
              <a:rPr lang="it-IT" sz="1200" b="1"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11 chỉ số</a:t>
            </a:r>
            <a:r>
              <a:rPr lang="vi-VN" sz="1200" b="1" i="0" u="none" strike="noStrike" cap="none" dirty="0">
                <a:solidFill>
                  <a:srgbClr val="000000"/>
                </a:solidFill>
                <a:effectLst/>
                <a:latin typeface="Calibri" panose="020F0502020204030204" pitchFamily="34" charset="0"/>
                <a:ea typeface="Arial"/>
                <a:cs typeface="Calibri" panose="020F0502020204030204" pitchFamily="34" charset="0"/>
                <a:sym typeface="Arial"/>
              </a:rPr>
              <a:t> gồm DTI: 1 chỉ số, PAR: 1 chỉ số; PAPI: 2 chỉ số; PCI: 7 chỉ số</a:t>
            </a:r>
            <a:endPar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r>
              <a:rPr lang="vi-VN" sz="12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Từ số liệu do địa phương cung cấp: 25% (13 chỉ số).</a:t>
            </a:r>
            <a:endParaRPr lang="vi-VN"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2637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2573031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1135610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Tree>
    <p:extLst>
      <p:ext uri="{BB962C8B-B14F-4D97-AF65-F5344CB8AC3E}">
        <p14:creationId xmlns:p14="http://schemas.microsoft.com/office/powerpoint/2010/main" val="1329305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hyperlink" Target="https://twitter.com/SlidesManiaSM/" TargetMode="External"/><Relationship Id="rId12" Type="http://schemas.openxmlformats.org/officeDocument/2006/relationships/image" Target="../media/image5.png"/><Relationship Id="rId2" Type="http://schemas.openxmlformats.org/officeDocument/2006/relationships/hyperlink" Target="https://slidesmania.com/" TargetMode="External"/><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hyperlink" Target="https://www.instagram.com/slidesmania/" TargetMode="External"/><Relationship Id="rId5" Type="http://schemas.openxmlformats.org/officeDocument/2006/relationships/hyperlink" Target="https://www.facebook.com/SlidesManiaSM/" TargetMode="External"/><Relationship Id="rId10" Type="http://schemas.openxmlformats.org/officeDocument/2006/relationships/image" Target="../media/image4.png"/><Relationship Id="rId4" Type="http://schemas.openxmlformats.org/officeDocument/2006/relationships/hyperlink" Target="https://slidesmania.com/questions-powerpoint-google-slides/can-i-use-these-templates/" TargetMode="External"/><Relationship Id="rId9" Type="http://schemas.openxmlformats.org/officeDocument/2006/relationships/hyperlink" Target="https://www.pinterest.com/slidesmania/" TargetMode="Externa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0"/>
        <p:cNvGrpSpPr/>
        <p:nvPr/>
      </p:nvGrpSpPr>
      <p:grpSpPr>
        <a:xfrm>
          <a:off x="0" y="0"/>
          <a:ext cx="0" cy="0"/>
          <a:chOff x="0" y="0"/>
          <a:chExt cx="0" cy="0"/>
        </a:xfrm>
      </p:grpSpPr>
      <p:sp>
        <p:nvSpPr>
          <p:cNvPr id="11" name="Google Shape;11;p2"/>
          <p:cNvSpPr/>
          <p:nvPr/>
        </p:nvSpPr>
        <p:spPr>
          <a:xfrm rot="10800000">
            <a:off x="3202175" y="11050"/>
            <a:ext cx="399300" cy="31317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770450" y="-235"/>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a:off x="1250525" y="77"/>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1732925" y="74"/>
            <a:ext cx="4176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2233775" y="98"/>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10800000">
            <a:off x="2719625" y="77"/>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rtl="0">
              <a:spcBef>
                <a:spcPts val="0"/>
              </a:spcBef>
              <a:spcAft>
                <a:spcPts val="0"/>
              </a:spcAft>
              <a:buSzPts val="5200"/>
              <a:buNone/>
              <a:defRPr sz="5200">
                <a:highlight>
                  <a:srgbClr val="FFFFFF"/>
                </a:highlight>
              </a:defRPr>
            </a:lvl1pPr>
            <a:lvl2pPr lvl="1" rtl="0">
              <a:spcBef>
                <a:spcPts val="0"/>
              </a:spcBef>
              <a:spcAft>
                <a:spcPts val="0"/>
              </a:spcAft>
              <a:buSzPts val="5200"/>
              <a:buNone/>
              <a:defRPr sz="5200">
                <a:highlight>
                  <a:srgbClr val="FFFFFF"/>
                </a:highlight>
              </a:defRPr>
            </a:lvl2pPr>
            <a:lvl3pPr lvl="2" rtl="0">
              <a:spcBef>
                <a:spcPts val="0"/>
              </a:spcBef>
              <a:spcAft>
                <a:spcPts val="0"/>
              </a:spcAft>
              <a:buSzPts val="5200"/>
              <a:buNone/>
              <a:defRPr sz="5200">
                <a:highlight>
                  <a:srgbClr val="FFFFFF"/>
                </a:highlight>
              </a:defRPr>
            </a:lvl3pPr>
            <a:lvl4pPr lvl="3" rtl="0">
              <a:spcBef>
                <a:spcPts val="0"/>
              </a:spcBef>
              <a:spcAft>
                <a:spcPts val="0"/>
              </a:spcAft>
              <a:buSzPts val="5200"/>
              <a:buNone/>
              <a:defRPr sz="5200">
                <a:highlight>
                  <a:srgbClr val="FFFFFF"/>
                </a:highlight>
              </a:defRPr>
            </a:lvl4pPr>
            <a:lvl5pPr lvl="4" rtl="0">
              <a:spcBef>
                <a:spcPts val="0"/>
              </a:spcBef>
              <a:spcAft>
                <a:spcPts val="0"/>
              </a:spcAft>
              <a:buSzPts val="5200"/>
              <a:buNone/>
              <a:defRPr sz="5200">
                <a:highlight>
                  <a:srgbClr val="FFFFFF"/>
                </a:highlight>
              </a:defRPr>
            </a:lvl5pPr>
            <a:lvl6pPr lvl="5" rtl="0">
              <a:spcBef>
                <a:spcPts val="0"/>
              </a:spcBef>
              <a:spcAft>
                <a:spcPts val="0"/>
              </a:spcAft>
              <a:buSzPts val="5200"/>
              <a:buNone/>
              <a:defRPr sz="5200">
                <a:highlight>
                  <a:srgbClr val="FFFFFF"/>
                </a:highlight>
              </a:defRPr>
            </a:lvl6pPr>
            <a:lvl7pPr lvl="6" rtl="0">
              <a:spcBef>
                <a:spcPts val="0"/>
              </a:spcBef>
              <a:spcAft>
                <a:spcPts val="0"/>
              </a:spcAft>
              <a:buSzPts val="5200"/>
              <a:buNone/>
              <a:defRPr sz="5200">
                <a:highlight>
                  <a:srgbClr val="FFFFFF"/>
                </a:highlight>
              </a:defRPr>
            </a:lvl7pPr>
            <a:lvl8pPr lvl="7" rtl="0">
              <a:spcBef>
                <a:spcPts val="0"/>
              </a:spcBef>
              <a:spcAft>
                <a:spcPts val="0"/>
              </a:spcAft>
              <a:buSzPts val="5200"/>
              <a:buNone/>
              <a:defRPr sz="5200">
                <a:highlight>
                  <a:srgbClr val="FFFFFF"/>
                </a:highlight>
              </a:defRPr>
            </a:lvl8pPr>
            <a:lvl9pPr lvl="8" rtl="0">
              <a:spcBef>
                <a:spcPts val="0"/>
              </a:spcBef>
              <a:spcAft>
                <a:spcPts val="0"/>
              </a:spcAft>
              <a:buSzPts val="5200"/>
              <a:buNone/>
              <a:defRPr sz="5200">
                <a:highlight>
                  <a:srgbClr val="FFFFFF"/>
                </a:highlight>
              </a:defRPr>
            </a:lvl9pPr>
          </a:lstStyle>
          <a:p>
            <a:r>
              <a:rPr lang="en-US"/>
              <a:t>Click to edit Master title style</a:t>
            </a:r>
            <a:endParaRPr/>
          </a:p>
        </p:txBody>
      </p:sp>
      <p:sp>
        <p:nvSpPr>
          <p:cNvPr id="18" name="Google Shape;18;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2800">
                <a:highlight>
                  <a:srgbClr val="FFFFFF"/>
                </a:highlight>
              </a:defRPr>
            </a:lvl1pPr>
            <a:lvl2pPr lvl="1">
              <a:lnSpc>
                <a:spcPct val="100000"/>
              </a:lnSpc>
              <a:spcBef>
                <a:spcPts val="0"/>
              </a:spcBef>
              <a:spcAft>
                <a:spcPts val="0"/>
              </a:spcAft>
              <a:buSzPts val="2800"/>
              <a:buNone/>
              <a:defRPr sz="2800">
                <a:highlight>
                  <a:srgbClr val="FFFFFF"/>
                </a:highlight>
              </a:defRPr>
            </a:lvl2pPr>
            <a:lvl3pPr lvl="2">
              <a:lnSpc>
                <a:spcPct val="100000"/>
              </a:lnSpc>
              <a:spcBef>
                <a:spcPts val="0"/>
              </a:spcBef>
              <a:spcAft>
                <a:spcPts val="0"/>
              </a:spcAft>
              <a:buSzPts val="2800"/>
              <a:buNone/>
              <a:defRPr sz="2800">
                <a:highlight>
                  <a:srgbClr val="FFFFFF"/>
                </a:highlight>
              </a:defRPr>
            </a:lvl3pPr>
            <a:lvl4pPr lvl="3">
              <a:lnSpc>
                <a:spcPct val="100000"/>
              </a:lnSpc>
              <a:spcBef>
                <a:spcPts val="0"/>
              </a:spcBef>
              <a:spcAft>
                <a:spcPts val="0"/>
              </a:spcAft>
              <a:buSzPts val="2800"/>
              <a:buNone/>
              <a:defRPr sz="2800">
                <a:highlight>
                  <a:srgbClr val="FFFFFF"/>
                </a:highlight>
              </a:defRPr>
            </a:lvl4pPr>
            <a:lvl5pPr lvl="4">
              <a:lnSpc>
                <a:spcPct val="100000"/>
              </a:lnSpc>
              <a:spcBef>
                <a:spcPts val="0"/>
              </a:spcBef>
              <a:spcAft>
                <a:spcPts val="0"/>
              </a:spcAft>
              <a:buSzPts val="2800"/>
              <a:buNone/>
              <a:defRPr sz="2800">
                <a:highlight>
                  <a:srgbClr val="FFFFFF"/>
                </a:highlight>
              </a:defRPr>
            </a:lvl5pPr>
            <a:lvl6pPr lvl="5">
              <a:lnSpc>
                <a:spcPct val="100000"/>
              </a:lnSpc>
              <a:spcBef>
                <a:spcPts val="0"/>
              </a:spcBef>
              <a:spcAft>
                <a:spcPts val="0"/>
              </a:spcAft>
              <a:buSzPts val="2800"/>
              <a:buNone/>
              <a:defRPr sz="2800">
                <a:highlight>
                  <a:srgbClr val="FFFFFF"/>
                </a:highlight>
              </a:defRPr>
            </a:lvl6pPr>
            <a:lvl7pPr lvl="6">
              <a:lnSpc>
                <a:spcPct val="100000"/>
              </a:lnSpc>
              <a:spcBef>
                <a:spcPts val="0"/>
              </a:spcBef>
              <a:spcAft>
                <a:spcPts val="0"/>
              </a:spcAft>
              <a:buSzPts val="2800"/>
              <a:buNone/>
              <a:defRPr sz="2800">
                <a:highlight>
                  <a:srgbClr val="FFFFFF"/>
                </a:highlight>
              </a:defRPr>
            </a:lvl7pPr>
            <a:lvl8pPr lvl="7">
              <a:lnSpc>
                <a:spcPct val="100000"/>
              </a:lnSpc>
              <a:spcBef>
                <a:spcPts val="0"/>
              </a:spcBef>
              <a:spcAft>
                <a:spcPts val="0"/>
              </a:spcAft>
              <a:buSzPts val="2800"/>
              <a:buNone/>
              <a:defRPr sz="2800">
                <a:highlight>
                  <a:srgbClr val="FFFFFF"/>
                </a:highlight>
              </a:defRPr>
            </a:lvl8pPr>
            <a:lvl9pPr lvl="8">
              <a:lnSpc>
                <a:spcPct val="100000"/>
              </a:lnSpc>
              <a:spcBef>
                <a:spcPts val="0"/>
              </a:spcBef>
              <a:spcAft>
                <a:spcPts val="0"/>
              </a:spcAft>
              <a:buSzPts val="2800"/>
              <a:buNone/>
              <a:defRPr sz="2800">
                <a:highlight>
                  <a:srgbClr val="FFFFFF"/>
                </a:highlight>
              </a:defRPr>
            </a:lvl9pPr>
          </a:lstStyle>
          <a:p>
            <a:r>
              <a:rPr lang="en-US"/>
              <a:t>Click to edit Master subtitle style</a:t>
            </a:r>
            <a:endParaRPr/>
          </a:p>
        </p:txBody>
      </p:sp>
      <p:sp>
        <p:nvSpPr>
          <p:cNvPr id="19" name="Google Shape;19;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0" name="Google Shape;20;p2"/>
          <p:cNvSpPr/>
          <p:nvPr/>
        </p:nvSpPr>
        <p:spPr>
          <a:xfrm>
            <a:off x="8097650" y="4436818"/>
            <a:ext cx="396900" cy="7068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 name="Google Shape;21;p2"/>
          <p:cNvSpPr/>
          <p:nvPr/>
        </p:nvSpPr>
        <p:spPr>
          <a:xfrm>
            <a:off x="7615175" y="4301841"/>
            <a:ext cx="399300" cy="8415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 name="Google Shape;22;p2"/>
          <p:cNvSpPr/>
          <p:nvPr/>
        </p:nvSpPr>
        <p:spPr>
          <a:xfrm>
            <a:off x="7114475" y="4102299"/>
            <a:ext cx="417600" cy="10410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 name="Google Shape;23;p2"/>
          <p:cNvSpPr/>
          <p:nvPr/>
        </p:nvSpPr>
        <p:spPr>
          <a:xfrm>
            <a:off x="6628625" y="4476046"/>
            <a:ext cx="402600" cy="6675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 name="Google Shape;24;p2"/>
          <p:cNvSpPr/>
          <p:nvPr/>
        </p:nvSpPr>
        <p:spPr>
          <a:xfrm>
            <a:off x="6146075" y="4301841"/>
            <a:ext cx="399300" cy="8415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 name="Google Shape;25;p2"/>
          <p:cNvSpPr/>
          <p:nvPr/>
        </p:nvSpPr>
        <p:spPr>
          <a:xfrm>
            <a:off x="5663525" y="4436550"/>
            <a:ext cx="396900" cy="7068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96843505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37"/>
        <p:cNvGrpSpPr/>
        <p:nvPr/>
      </p:nvGrpSpPr>
      <p:grpSpPr>
        <a:xfrm>
          <a:off x="0" y="0"/>
          <a:ext cx="0" cy="0"/>
          <a:chOff x="0" y="0"/>
          <a:chExt cx="0" cy="0"/>
        </a:xfrm>
      </p:grpSpPr>
      <p:sp>
        <p:nvSpPr>
          <p:cNvPr id="138" name="Google Shape;138;p1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39" name="Google Shape;13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40" name="Google Shape;140;p12"/>
          <p:cNvSpPr/>
          <p:nvPr/>
        </p:nvSpPr>
        <p:spPr>
          <a:xfrm rot="5400000">
            <a:off x="-106051" y="106350"/>
            <a:ext cx="447600" cy="234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1" name="Google Shape;141;p12"/>
          <p:cNvSpPr/>
          <p:nvPr/>
        </p:nvSpPr>
        <p:spPr>
          <a:xfrm rot="5400000">
            <a:off x="-106051" y="720588"/>
            <a:ext cx="447600" cy="2349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2" name="Google Shape;142;p12"/>
          <p:cNvSpPr/>
          <p:nvPr/>
        </p:nvSpPr>
        <p:spPr>
          <a:xfrm rot="5400000">
            <a:off x="-106051" y="1334850"/>
            <a:ext cx="447600" cy="2349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3" name="Google Shape;143;p12"/>
          <p:cNvSpPr/>
          <p:nvPr/>
        </p:nvSpPr>
        <p:spPr>
          <a:xfrm rot="5400000">
            <a:off x="-106051" y="1949088"/>
            <a:ext cx="447600" cy="234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4" name="Google Shape;144;p12"/>
          <p:cNvSpPr/>
          <p:nvPr/>
        </p:nvSpPr>
        <p:spPr>
          <a:xfrm rot="5400000">
            <a:off x="-106051" y="2563338"/>
            <a:ext cx="447600" cy="2349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5" name="Google Shape;145;p12"/>
          <p:cNvSpPr/>
          <p:nvPr/>
        </p:nvSpPr>
        <p:spPr>
          <a:xfrm rot="5400000">
            <a:off x="-106051" y="3177600"/>
            <a:ext cx="447600" cy="2349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99646000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6"/>
        <p:cNvGrpSpPr/>
        <p:nvPr/>
      </p:nvGrpSpPr>
      <p:grpSpPr>
        <a:xfrm>
          <a:off x="0" y="0"/>
          <a:ext cx="0" cy="0"/>
          <a:chOff x="0" y="0"/>
          <a:chExt cx="0" cy="0"/>
        </a:xfrm>
      </p:grpSpPr>
      <p:sp>
        <p:nvSpPr>
          <p:cNvPr id="147" name="Google Shape;14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48" name="Google Shape;148;p13"/>
          <p:cNvSpPr/>
          <p:nvPr/>
        </p:nvSpPr>
        <p:spPr>
          <a:xfrm rot="5400000">
            <a:off x="1572307" y="-225124"/>
            <a:ext cx="1947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49" name="Google Shape;149;p13"/>
          <p:cNvSpPr/>
          <p:nvPr/>
        </p:nvSpPr>
        <p:spPr>
          <a:xfrm rot="5400000">
            <a:off x="1890623" y="-780020"/>
            <a:ext cx="1962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0" name="Google Shape;150;p13"/>
          <p:cNvSpPr/>
          <p:nvPr/>
        </p:nvSpPr>
        <p:spPr>
          <a:xfrm rot="5400000">
            <a:off x="2357575" y="-1492814"/>
            <a:ext cx="2052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1" name="Google Shape;151;p13"/>
          <p:cNvSpPr/>
          <p:nvPr/>
        </p:nvSpPr>
        <p:spPr>
          <a:xfrm rot="5400000">
            <a:off x="1478289" y="-852067"/>
            <a:ext cx="1977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2" name="Google Shape;152;p13"/>
          <p:cNvSpPr/>
          <p:nvPr/>
        </p:nvSpPr>
        <p:spPr>
          <a:xfrm rot="5400000">
            <a:off x="1890623" y="-1501350"/>
            <a:ext cx="1962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53" name="Google Shape;153;p1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lnSpc>
                <a:spcPct val="100000"/>
              </a:lnSpc>
              <a:spcBef>
                <a:spcPts val="0"/>
              </a:spcBef>
              <a:spcAft>
                <a:spcPts val="0"/>
              </a:spcAft>
              <a:buSzPts val="1200"/>
              <a:buChar char="●"/>
              <a:defRPr sz="1200">
                <a:highlight>
                  <a:srgbClr val="FFFFFF"/>
                </a:highlight>
              </a:defRPr>
            </a:lvl1pPr>
            <a:lvl2pPr marL="914400" lvl="1" indent="-304800">
              <a:lnSpc>
                <a:spcPct val="100000"/>
              </a:lnSpc>
              <a:spcBef>
                <a:spcPts val="1600"/>
              </a:spcBef>
              <a:spcAft>
                <a:spcPts val="0"/>
              </a:spcAft>
              <a:buSzPts val="1200"/>
              <a:buChar char="○"/>
              <a:defRPr sz="1200">
                <a:highlight>
                  <a:srgbClr val="FFFFFF"/>
                </a:highlight>
              </a:defRPr>
            </a:lvl2pPr>
            <a:lvl3pPr marL="1371600" lvl="2" indent="-304800">
              <a:lnSpc>
                <a:spcPct val="100000"/>
              </a:lnSpc>
              <a:spcBef>
                <a:spcPts val="1600"/>
              </a:spcBef>
              <a:spcAft>
                <a:spcPts val="0"/>
              </a:spcAft>
              <a:buSzPts val="1200"/>
              <a:buChar char="■"/>
              <a:defRPr sz="1200">
                <a:highlight>
                  <a:srgbClr val="FFFFFF"/>
                </a:highlight>
              </a:defRPr>
            </a:lvl3pPr>
            <a:lvl4pPr marL="1828800" lvl="3" indent="-304800">
              <a:lnSpc>
                <a:spcPct val="100000"/>
              </a:lnSpc>
              <a:spcBef>
                <a:spcPts val="1600"/>
              </a:spcBef>
              <a:spcAft>
                <a:spcPts val="0"/>
              </a:spcAft>
              <a:buSzPts val="1200"/>
              <a:buChar char="●"/>
              <a:defRPr sz="1200">
                <a:highlight>
                  <a:srgbClr val="FFFFFF"/>
                </a:highlight>
              </a:defRPr>
            </a:lvl4pPr>
            <a:lvl5pPr marL="2286000" lvl="4" indent="-304800">
              <a:lnSpc>
                <a:spcPct val="100000"/>
              </a:lnSpc>
              <a:spcBef>
                <a:spcPts val="1600"/>
              </a:spcBef>
              <a:spcAft>
                <a:spcPts val="0"/>
              </a:spcAft>
              <a:buSzPts val="1200"/>
              <a:buChar char="○"/>
              <a:defRPr sz="1200">
                <a:highlight>
                  <a:srgbClr val="FFFFFF"/>
                </a:highlight>
              </a:defRPr>
            </a:lvl5pPr>
            <a:lvl6pPr marL="2743200" lvl="5" indent="-304800">
              <a:lnSpc>
                <a:spcPct val="100000"/>
              </a:lnSpc>
              <a:spcBef>
                <a:spcPts val="1600"/>
              </a:spcBef>
              <a:spcAft>
                <a:spcPts val="0"/>
              </a:spcAft>
              <a:buSzPts val="1200"/>
              <a:buChar char="■"/>
              <a:defRPr sz="1200">
                <a:highlight>
                  <a:srgbClr val="FFFFFF"/>
                </a:highlight>
              </a:defRPr>
            </a:lvl6pPr>
            <a:lvl7pPr marL="3200400" lvl="6" indent="-304800">
              <a:lnSpc>
                <a:spcPct val="100000"/>
              </a:lnSpc>
              <a:spcBef>
                <a:spcPts val="1600"/>
              </a:spcBef>
              <a:spcAft>
                <a:spcPts val="0"/>
              </a:spcAft>
              <a:buSzPts val="1200"/>
              <a:buChar char="●"/>
              <a:defRPr sz="1200">
                <a:highlight>
                  <a:srgbClr val="FFFFFF"/>
                </a:highlight>
              </a:defRPr>
            </a:lvl7pPr>
            <a:lvl8pPr marL="3657600" lvl="7" indent="-304800">
              <a:lnSpc>
                <a:spcPct val="100000"/>
              </a:lnSpc>
              <a:spcBef>
                <a:spcPts val="1600"/>
              </a:spcBef>
              <a:spcAft>
                <a:spcPts val="0"/>
              </a:spcAft>
              <a:buSzPts val="1200"/>
              <a:buChar char="○"/>
              <a:defRPr sz="1200">
                <a:highlight>
                  <a:srgbClr val="FFFFFF"/>
                </a:highlight>
              </a:defRPr>
            </a:lvl8pPr>
            <a:lvl9pPr marL="4114800" lvl="8" indent="-304800">
              <a:lnSpc>
                <a:spcPct val="100000"/>
              </a:lnSpc>
              <a:spcBef>
                <a:spcPts val="1600"/>
              </a:spcBef>
              <a:spcAft>
                <a:spcPts val="1600"/>
              </a:spcAft>
              <a:buSzPts val="1200"/>
              <a:buChar char="■"/>
              <a:defRPr sz="1200">
                <a:highlight>
                  <a:srgbClr val="FFFFFF"/>
                </a:highlight>
              </a:defRPr>
            </a:lvl9pPr>
          </a:lstStyle>
          <a:p>
            <a:pPr lvl="0"/>
            <a:r>
              <a:rPr lang="en-US"/>
              <a:t>Click to edit Master text styles</a:t>
            </a:r>
          </a:p>
        </p:txBody>
      </p:sp>
      <p:sp>
        <p:nvSpPr>
          <p:cNvPr id="154" name="Google Shape;154;p13"/>
          <p:cNvSpPr txBox="1">
            <a:spLocks noGrp="1"/>
          </p:cNvSpPr>
          <p:nvPr>
            <p:ph type="body" idx="2"/>
          </p:nvPr>
        </p:nvSpPr>
        <p:spPr>
          <a:xfrm>
            <a:off x="311700" y="1392038"/>
            <a:ext cx="2808000" cy="3179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Char char="●"/>
              <a:defRPr sz="1200"/>
            </a:lvl1pPr>
            <a:lvl2pPr marL="914400" lvl="1" indent="-304800" rtl="0">
              <a:lnSpc>
                <a:spcPct val="100000"/>
              </a:lnSpc>
              <a:spcBef>
                <a:spcPts val="1600"/>
              </a:spcBef>
              <a:spcAft>
                <a:spcPts val="0"/>
              </a:spcAft>
              <a:buSzPts val="1200"/>
              <a:buChar char="○"/>
              <a:defRPr sz="1200"/>
            </a:lvl2pPr>
            <a:lvl3pPr marL="1371600" lvl="2" indent="-304800" rtl="0">
              <a:lnSpc>
                <a:spcPct val="100000"/>
              </a:lnSpc>
              <a:spcBef>
                <a:spcPts val="1600"/>
              </a:spcBef>
              <a:spcAft>
                <a:spcPts val="0"/>
              </a:spcAft>
              <a:buSzPts val="1200"/>
              <a:buChar char="■"/>
              <a:defRPr sz="1200"/>
            </a:lvl3pPr>
            <a:lvl4pPr marL="1828800" lvl="3" indent="-304800" rtl="0">
              <a:lnSpc>
                <a:spcPct val="100000"/>
              </a:lnSpc>
              <a:spcBef>
                <a:spcPts val="1600"/>
              </a:spcBef>
              <a:spcAft>
                <a:spcPts val="0"/>
              </a:spcAft>
              <a:buSzPts val="1200"/>
              <a:buChar char="●"/>
              <a:defRPr sz="1200"/>
            </a:lvl4pPr>
            <a:lvl5pPr marL="2286000" lvl="4" indent="-304800" rtl="0">
              <a:lnSpc>
                <a:spcPct val="100000"/>
              </a:lnSpc>
              <a:spcBef>
                <a:spcPts val="1600"/>
              </a:spcBef>
              <a:spcAft>
                <a:spcPts val="0"/>
              </a:spcAft>
              <a:buSzPts val="1200"/>
              <a:buChar char="○"/>
              <a:defRPr sz="1200"/>
            </a:lvl5pPr>
            <a:lvl6pPr marL="2743200" lvl="5" indent="-304800" rtl="0">
              <a:lnSpc>
                <a:spcPct val="100000"/>
              </a:lnSpc>
              <a:spcBef>
                <a:spcPts val="1600"/>
              </a:spcBef>
              <a:spcAft>
                <a:spcPts val="0"/>
              </a:spcAft>
              <a:buSzPts val="1200"/>
              <a:buChar char="■"/>
              <a:defRPr sz="1200"/>
            </a:lvl6pPr>
            <a:lvl7pPr marL="3200400" lvl="6" indent="-304800" rtl="0">
              <a:lnSpc>
                <a:spcPct val="100000"/>
              </a:lnSpc>
              <a:spcBef>
                <a:spcPts val="1600"/>
              </a:spcBef>
              <a:spcAft>
                <a:spcPts val="0"/>
              </a:spcAft>
              <a:buSzPts val="1200"/>
              <a:buChar char="●"/>
              <a:defRPr sz="1200"/>
            </a:lvl7pPr>
            <a:lvl8pPr marL="3657600" lvl="7" indent="-304800" rtl="0">
              <a:lnSpc>
                <a:spcPct val="100000"/>
              </a:lnSpc>
              <a:spcBef>
                <a:spcPts val="1600"/>
              </a:spcBef>
              <a:spcAft>
                <a:spcPts val="0"/>
              </a:spcAft>
              <a:buSzPts val="1200"/>
              <a:buChar char="○"/>
              <a:defRPr sz="1200"/>
            </a:lvl8pPr>
            <a:lvl9pPr marL="4114800" lvl="8" indent="-304800" rtl="0">
              <a:lnSpc>
                <a:spcPct val="100000"/>
              </a:lnSpc>
              <a:spcBef>
                <a:spcPts val="1600"/>
              </a:spcBef>
              <a:spcAft>
                <a:spcPts val="1600"/>
              </a:spcAft>
              <a:buSzPts val="1200"/>
              <a:buChar char="■"/>
              <a:defRPr sz="1200"/>
            </a:lvl9pPr>
          </a:lstStyle>
          <a:p>
            <a:pPr lvl="0"/>
            <a:r>
              <a:rPr lang="en-US"/>
              <a:t>Click to edit Master text styles</a:t>
            </a:r>
          </a:p>
        </p:txBody>
      </p:sp>
      <p:sp>
        <p:nvSpPr>
          <p:cNvPr id="155" name="Google Shape;155;p1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a:p>
        </p:txBody>
      </p:sp>
      <p:sp>
        <p:nvSpPr>
          <p:cNvPr id="156" name="Google Shape;156;p13"/>
          <p:cNvSpPr/>
          <p:nvPr/>
        </p:nvSpPr>
        <p:spPr>
          <a:xfrm rot="5400000">
            <a:off x="1382850" y="-1230525"/>
            <a:ext cx="193800" cy="29589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02778038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57"/>
        <p:cNvGrpSpPr/>
        <p:nvPr/>
      </p:nvGrpSpPr>
      <p:grpSpPr>
        <a:xfrm>
          <a:off x="0" y="0"/>
          <a:ext cx="0" cy="0"/>
          <a:chOff x="0" y="0"/>
          <a:chExt cx="0" cy="0"/>
        </a:xfrm>
      </p:grpSpPr>
      <p:sp>
        <p:nvSpPr>
          <p:cNvPr id="158" name="Google Shape;158;p1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a:p>
        </p:txBody>
      </p:sp>
      <p:sp>
        <p:nvSpPr>
          <p:cNvPr id="159" name="Google Shape;159;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60" name="Google Shape;160;p14"/>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1" name="Google Shape;161;p14"/>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2" name="Google Shape;162;p14"/>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3" name="Google Shape;163;p14"/>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4" name="Google Shape;164;p14"/>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65" name="Google Shape;165;p14"/>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72871168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6"/>
        <p:cNvGrpSpPr/>
        <p:nvPr/>
      </p:nvGrpSpPr>
      <p:grpSpPr>
        <a:xfrm>
          <a:off x="0" y="0"/>
          <a:ext cx="0" cy="0"/>
          <a:chOff x="0" y="0"/>
          <a:chExt cx="0" cy="0"/>
        </a:xfrm>
      </p:grpSpPr>
      <p:sp>
        <p:nvSpPr>
          <p:cNvPr id="167" name="Google Shape;167;p1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a:p>
        </p:txBody>
      </p:sp>
      <p:sp>
        <p:nvSpPr>
          <p:cNvPr id="169" name="Google Shape;169;p1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170" name="Google Shape;170;p1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pPr lvl="0"/>
            <a:r>
              <a:rPr lang="en-US"/>
              <a:t>Click to edit Master text styles</a:t>
            </a:r>
          </a:p>
        </p:txBody>
      </p:sp>
      <p:sp>
        <p:nvSpPr>
          <p:cNvPr id="171" name="Google Shape;171;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72" name="Google Shape;172;p15"/>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3" name="Google Shape;173;p15"/>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4" name="Google Shape;174;p15"/>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5" name="Google Shape;175;p15"/>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6" name="Google Shape;176;p15"/>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77" name="Google Shape;177;p15"/>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389914353"/>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lide with picture">
  <p:cSld name="Slide with picture">
    <p:spTree>
      <p:nvGrpSpPr>
        <p:cNvPr id="1" name="Shape 178"/>
        <p:cNvGrpSpPr/>
        <p:nvPr/>
      </p:nvGrpSpPr>
      <p:grpSpPr>
        <a:xfrm>
          <a:off x="0" y="0"/>
          <a:ext cx="0" cy="0"/>
          <a:chOff x="0" y="0"/>
          <a:chExt cx="0" cy="0"/>
        </a:xfrm>
      </p:grpSpPr>
      <p:sp>
        <p:nvSpPr>
          <p:cNvPr id="179" name="Google Shape;179;p1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181" name="Google Shape;181;p1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182" name="Google Shape;18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83" name="Google Shape;183;p16"/>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4" name="Google Shape;184;p16"/>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5" name="Google Shape;185;p16"/>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6" name="Google Shape;186;p16"/>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7" name="Google Shape;187;p16"/>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88" name="Google Shape;188;p16"/>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05478716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89"/>
        <p:cNvGrpSpPr/>
        <p:nvPr/>
      </p:nvGrpSpPr>
      <p:grpSpPr>
        <a:xfrm>
          <a:off x="0" y="0"/>
          <a:ext cx="0" cy="0"/>
          <a:chOff x="0" y="0"/>
          <a:chExt cx="0" cy="0"/>
        </a:xfrm>
      </p:grpSpPr>
      <p:sp>
        <p:nvSpPr>
          <p:cNvPr id="190" name="Google Shape;190;p1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pPr lvl="0"/>
            <a:r>
              <a:rPr lang="en-US"/>
              <a:t>Click to edit Master text styles</a:t>
            </a:r>
          </a:p>
        </p:txBody>
      </p:sp>
      <p:sp>
        <p:nvSpPr>
          <p:cNvPr id="191" name="Google Shape;191;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92" name="Google Shape;192;p17"/>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3" name="Google Shape;193;p17"/>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4" name="Google Shape;194;p17"/>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5" name="Google Shape;195;p17"/>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6" name="Google Shape;196;p17"/>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97" name="Google Shape;197;p17"/>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88840205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98"/>
        <p:cNvGrpSpPr/>
        <p:nvPr/>
      </p:nvGrpSpPr>
      <p:grpSpPr>
        <a:xfrm>
          <a:off x="0" y="0"/>
          <a:ext cx="0" cy="0"/>
          <a:chOff x="0" y="0"/>
          <a:chExt cx="0" cy="0"/>
        </a:xfrm>
      </p:grpSpPr>
      <p:sp>
        <p:nvSpPr>
          <p:cNvPr id="199" name="Google Shape;199;p1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00" name="Google Shape;200;p1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pPr lvl="0"/>
            <a:r>
              <a:rPr lang="en-US"/>
              <a:t>Click to edit Master text styles</a:t>
            </a:r>
          </a:p>
        </p:txBody>
      </p:sp>
      <p:sp>
        <p:nvSpPr>
          <p:cNvPr id="201" name="Google Shape;201;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02" name="Google Shape;202;p18"/>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3" name="Google Shape;203;p18"/>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4" name="Google Shape;204;p18"/>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5" name="Google Shape;205;p18"/>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6" name="Google Shape;206;p18"/>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07" name="Google Shape;207;p18"/>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91923097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Idea">
  <p:cSld name="Big Idea">
    <p:spTree>
      <p:nvGrpSpPr>
        <p:cNvPr id="1" name="Shape 208"/>
        <p:cNvGrpSpPr/>
        <p:nvPr/>
      </p:nvGrpSpPr>
      <p:grpSpPr>
        <a:xfrm>
          <a:off x="0" y="0"/>
          <a:ext cx="0" cy="0"/>
          <a:chOff x="0" y="0"/>
          <a:chExt cx="0" cy="0"/>
        </a:xfrm>
      </p:grpSpPr>
      <p:sp>
        <p:nvSpPr>
          <p:cNvPr id="209" name="Google Shape;209;p19"/>
          <p:cNvSpPr txBox="1">
            <a:spLocks noGrp="1"/>
          </p:cNvSpPr>
          <p:nvPr>
            <p:ph type="title"/>
          </p:nvPr>
        </p:nvSpPr>
        <p:spPr>
          <a:xfrm>
            <a:off x="251700" y="628425"/>
            <a:ext cx="8520600" cy="24120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9600">
                <a:highlight>
                  <a:srgbClr val="FFFFFF"/>
                </a:highlight>
              </a:defRPr>
            </a:lvl1pPr>
            <a:lvl2pPr lvl="1" algn="ctr">
              <a:spcBef>
                <a:spcPts val="0"/>
              </a:spcBef>
              <a:spcAft>
                <a:spcPts val="0"/>
              </a:spcAft>
              <a:buNone/>
              <a:defRPr sz="9600">
                <a:highlight>
                  <a:srgbClr val="FFFFFF"/>
                </a:highlight>
              </a:defRPr>
            </a:lvl2pPr>
            <a:lvl3pPr lvl="2" algn="ctr">
              <a:spcBef>
                <a:spcPts val="0"/>
              </a:spcBef>
              <a:spcAft>
                <a:spcPts val="0"/>
              </a:spcAft>
              <a:buNone/>
              <a:defRPr sz="9600">
                <a:highlight>
                  <a:srgbClr val="FFFFFF"/>
                </a:highlight>
              </a:defRPr>
            </a:lvl3pPr>
            <a:lvl4pPr lvl="3" algn="ctr">
              <a:spcBef>
                <a:spcPts val="0"/>
              </a:spcBef>
              <a:spcAft>
                <a:spcPts val="0"/>
              </a:spcAft>
              <a:buNone/>
              <a:defRPr sz="9600">
                <a:highlight>
                  <a:srgbClr val="FFFFFF"/>
                </a:highlight>
              </a:defRPr>
            </a:lvl4pPr>
            <a:lvl5pPr lvl="4" algn="ctr">
              <a:spcBef>
                <a:spcPts val="0"/>
              </a:spcBef>
              <a:spcAft>
                <a:spcPts val="0"/>
              </a:spcAft>
              <a:buNone/>
              <a:defRPr sz="9600">
                <a:highlight>
                  <a:srgbClr val="FFFFFF"/>
                </a:highlight>
              </a:defRPr>
            </a:lvl5pPr>
            <a:lvl6pPr lvl="5" algn="ctr">
              <a:spcBef>
                <a:spcPts val="0"/>
              </a:spcBef>
              <a:spcAft>
                <a:spcPts val="0"/>
              </a:spcAft>
              <a:buNone/>
              <a:defRPr sz="9600">
                <a:highlight>
                  <a:srgbClr val="FFFFFF"/>
                </a:highlight>
              </a:defRPr>
            </a:lvl6pPr>
            <a:lvl7pPr lvl="6" algn="ctr">
              <a:spcBef>
                <a:spcPts val="0"/>
              </a:spcBef>
              <a:spcAft>
                <a:spcPts val="0"/>
              </a:spcAft>
              <a:buNone/>
              <a:defRPr sz="9600">
                <a:highlight>
                  <a:srgbClr val="FFFFFF"/>
                </a:highlight>
              </a:defRPr>
            </a:lvl7pPr>
            <a:lvl8pPr lvl="7" algn="ctr">
              <a:spcBef>
                <a:spcPts val="0"/>
              </a:spcBef>
              <a:spcAft>
                <a:spcPts val="0"/>
              </a:spcAft>
              <a:buNone/>
              <a:defRPr sz="9600">
                <a:highlight>
                  <a:srgbClr val="FFFFFF"/>
                </a:highlight>
              </a:defRPr>
            </a:lvl8pPr>
            <a:lvl9pPr lvl="8" algn="ctr">
              <a:spcBef>
                <a:spcPts val="0"/>
              </a:spcBef>
              <a:spcAft>
                <a:spcPts val="0"/>
              </a:spcAft>
              <a:buNone/>
              <a:defRPr sz="9600">
                <a:highlight>
                  <a:srgbClr val="FFFFFF"/>
                </a:highlight>
              </a:defRPr>
            </a:lvl9pPr>
          </a:lstStyle>
          <a:p>
            <a:r>
              <a:rPr lang="en-US"/>
              <a:t>Click to edit Master title style</a:t>
            </a:r>
            <a:endParaRPr/>
          </a:p>
        </p:txBody>
      </p:sp>
      <p:sp>
        <p:nvSpPr>
          <p:cNvPr id="210" name="Google Shape;210;p19"/>
          <p:cNvSpPr/>
          <p:nvPr/>
        </p:nvSpPr>
        <p:spPr>
          <a:xfrm rot="10800000">
            <a:off x="5687400" y="300"/>
            <a:ext cx="391800" cy="30528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1" name="Google Shape;211;p19"/>
          <p:cNvSpPr/>
          <p:nvPr/>
        </p:nvSpPr>
        <p:spPr>
          <a:xfrm rot="10800000">
            <a:off x="3255725" y="-10"/>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9"/>
          <p:cNvSpPr/>
          <p:nvPr/>
        </p:nvSpPr>
        <p:spPr>
          <a:xfrm rot="10800000">
            <a:off x="3735800" y="302"/>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3" name="Google Shape;213;p19"/>
          <p:cNvSpPr/>
          <p:nvPr/>
        </p:nvSpPr>
        <p:spPr>
          <a:xfrm rot="10800000">
            <a:off x="4218200" y="299"/>
            <a:ext cx="4176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9"/>
          <p:cNvSpPr/>
          <p:nvPr/>
        </p:nvSpPr>
        <p:spPr>
          <a:xfrm rot="10800000">
            <a:off x="4719050" y="323"/>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5" name="Google Shape;215;p19"/>
          <p:cNvSpPr/>
          <p:nvPr/>
        </p:nvSpPr>
        <p:spPr>
          <a:xfrm rot="10800000">
            <a:off x="5204900" y="302"/>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16" name="Google Shape;216;p19"/>
          <p:cNvSpPr txBox="1">
            <a:spLocks noGrp="1"/>
          </p:cNvSpPr>
          <p:nvPr>
            <p:ph type="body" idx="1"/>
          </p:nvPr>
        </p:nvSpPr>
        <p:spPr>
          <a:xfrm>
            <a:off x="251700" y="31666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highlight>
                  <a:srgbClr val="FFFFFF"/>
                </a:highlight>
              </a:defRPr>
            </a:lvl1pPr>
            <a:lvl2pPr marL="914400" lvl="1" indent="-317500" algn="ctr" rtl="0">
              <a:spcBef>
                <a:spcPts val="1600"/>
              </a:spcBef>
              <a:spcAft>
                <a:spcPts val="0"/>
              </a:spcAft>
              <a:buSzPts val="1400"/>
              <a:buChar char="○"/>
              <a:defRPr>
                <a:highlight>
                  <a:srgbClr val="FFFFFF"/>
                </a:highlight>
              </a:defRPr>
            </a:lvl2pPr>
            <a:lvl3pPr marL="1371600" lvl="2" indent="-317500" algn="ctr" rtl="0">
              <a:spcBef>
                <a:spcPts val="1600"/>
              </a:spcBef>
              <a:spcAft>
                <a:spcPts val="0"/>
              </a:spcAft>
              <a:buSzPts val="1400"/>
              <a:buChar char="■"/>
              <a:defRPr>
                <a:highlight>
                  <a:srgbClr val="FFFFFF"/>
                </a:highlight>
              </a:defRPr>
            </a:lvl3pPr>
            <a:lvl4pPr marL="1828800" lvl="3" indent="-317500" algn="ctr" rtl="0">
              <a:spcBef>
                <a:spcPts val="1600"/>
              </a:spcBef>
              <a:spcAft>
                <a:spcPts val="0"/>
              </a:spcAft>
              <a:buSzPts val="1400"/>
              <a:buChar char="●"/>
              <a:defRPr>
                <a:highlight>
                  <a:srgbClr val="FFFFFF"/>
                </a:highlight>
              </a:defRPr>
            </a:lvl4pPr>
            <a:lvl5pPr marL="2286000" lvl="4" indent="-317500" algn="ctr" rtl="0">
              <a:spcBef>
                <a:spcPts val="1600"/>
              </a:spcBef>
              <a:spcAft>
                <a:spcPts val="0"/>
              </a:spcAft>
              <a:buSzPts val="1400"/>
              <a:buChar char="○"/>
              <a:defRPr>
                <a:highlight>
                  <a:srgbClr val="FFFFFF"/>
                </a:highlight>
              </a:defRPr>
            </a:lvl5pPr>
            <a:lvl6pPr marL="2743200" lvl="5" indent="-317500" algn="ctr" rtl="0">
              <a:spcBef>
                <a:spcPts val="1600"/>
              </a:spcBef>
              <a:spcAft>
                <a:spcPts val="0"/>
              </a:spcAft>
              <a:buSzPts val="1400"/>
              <a:buChar char="■"/>
              <a:defRPr>
                <a:highlight>
                  <a:srgbClr val="FFFFFF"/>
                </a:highlight>
              </a:defRPr>
            </a:lvl6pPr>
            <a:lvl7pPr marL="3200400" lvl="6" indent="-317500" algn="ctr" rtl="0">
              <a:spcBef>
                <a:spcPts val="1600"/>
              </a:spcBef>
              <a:spcAft>
                <a:spcPts val="0"/>
              </a:spcAft>
              <a:buSzPts val="1400"/>
              <a:buChar char="●"/>
              <a:defRPr>
                <a:highlight>
                  <a:srgbClr val="FFFFFF"/>
                </a:highlight>
              </a:defRPr>
            </a:lvl7pPr>
            <a:lvl8pPr marL="3657600" lvl="7" indent="-317500" algn="ctr" rtl="0">
              <a:spcBef>
                <a:spcPts val="1600"/>
              </a:spcBef>
              <a:spcAft>
                <a:spcPts val="0"/>
              </a:spcAft>
              <a:buSzPts val="1400"/>
              <a:buChar char="○"/>
              <a:defRPr>
                <a:highlight>
                  <a:srgbClr val="FFFFFF"/>
                </a:highlight>
              </a:defRPr>
            </a:lvl8pPr>
            <a:lvl9pPr marL="4114800" lvl="8" indent="-317500" algn="ctr" rtl="0">
              <a:spcBef>
                <a:spcPts val="1600"/>
              </a:spcBef>
              <a:spcAft>
                <a:spcPts val="1600"/>
              </a:spcAft>
              <a:buSzPts val="1400"/>
              <a:buChar char="■"/>
              <a:defRPr>
                <a:highlight>
                  <a:srgbClr val="FFFFFF"/>
                </a:highlight>
              </a:defRPr>
            </a:lvl9pPr>
          </a:lstStyle>
          <a:p>
            <a:pPr lvl="0"/>
            <a:r>
              <a:rPr lang="en-US"/>
              <a:t>Click to edit Master text styles</a:t>
            </a:r>
          </a:p>
        </p:txBody>
      </p:sp>
      <p:sp>
        <p:nvSpPr>
          <p:cNvPr id="217" name="Google Shape;217;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741888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20" name="Google Shape;220;p20"/>
          <p:cNvSpPr/>
          <p:nvPr/>
        </p:nvSpPr>
        <p:spPr>
          <a:xfrm rot="5400000">
            <a:off x="-93801" y="93900"/>
            <a:ext cx="447600" cy="2598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1" name="Google Shape;221;p20"/>
          <p:cNvSpPr/>
          <p:nvPr/>
        </p:nvSpPr>
        <p:spPr>
          <a:xfrm rot="5400000">
            <a:off x="-93801" y="708138"/>
            <a:ext cx="447600" cy="2598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2" name="Google Shape;222;p20"/>
          <p:cNvSpPr/>
          <p:nvPr/>
        </p:nvSpPr>
        <p:spPr>
          <a:xfrm rot="5400000">
            <a:off x="-93801" y="1322400"/>
            <a:ext cx="447600" cy="2598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3" name="Google Shape;223;p20"/>
          <p:cNvSpPr/>
          <p:nvPr/>
        </p:nvSpPr>
        <p:spPr>
          <a:xfrm rot="5400000">
            <a:off x="-93801" y="1936638"/>
            <a:ext cx="447600" cy="2598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4" name="Google Shape;224;p20"/>
          <p:cNvSpPr/>
          <p:nvPr/>
        </p:nvSpPr>
        <p:spPr>
          <a:xfrm rot="5400000">
            <a:off x="-93801" y="2550888"/>
            <a:ext cx="447600" cy="2598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5" name="Google Shape;225;p20"/>
          <p:cNvSpPr/>
          <p:nvPr/>
        </p:nvSpPr>
        <p:spPr>
          <a:xfrm rot="5400000">
            <a:off x="-93801" y="3165150"/>
            <a:ext cx="447600" cy="2598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122843696"/>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uter">
  <p:cSld name="Computer">
    <p:spTree>
      <p:nvGrpSpPr>
        <p:cNvPr id="1" name="Shape 226"/>
        <p:cNvGrpSpPr/>
        <p:nvPr/>
      </p:nvGrpSpPr>
      <p:grpSpPr>
        <a:xfrm>
          <a:off x="0" y="0"/>
          <a:ext cx="0" cy="0"/>
          <a:chOff x="0" y="0"/>
          <a:chExt cx="0" cy="0"/>
        </a:xfrm>
      </p:grpSpPr>
      <p:sp>
        <p:nvSpPr>
          <p:cNvPr id="227" name="Google Shape;227;p21"/>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8" name="Google Shape;228;p21"/>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29" name="Google Shape;229;p21"/>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0" name="Google Shape;230;p21"/>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1" name="Google Shape;231;p21"/>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2" name="Google Shape;232;p21"/>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33" name="Google Shape;233;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34" name="Google Shape;234;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235" name="Google Shape;235;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grpSp>
        <p:nvGrpSpPr>
          <p:cNvPr id="236" name="Google Shape;236;p21"/>
          <p:cNvGrpSpPr/>
          <p:nvPr/>
        </p:nvGrpSpPr>
        <p:grpSpPr>
          <a:xfrm>
            <a:off x="5159387" y="1107269"/>
            <a:ext cx="3502880" cy="2928967"/>
            <a:chOff x="1295330" y="1868507"/>
            <a:chExt cx="4365503" cy="3647530"/>
          </a:xfrm>
        </p:grpSpPr>
        <p:grpSp>
          <p:nvGrpSpPr>
            <p:cNvPr id="237" name="Google Shape;237;p21"/>
            <p:cNvGrpSpPr/>
            <p:nvPr/>
          </p:nvGrpSpPr>
          <p:grpSpPr>
            <a:xfrm>
              <a:off x="1295330" y="1868507"/>
              <a:ext cx="4365503" cy="3647530"/>
              <a:chOff x="6679223" y="1947864"/>
              <a:chExt cx="3956410" cy="3325308"/>
            </a:xfrm>
          </p:grpSpPr>
          <p:grpSp>
            <p:nvGrpSpPr>
              <p:cNvPr id="238" name="Google Shape;238;p21"/>
              <p:cNvGrpSpPr/>
              <p:nvPr/>
            </p:nvGrpSpPr>
            <p:grpSpPr>
              <a:xfrm>
                <a:off x="7996402" y="4725653"/>
                <a:ext cx="1328920" cy="547519"/>
                <a:chOff x="7059929" y="5060917"/>
                <a:chExt cx="1328920" cy="547519"/>
              </a:xfrm>
            </p:grpSpPr>
            <p:sp>
              <p:nvSpPr>
                <p:cNvPr id="239" name="Google Shape;239;p21"/>
                <p:cNvSpPr/>
                <p:nvPr/>
              </p:nvSpPr>
              <p:spPr>
                <a:xfrm rot="10800000">
                  <a:off x="7059929" y="5578436"/>
                  <a:ext cx="1322100" cy="30000"/>
                </a:xfrm>
                <a:prstGeom prst="trapezoid">
                  <a:avLst>
                    <a:gd name="adj" fmla="val 142327"/>
                  </a:avLst>
                </a:prstGeom>
                <a:solidFill>
                  <a:srgbClr val="707887"/>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0" name="Google Shape;240;p21"/>
                <p:cNvSpPr/>
                <p:nvPr/>
              </p:nvSpPr>
              <p:spPr>
                <a:xfrm>
                  <a:off x="7187465" y="5060917"/>
                  <a:ext cx="1067100" cy="428400"/>
                </a:xfrm>
                <a:prstGeom prst="trapezoid">
                  <a:avLst>
                    <a:gd name="adj" fmla="val 15083"/>
                  </a:avLst>
                </a:prstGeom>
                <a:solidFill>
                  <a:srgbClr val="D8D8D8"/>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1" name="Google Shape;241;p21"/>
                <p:cNvSpPr/>
                <p:nvPr/>
              </p:nvSpPr>
              <p:spPr>
                <a:xfrm>
                  <a:off x="7066749" y="5488243"/>
                  <a:ext cx="1322100" cy="93600"/>
                </a:xfrm>
                <a:prstGeom prst="trapezoid">
                  <a:avLst>
                    <a:gd name="adj" fmla="val 142327"/>
                  </a:avLst>
                </a:prstGeom>
                <a:solidFill>
                  <a:srgbClr val="FFFFFF"/>
                </a:solidFill>
                <a:ln>
                  <a:noFill/>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nvGrpSpPr>
              <p:cNvPr id="242" name="Google Shape;242;p21"/>
              <p:cNvGrpSpPr/>
              <p:nvPr/>
            </p:nvGrpSpPr>
            <p:grpSpPr>
              <a:xfrm>
                <a:off x="6679223" y="1947864"/>
                <a:ext cx="3956410" cy="2777787"/>
                <a:chOff x="5742750" y="2283128"/>
                <a:chExt cx="3956410" cy="2777787"/>
              </a:xfrm>
            </p:grpSpPr>
            <p:sp>
              <p:nvSpPr>
                <p:cNvPr id="243" name="Google Shape;243;p21"/>
                <p:cNvSpPr/>
                <p:nvPr/>
              </p:nvSpPr>
              <p:spPr>
                <a:xfrm>
                  <a:off x="5742760" y="2283128"/>
                  <a:ext cx="3956400" cy="2777700"/>
                </a:xfrm>
                <a:prstGeom prst="roundRect">
                  <a:avLst>
                    <a:gd name="adj" fmla="val 3377"/>
                  </a:avLst>
                </a:prstGeom>
                <a:solidFill>
                  <a:srgbClr val="262626"/>
                </a:solidFill>
                <a:ln w="12700" cap="flat" cmpd="sng">
                  <a:solidFill>
                    <a:srgbClr val="393536"/>
                  </a:solidFill>
                  <a:prstDash val="solid"/>
                  <a:miter lim="800000"/>
                  <a:headEnd type="none" w="sm" len="sm"/>
                  <a:tailEnd type="none" w="sm" len="sm"/>
                </a:ln>
                <a:effectLst>
                  <a:outerShdw blurRad="63500" sx="102000" sy="102000" algn="c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4" name="Google Shape;244;p21"/>
                <p:cNvSpPr/>
                <p:nvPr/>
              </p:nvSpPr>
              <p:spPr>
                <a:xfrm rot="10800000">
                  <a:off x="5742750" y="4752515"/>
                  <a:ext cx="3956400" cy="308400"/>
                </a:xfrm>
                <a:prstGeom prst="round2SameRect">
                  <a:avLst>
                    <a:gd name="adj1" fmla="val 19571"/>
                    <a:gd name="adj2" fmla="val 0"/>
                  </a:avLst>
                </a:prstGeom>
                <a:solidFill>
                  <a:srgbClr val="FFFFFF"/>
                </a:solidFill>
                <a:ln w="12700" cap="flat" cmpd="sng">
                  <a:solidFill>
                    <a:srgbClr val="C6CF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sp>
          <p:nvSpPr>
            <p:cNvPr id="245" name="Google Shape;245;p21"/>
            <p:cNvSpPr/>
            <p:nvPr/>
          </p:nvSpPr>
          <p:spPr>
            <a:xfrm>
              <a:off x="3370018" y="1929853"/>
              <a:ext cx="108000" cy="108000"/>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extLst>
      <p:ext uri="{BB962C8B-B14F-4D97-AF65-F5344CB8AC3E}">
        <p14:creationId xmlns:p14="http://schemas.microsoft.com/office/powerpoint/2010/main" val="276242324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ighlighted numbers or concepts">
  <p:cSld name="Highlighted numbers or concepts">
    <p:spTree>
      <p:nvGrpSpPr>
        <p:cNvPr id="1" name="Shape 26"/>
        <p:cNvGrpSpPr/>
        <p:nvPr/>
      </p:nvGrpSpPr>
      <p:grpSpPr>
        <a:xfrm>
          <a:off x="0" y="0"/>
          <a:ext cx="0" cy="0"/>
          <a:chOff x="0" y="0"/>
          <a:chExt cx="0" cy="0"/>
        </a:xfrm>
      </p:grpSpPr>
      <p:sp>
        <p:nvSpPr>
          <p:cNvPr id="27" name="Google Shape;27;p3"/>
          <p:cNvSpPr txBox="1">
            <a:spLocks noGrp="1"/>
          </p:cNvSpPr>
          <p:nvPr>
            <p:ph type="ctrTitle"/>
          </p:nvPr>
        </p:nvSpPr>
        <p:spPr>
          <a:xfrm>
            <a:off x="311700" y="363575"/>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rPr lang="en-US"/>
              <a:t>Click to edit Master title style</a:t>
            </a:r>
            <a:endParaRPr/>
          </a:p>
        </p:txBody>
      </p:sp>
      <p:sp>
        <p:nvSpPr>
          <p:cNvPr id="28" name="Google Shape;28;p3"/>
          <p:cNvSpPr txBox="1">
            <a:spLocks noGrp="1"/>
          </p:cNvSpPr>
          <p:nvPr>
            <p:ph type="subTitle" idx="1"/>
          </p:nvPr>
        </p:nvSpPr>
        <p:spPr>
          <a:xfrm>
            <a:off x="311700" y="1228475"/>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r>
              <a:rPr lang="en-US"/>
              <a:t>Click to edit Master subtitle style</a:t>
            </a:r>
            <a:endParaRPr/>
          </a:p>
        </p:txBody>
      </p:sp>
      <p:sp>
        <p:nvSpPr>
          <p:cNvPr id="29" name="Google Shape;2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30" name="Google Shape;30;p3"/>
          <p:cNvSpPr txBox="1">
            <a:spLocks noGrp="1"/>
          </p:cNvSpPr>
          <p:nvPr>
            <p:ph type="ctrTitle" idx="2"/>
          </p:nvPr>
        </p:nvSpPr>
        <p:spPr>
          <a:xfrm>
            <a:off x="311700" y="1953700"/>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rPr lang="en-US"/>
              <a:t>Click to edit Master title style</a:t>
            </a:r>
            <a:endParaRPr/>
          </a:p>
        </p:txBody>
      </p:sp>
      <p:sp>
        <p:nvSpPr>
          <p:cNvPr id="31" name="Google Shape;31;p3"/>
          <p:cNvSpPr txBox="1">
            <a:spLocks noGrp="1"/>
          </p:cNvSpPr>
          <p:nvPr>
            <p:ph type="subTitle" idx="3"/>
          </p:nvPr>
        </p:nvSpPr>
        <p:spPr>
          <a:xfrm>
            <a:off x="311700" y="2818600"/>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r>
              <a:rPr lang="en-US"/>
              <a:t>Click to edit Master subtitle style</a:t>
            </a:r>
            <a:endParaRPr/>
          </a:p>
        </p:txBody>
      </p:sp>
      <p:sp>
        <p:nvSpPr>
          <p:cNvPr id="32" name="Google Shape;32;p3"/>
          <p:cNvSpPr txBox="1">
            <a:spLocks noGrp="1"/>
          </p:cNvSpPr>
          <p:nvPr>
            <p:ph type="ctrTitle" idx="4"/>
          </p:nvPr>
        </p:nvSpPr>
        <p:spPr>
          <a:xfrm>
            <a:off x="311700" y="3525425"/>
            <a:ext cx="8520600" cy="94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rPr lang="en-US"/>
              <a:t>Click to edit Master title style</a:t>
            </a:r>
            <a:endParaRPr/>
          </a:p>
        </p:txBody>
      </p:sp>
      <p:sp>
        <p:nvSpPr>
          <p:cNvPr id="33" name="Google Shape;33;p3"/>
          <p:cNvSpPr txBox="1">
            <a:spLocks noGrp="1"/>
          </p:cNvSpPr>
          <p:nvPr>
            <p:ph type="subTitle" idx="5"/>
          </p:nvPr>
        </p:nvSpPr>
        <p:spPr>
          <a:xfrm>
            <a:off x="311700" y="4390325"/>
            <a:ext cx="8520600" cy="65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r>
              <a:rPr lang="en-US"/>
              <a:t>Click to edit Master subtitle style</a:t>
            </a:r>
            <a:endParaRPr/>
          </a:p>
        </p:txBody>
      </p:sp>
      <p:sp>
        <p:nvSpPr>
          <p:cNvPr id="34" name="Google Shape;34;p3"/>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5" name="Google Shape;35;p3"/>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6" name="Google Shape;36;p3"/>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7" name="Google Shape;37;p3"/>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8" name="Google Shape;38;p3"/>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9" name="Google Shape;39;p3"/>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781425977"/>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ptop">
  <p:cSld name="Laptop">
    <p:spTree>
      <p:nvGrpSpPr>
        <p:cNvPr id="1" name="Shape 246"/>
        <p:cNvGrpSpPr/>
        <p:nvPr/>
      </p:nvGrpSpPr>
      <p:grpSpPr>
        <a:xfrm>
          <a:off x="0" y="0"/>
          <a:ext cx="0" cy="0"/>
          <a:chOff x="0" y="0"/>
          <a:chExt cx="0" cy="0"/>
        </a:xfrm>
      </p:grpSpPr>
      <p:sp>
        <p:nvSpPr>
          <p:cNvPr id="247" name="Google Shape;247;p22"/>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8" name="Google Shape;248;p22"/>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49" name="Google Shape;249;p22"/>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0" name="Google Shape;250;p22"/>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1" name="Google Shape;251;p22"/>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2" name="Google Shape;252;p22"/>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53" name="Google Shape;253;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54" name="Google Shape;254;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255" name="Google Shape;255;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grpSp>
        <p:nvGrpSpPr>
          <p:cNvPr id="256" name="Google Shape;256;p22"/>
          <p:cNvGrpSpPr/>
          <p:nvPr/>
        </p:nvGrpSpPr>
        <p:grpSpPr>
          <a:xfrm>
            <a:off x="4801987" y="1363045"/>
            <a:ext cx="4291168" cy="2177795"/>
            <a:chOff x="3289100" y="2648488"/>
            <a:chExt cx="5622600" cy="2846047"/>
          </a:xfrm>
        </p:grpSpPr>
        <p:grpSp>
          <p:nvGrpSpPr>
            <p:cNvPr id="257" name="Google Shape;257;p22"/>
            <p:cNvGrpSpPr/>
            <p:nvPr/>
          </p:nvGrpSpPr>
          <p:grpSpPr>
            <a:xfrm>
              <a:off x="3289100" y="2648488"/>
              <a:ext cx="5622600" cy="2846047"/>
              <a:chOff x="1059475" y="2296088"/>
              <a:chExt cx="5622600" cy="2846047"/>
            </a:xfrm>
          </p:grpSpPr>
          <p:sp>
            <p:nvSpPr>
              <p:cNvPr id="258" name="Google Shape;258;p22"/>
              <p:cNvSpPr/>
              <p:nvPr/>
            </p:nvSpPr>
            <p:spPr>
              <a:xfrm>
                <a:off x="1709623" y="2296088"/>
                <a:ext cx="4319700" cy="2813400"/>
              </a:xfrm>
              <a:prstGeom prst="roundRect">
                <a:avLst>
                  <a:gd name="adj" fmla="val 4487"/>
                </a:avLst>
              </a:prstGeom>
              <a:solidFill>
                <a:srgbClr val="262626"/>
              </a:solidFill>
              <a:ln w="38100" cap="flat" cmpd="sng">
                <a:solidFill>
                  <a:srgbClr val="BFBFBF"/>
                </a:solidFill>
                <a:prstDash val="solid"/>
                <a:miter lim="800000"/>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nvGrpSpPr>
              <p:cNvPr id="259" name="Google Shape;259;p22"/>
              <p:cNvGrpSpPr/>
              <p:nvPr/>
            </p:nvGrpSpPr>
            <p:grpSpPr>
              <a:xfrm>
                <a:off x="1059475" y="5047935"/>
                <a:ext cx="5622600" cy="94200"/>
                <a:chOff x="1059475" y="5015277"/>
                <a:chExt cx="5622600" cy="188400"/>
              </a:xfrm>
            </p:grpSpPr>
            <p:sp>
              <p:nvSpPr>
                <p:cNvPr id="260" name="Google Shape;260;p22"/>
                <p:cNvSpPr/>
                <p:nvPr/>
              </p:nvSpPr>
              <p:spPr>
                <a:xfrm>
                  <a:off x="1059475" y="5015277"/>
                  <a:ext cx="5622600" cy="188400"/>
                </a:xfrm>
                <a:prstGeom prst="roundRect">
                  <a:avLst>
                    <a:gd name="adj" fmla="val 35520"/>
                  </a:avLst>
                </a:prstGeom>
                <a:solidFill>
                  <a:srgbClr val="BFBFBF"/>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1" name="Google Shape;261;p22"/>
                <p:cNvSpPr/>
                <p:nvPr/>
              </p:nvSpPr>
              <p:spPr>
                <a:xfrm>
                  <a:off x="3354359" y="5020473"/>
                  <a:ext cx="1030351" cy="131148"/>
                </a:xfrm>
                <a:custGeom>
                  <a:avLst/>
                  <a:gdLst/>
                  <a:ahLst/>
                  <a:cxnLst/>
                  <a:rect l="l" t="t" r="r" b="b"/>
                  <a:pathLst>
                    <a:path w="1030351" h="131148" extrusionOk="0">
                      <a:moveTo>
                        <a:pt x="0" y="0"/>
                      </a:moveTo>
                      <a:lnTo>
                        <a:pt x="1030351" y="0"/>
                      </a:lnTo>
                      <a:lnTo>
                        <a:pt x="995408" y="51827"/>
                      </a:lnTo>
                      <a:cubicBezTo>
                        <a:pt x="946399" y="100836"/>
                        <a:pt x="878694" y="131148"/>
                        <a:pt x="803909" y="131148"/>
                      </a:cubicBezTo>
                      <a:lnTo>
                        <a:pt x="226441" y="131148"/>
                      </a:lnTo>
                      <a:cubicBezTo>
                        <a:pt x="151656" y="131148"/>
                        <a:pt x="83951" y="100836"/>
                        <a:pt x="34942" y="51827"/>
                      </a:cubicBez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grpSp>
        <p:sp>
          <p:nvSpPr>
            <p:cNvPr id="262" name="Google Shape;262;p22"/>
            <p:cNvSpPr/>
            <p:nvPr/>
          </p:nvSpPr>
          <p:spPr>
            <a:xfrm>
              <a:off x="6037018" y="27680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extLst>
      <p:ext uri="{BB962C8B-B14F-4D97-AF65-F5344CB8AC3E}">
        <p14:creationId xmlns:p14="http://schemas.microsoft.com/office/powerpoint/2010/main" val="50653258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martphone">
  <p:cSld name="Smartphone">
    <p:spTree>
      <p:nvGrpSpPr>
        <p:cNvPr id="1" name="Shape 263"/>
        <p:cNvGrpSpPr/>
        <p:nvPr/>
      </p:nvGrpSpPr>
      <p:grpSpPr>
        <a:xfrm>
          <a:off x="0" y="0"/>
          <a:ext cx="0" cy="0"/>
          <a:chOff x="0" y="0"/>
          <a:chExt cx="0" cy="0"/>
        </a:xfrm>
      </p:grpSpPr>
      <p:sp>
        <p:nvSpPr>
          <p:cNvPr id="264" name="Google Shape;264;p23"/>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5" name="Google Shape;265;p23"/>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6" name="Google Shape;266;p23"/>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7" name="Google Shape;267;p23"/>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8" name="Google Shape;268;p23"/>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9" name="Google Shape;269;p23"/>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70" name="Google Shape;27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71" name="Google Shape;271;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272" name="Google Shape;272;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grpSp>
        <p:nvGrpSpPr>
          <p:cNvPr id="273" name="Google Shape;273;p23"/>
          <p:cNvGrpSpPr/>
          <p:nvPr/>
        </p:nvGrpSpPr>
        <p:grpSpPr>
          <a:xfrm>
            <a:off x="5861988" y="637516"/>
            <a:ext cx="2098813" cy="3868480"/>
            <a:chOff x="8625436" y="1258061"/>
            <a:chExt cx="2388000" cy="4396500"/>
          </a:xfrm>
        </p:grpSpPr>
        <p:sp>
          <p:nvSpPr>
            <p:cNvPr id="274" name="Google Shape;274;p23"/>
            <p:cNvSpPr/>
            <p:nvPr/>
          </p:nvSpPr>
          <p:spPr>
            <a:xfrm>
              <a:off x="8625436" y="1258061"/>
              <a:ext cx="2388000" cy="4396500"/>
            </a:xfrm>
            <a:prstGeom prst="roundRect">
              <a:avLst>
                <a:gd name="adj" fmla="val 4487"/>
              </a:avLst>
            </a:prstGeom>
            <a:solidFill>
              <a:srgbClr val="262626"/>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5" name="Google Shape;275;p23"/>
            <p:cNvSpPr/>
            <p:nvPr/>
          </p:nvSpPr>
          <p:spPr>
            <a:xfrm>
              <a:off x="10685218" y="13964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6" name="Google Shape;276;p23"/>
            <p:cNvSpPr/>
            <p:nvPr/>
          </p:nvSpPr>
          <p:spPr>
            <a:xfrm>
              <a:off x="9725916" y="5324400"/>
              <a:ext cx="180000" cy="1800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FFFFFF"/>
                </a:solidFill>
                <a:latin typeface="Calibri"/>
                <a:ea typeface="Calibri"/>
                <a:cs typeface="Calibri"/>
                <a:sym typeface="Calibri"/>
              </a:endParaRPr>
            </a:p>
          </p:txBody>
        </p:sp>
      </p:grpSp>
    </p:spTree>
    <p:extLst>
      <p:ext uri="{BB962C8B-B14F-4D97-AF65-F5344CB8AC3E}">
        <p14:creationId xmlns:p14="http://schemas.microsoft.com/office/powerpoint/2010/main" val="140650118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ablet">
  <p:cSld name="Tablet">
    <p:spTree>
      <p:nvGrpSpPr>
        <p:cNvPr id="1" name="Shape 277"/>
        <p:cNvGrpSpPr/>
        <p:nvPr/>
      </p:nvGrpSpPr>
      <p:grpSpPr>
        <a:xfrm>
          <a:off x="0" y="0"/>
          <a:ext cx="0" cy="0"/>
          <a:chOff x="0" y="0"/>
          <a:chExt cx="0" cy="0"/>
        </a:xfrm>
      </p:grpSpPr>
      <p:sp>
        <p:nvSpPr>
          <p:cNvPr id="278" name="Google Shape;278;p24"/>
          <p:cNvSpPr/>
          <p:nvPr/>
        </p:nvSpPr>
        <p:spPr>
          <a:xfrm>
            <a:off x="5151400" y="-25"/>
            <a:ext cx="447600" cy="5143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79" name="Google Shape;279;p24"/>
          <p:cNvSpPr/>
          <p:nvPr/>
        </p:nvSpPr>
        <p:spPr>
          <a:xfrm>
            <a:off x="5765638" y="-25"/>
            <a:ext cx="447600" cy="5143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0" name="Google Shape;280;p24"/>
          <p:cNvSpPr/>
          <p:nvPr/>
        </p:nvSpPr>
        <p:spPr>
          <a:xfrm>
            <a:off x="6379900" y="-25"/>
            <a:ext cx="4476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1" name="Google Shape;281;p24"/>
          <p:cNvSpPr/>
          <p:nvPr/>
        </p:nvSpPr>
        <p:spPr>
          <a:xfrm>
            <a:off x="6994138" y="-25"/>
            <a:ext cx="4476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2" name="Google Shape;282;p24"/>
          <p:cNvSpPr/>
          <p:nvPr/>
        </p:nvSpPr>
        <p:spPr>
          <a:xfrm>
            <a:off x="7608388" y="-25"/>
            <a:ext cx="447600" cy="51435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3" name="Google Shape;283;p24"/>
          <p:cNvSpPr/>
          <p:nvPr/>
        </p:nvSpPr>
        <p:spPr>
          <a:xfrm>
            <a:off x="8222650" y="-25"/>
            <a:ext cx="447600" cy="51435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84" name="Google Shape;28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85" name="Google Shape;285;p24"/>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286" name="Google Shape;286;p24"/>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grpSp>
        <p:nvGrpSpPr>
          <p:cNvPr id="287" name="Google Shape;287;p24"/>
          <p:cNvGrpSpPr/>
          <p:nvPr/>
        </p:nvGrpSpPr>
        <p:grpSpPr>
          <a:xfrm>
            <a:off x="5651646" y="727346"/>
            <a:ext cx="2518370" cy="3688797"/>
            <a:chOff x="6953045" y="1252870"/>
            <a:chExt cx="3186600" cy="4559700"/>
          </a:xfrm>
        </p:grpSpPr>
        <p:sp>
          <p:nvSpPr>
            <p:cNvPr id="288" name="Google Shape;288;p24"/>
            <p:cNvSpPr/>
            <p:nvPr/>
          </p:nvSpPr>
          <p:spPr>
            <a:xfrm>
              <a:off x="6953045" y="1252870"/>
              <a:ext cx="3186600" cy="4559700"/>
            </a:xfrm>
            <a:prstGeom prst="roundRect">
              <a:avLst>
                <a:gd name="adj" fmla="val 4487"/>
              </a:avLst>
            </a:prstGeom>
            <a:solidFill>
              <a:srgbClr val="262626"/>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9" name="Google Shape;289;p24"/>
            <p:cNvSpPr/>
            <p:nvPr/>
          </p:nvSpPr>
          <p:spPr>
            <a:xfrm>
              <a:off x="8413309" y="5416847"/>
              <a:ext cx="216000" cy="216000"/>
            </a:xfrm>
            <a:prstGeom prst="ellipse">
              <a:avLst/>
            </a:prstGeom>
            <a:solidFill>
              <a:srgbClr val="171717"/>
            </a:solidFill>
            <a:ln>
              <a:noFill/>
            </a:ln>
          </p:spPr>
          <p:txBody>
            <a:bodyPr spcFirstLastPara="1" wrap="square" lIns="90000"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0" name="Google Shape;290;p24"/>
            <p:cNvSpPr/>
            <p:nvPr/>
          </p:nvSpPr>
          <p:spPr>
            <a:xfrm>
              <a:off x="9770818" y="1396453"/>
              <a:ext cx="97200" cy="97200"/>
            </a:xfrm>
            <a:prstGeom prst="ellipse">
              <a:avLst/>
            </a:prstGeom>
            <a:solidFill>
              <a:srgbClr val="17171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spTree>
    <p:extLst>
      <p:ext uri="{BB962C8B-B14F-4D97-AF65-F5344CB8AC3E}">
        <p14:creationId xmlns:p14="http://schemas.microsoft.com/office/powerpoint/2010/main" val="132633753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p">
  <p:cSld name="Map">
    <p:spTree>
      <p:nvGrpSpPr>
        <p:cNvPr id="1" name="Shape 291"/>
        <p:cNvGrpSpPr/>
        <p:nvPr/>
      </p:nvGrpSpPr>
      <p:grpSpPr>
        <a:xfrm>
          <a:off x="0" y="0"/>
          <a:ext cx="0" cy="0"/>
          <a:chOff x="0" y="0"/>
          <a:chExt cx="0" cy="0"/>
        </a:xfrm>
      </p:grpSpPr>
      <p:sp>
        <p:nvSpPr>
          <p:cNvPr id="292" name="Google Shape;292;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293" name="Google Shape;293;p25"/>
          <p:cNvSpPr txBox="1">
            <a:spLocks noGrp="1"/>
          </p:cNvSpPr>
          <p:nvPr>
            <p:ph type="title"/>
          </p:nvPr>
        </p:nvSpPr>
        <p:spPr>
          <a:xfrm>
            <a:off x="451200" y="229375"/>
            <a:ext cx="6816000" cy="583800"/>
          </a:xfrm>
          <a:prstGeom prst="rect">
            <a:avLst/>
          </a:prstGeom>
        </p:spPr>
        <p:txBody>
          <a:bodyPr spcFirstLastPara="1" wrap="square" lIns="91425" tIns="91425" rIns="91425" bIns="91425" anchor="b" anchorCtr="0">
            <a:noAutofit/>
          </a:bodyPr>
          <a:lstStyle>
            <a:lvl1pPr lvl="0"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294" name="Google Shape;294;p25"/>
          <p:cNvSpPr txBox="1"/>
          <p:nvPr/>
        </p:nvSpPr>
        <p:spPr>
          <a:xfrm>
            <a:off x="0" y="4663225"/>
            <a:ext cx="5503200" cy="58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en-GB" sz="1000" i="1"/>
              <a:t>Map from simplemaps.com</a:t>
            </a:r>
            <a:endParaRPr sz="1000" i="1"/>
          </a:p>
        </p:txBody>
      </p:sp>
      <p:sp>
        <p:nvSpPr>
          <p:cNvPr id="295" name="Google Shape;295;p25"/>
          <p:cNvSpPr/>
          <p:nvPr/>
        </p:nvSpPr>
        <p:spPr>
          <a:xfrm rot="5400000">
            <a:off x="-91876" y="92100"/>
            <a:ext cx="447600" cy="263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6" name="Google Shape;296;p25"/>
          <p:cNvSpPr/>
          <p:nvPr/>
        </p:nvSpPr>
        <p:spPr>
          <a:xfrm rot="5400000">
            <a:off x="-91876" y="706338"/>
            <a:ext cx="447600" cy="263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7" name="Google Shape;297;p25"/>
          <p:cNvSpPr/>
          <p:nvPr/>
        </p:nvSpPr>
        <p:spPr>
          <a:xfrm rot="5400000">
            <a:off x="-91876" y="1320600"/>
            <a:ext cx="447600" cy="2634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8" name="Google Shape;298;p25"/>
          <p:cNvSpPr/>
          <p:nvPr/>
        </p:nvSpPr>
        <p:spPr>
          <a:xfrm rot="5400000">
            <a:off x="-91876" y="1934838"/>
            <a:ext cx="447600" cy="2634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9" name="Google Shape;299;p25"/>
          <p:cNvSpPr/>
          <p:nvPr/>
        </p:nvSpPr>
        <p:spPr>
          <a:xfrm rot="5400000">
            <a:off x="-91876" y="2549088"/>
            <a:ext cx="447600" cy="2634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00" name="Google Shape;300;p25"/>
          <p:cNvSpPr/>
          <p:nvPr/>
        </p:nvSpPr>
        <p:spPr>
          <a:xfrm rot="5400000">
            <a:off x="-91876" y="3163350"/>
            <a:ext cx="447600" cy="2634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1" name="Google Shape;301;p25"/>
          <p:cNvGrpSpPr/>
          <p:nvPr/>
        </p:nvGrpSpPr>
        <p:grpSpPr>
          <a:xfrm>
            <a:off x="914411" y="999162"/>
            <a:ext cx="7200178" cy="3455877"/>
            <a:chOff x="275475" y="1342375"/>
            <a:chExt cx="7012250" cy="3021400"/>
          </a:xfrm>
        </p:grpSpPr>
        <p:sp>
          <p:nvSpPr>
            <p:cNvPr id="302" name="Google Shape;302;p25"/>
            <p:cNvSpPr/>
            <p:nvPr/>
          </p:nvSpPr>
          <p:spPr>
            <a:xfrm>
              <a:off x="4871175" y="2237375"/>
              <a:ext cx="257375" cy="209425"/>
            </a:xfrm>
            <a:custGeom>
              <a:avLst/>
              <a:gdLst/>
              <a:ahLst/>
              <a:cxnLst/>
              <a:rect l="l" t="t" r="r" b="b"/>
              <a:pathLst>
                <a:path w="10295" h="8377" extrusionOk="0">
                  <a:moveTo>
                    <a:pt x="10100" y="993"/>
                  </a:moveTo>
                  <a:lnTo>
                    <a:pt x="9324" y="993"/>
                  </a:lnTo>
                  <a:lnTo>
                    <a:pt x="8788" y="913"/>
                  </a:lnTo>
                  <a:lnTo>
                    <a:pt x="8434" y="1335"/>
                  </a:lnTo>
                  <a:lnTo>
                    <a:pt x="8126" y="1427"/>
                  </a:lnTo>
                  <a:lnTo>
                    <a:pt x="7921" y="1621"/>
                  </a:lnTo>
                  <a:lnTo>
                    <a:pt x="7544" y="1313"/>
                  </a:lnTo>
                  <a:lnTo>
                    <a:pt x="7407" y="548"/>
                  </a:lnTo>
                  <a:lnTo>
                    <a:pt x="7179" y="502"/>
                  </a:lnTo>
                  <a:lnTo>
                    <a:pt x="7179" y="217"/>
                  </a:lnTo>
                  <a:lnTo>
                    <a:pt x="6722" y="0"/>
                  </a:lnTo>
                  <a:lnTo>
                    <a:pt x="6471" y="331"/>
                  </a:lnTo>
                  <a:lnTo>
                    <a:pt x="6506" y="708"/>
                  </a:lnTo>
                  <a:lnTo>
                    <a:pt x="6414" y="833"/>
                  </a:lnTo>
                  <a:lnTo>
                    <a:pt x="5958" y="822"/>
                  </a:lnTo>
                  <a:lnTo>
                    <a:pt x="5832" y="1244"/>
                  </a:lnTo>
                  <a:lnTo>
                    <a:pt x="5536" y="1061"/>
                  </a:lnTo>
                  <a:lnTo>
                    <a:pt x="5068" y="1358"/>
                  </a:lnTo>
                  <a:lnTo>
                    <a:pt x="4805" y="1244"/>
                  </a:lnTo>
                  <a:lnTo>
                    <a:pt x="4189" y="1050"/>
                  </a:lnTo>
                  <a:lnTo>
                    <a:pt x="3778" y="1050"/>
                  </a:lnTo>
                  <a:lnTo>
                    <a:pt x="3550" y="1016"/>
                  </a:lnTo>
                  <a:lnTo>
                    <a:pt x="3139" y="776"/>
                  </a:lnTo>
                  <a:lnTo>
                    <a:pt x="3093" y="1107"/>
                  </a:lnTo>
                  <a:lnTo>
                    <a:pt x="2511" y="1278"/>
                  </a:lnTo>
                  <a:lnTo>
                    <a:pt x="2523" y="2020"/>
                  </a:lnTo>
                  <a:lnTo>
                    <a:pt x="2169" y="2305"/>
                  </a:lnTo>
                  <a:lnTo>
                    <a:pt x="1598" y="2431"/>
                  </a:lnTo>
                  <a:lnTo>
                    <a:pt x="1541" y="2853"/>
                  </a:lnTo>
                  <a:lnTo>
                    <a:pt x="982" y="2967"/>
                  </a:lnTo>
                  <a:lnTo>
                    <a:pt x="138" y="2625"/>
                  </a:lnTo>
                  <a:lnTo>
                    <a:pt x="69" y="3766"/>
                  </a:lnTo>
                  <a:lnTo>
                    <a:pt x="1" y="4439"/>
                  </a:lnTo>
                  <a:lnTo>
                    <a:pt x="354" y="4565"/>
                  </a:lnTo>
                  <a:lnTo>
                    <a:pt x="126" y="5067"/>
                  </a:lnTo>
                  <a:lnTo>
                    <a:pt x="514" y="5798"/>
                  </a:lnTo>
                  <a:lnTo>
                    <a:pt x="674" y="6368"/>
                  </a:lnTo>
                  <a:lnTo>
                    <a:pt x="1279" y="6528"/>
                  </a:lnTo>
                  <a:lnTo>
                    <a:pt x="1439" y="7099"/>
                  </a:lnTo>
                  <a:lnTo>
                    <a:pt x="879" y="7920"/>
                  </a:lnTo>
                  <a:lnTo>
                    <a:pt x="2249" y="8377"/>
                  </a:lnTo>
                  <a:lnTo>
                    <a:pt x="3002" y="8251"/>
                  </a:lnTo>
                  <a:lnTo>
                    <a:pt x="3481" y="8365"/>
                  </a:lnTo>
                  <a:lnTo>
                    <a:pt x="3607" y="8160"/>
                  </a:lnTo>
                  <a:lnTo>
                    <a:pt x="4143" y="8240"/>
                  </a:lnTo>
                  <a:lnTo>
                    <a:pt x="5091" y="7863"/>
                  </a:lnTo>
                  <a:lnTo>
                    <a:pt x="4976" y="7099"/>
                  </a:lnTo>
                  <a:lnTo>
                    <a:pt x="5307" y="6585"/>
                  </a:lnTo>
                  <a:lnTo>
                    <a:pt x="5878" y="6585"/>
                  </a:lnTo>
                  <a:lnTo>
                    <a:pt x="5901" y="6334"/>
                  </a:lnTo>
                  <a:lnTo>
                    <a:pt x="6471" y="6208"/>
                  </a:lnTo>
                  <a:lnTo>
                    <a:pt x="6768" y="6300"/>
                  </a:lnTo>
                  <a:lnTo>
                    <a:pt x="7019" y="6037"/>
                  </a:lnTo>
                  <a:lnTo>
                    <a:pt x="6859" y="5501"/>
                  </a:lnTo>
                  <a:lnTo>
                    <a:pt x="7076" y="4953"/>
                  </a:lnTo>
                  <a:lnTo>
                    <a:pt x="7498" y="4725"/>
                  </a:lnTo>
                  <a:lnTo>
                    <a:pt x="7076" y="4131"/>
                  </a:lnTo>
                  <a:lnTo>
                    <a:pt x="7795" y="4154"/>
                  </a:lnTo>
                  <a:lnTo>
                    <a:pt x="7932" y="3823"/>
                  </a:lnTo>
                  <a:lnTo>
                    <a:pt x="7818" y="3469"/>
                  </a:lnTo>
                  <a:lnTo>
                    <a:pt x="8103" y="3081"/>
                  </a:lnTo>
                  <a:lnTo>
                    <a:pt x="7898" y="2625"/>
                  </a:lnTo>
                  <a:lnTo>
                    <a:pt x="7624" y="2226"/>
                  </a:lnTo>
                  <a:lnTo>
                    <a:pt x="7966" y="1826"/>
                  </a:lnTo>
                  <a:lnTo>
                    <a:pt x="8731" y="1643"/>
                  </a:lnTo>
                  <a:lnTo>
                    <a:pt x="9553" y="1529"/>
                  </a:lnTo>
                  <a:lnTo>
                    <a:pt x="9895" y="1358"/>
                  </a:lnTo>
                  <a:lnTo>
                    <a:pt x="10294" y="12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5"/>
            <p:cNvSpPr/>
            <p:nvPr/>
          </p:nvSpPr>
          <p:spPr>
            <a:xfrm>
              <a:off x="3951650" y="3212825"/>
              <a:ext cx="249075" cy="306150"/>
            </a:xfrm>
            <a:custGeom>
              <a:avLst/>
              <a:gdLst/>
              <a:ahLst/>
              <a:cxnLst/>
              <a:rect l="l" t="t" r="r" b="b"/>
              <a:pathLst>
                <a:path w="9963" h="12246" extrusionOk="0">
                  <a:moveTo>
                    <a:pt x="3857" y="1313"/>
                  </a:moveTo>
                  <a:lnTo>
                    <a:pt x="1484" y="1301"/>
                  </a:lnTo>
                  <a:lnTo>
                    <a:pt x="1221" y="1404"/>
                  </a:lnTo>
                  <a:lnTo>
                    <a:pt x="970" y="1381"/>
                  </a:lnTo>
                  <a:lnTo>
                    <a:pt x="651" y="1518"/>
                  </a:lnTo>
                  <a:lnTo>
                    <a:pt x="571" y="1689"/>
                  </a:lnTo>
                  <a:lnTo>
                    <a:pt x="970" y="2260"/>
                  </a:lnTo>
                  <a:lnTo>
                    <a:pt x="1130" y="2865"/>
                  </a:lnTo>
                  <a:lnTo>
                    <a:pt x="1358" y="3744"/>
                  </a:lnTo>
                  <a:lnTo>
                    <a:pt x="1119" y="4109"/>
                  </a:lnTo>
                  <a:lnTo>
                    <a:pt x="1073" y="4291"/>
                  </a:lnTo>
                  <a:lnTo>
                    <a:pt x="1256" y="4839"/>
                  </a:lnTo>
                  <a:lnTo>
                    <a:pt x="1472" y="5387"/>
                  </a:lnTo>
                  <a:lnTo>
                    <a:pt x="1701" y="5706"/>
                  </a:lnTo>
                  <a:lnTo>
                    <a:pt x="1746" y="6220"/>
                  </a:lnTo>
                  <a:lnTo>
                    <a:pt x="1644" y="6905"/>
                  </a:lnTo>
                  <a:lnTo>
                    <a:pt x="1381" y="7304"/>
                  </a:lnTo>
                  <a:lnTo>
                    <a:pt x="913" y="7909"/>
                  </a:lnTo>
                  <a:lnTo>
                    <a:pt x="731" y="8274"/>
                  </a:lnTo>
                  <a:lnTo>
                    <a:pt x="457" y="9084"/>
                  </a:lnTo>
                  <a:lnTo>
                    <a:pt x="411" y="9472"/>
                  </a:lnTo>
                  <a:lnTo>
                    <a:pt x="126" y="10317"/>
                  </a:lnTo>
                  <a:lnTo>
                    <a:pt x="0" y="11104"/>
                  </a:lnTo>
                  <a:lnTo>
                    <a:pt x="69" y="11675"/>
                  </a:lnTo>
                  <a:lnTo>
                    <a:pt x="457" y="11504"/>
                  </a:lnTo>
                  <a:lnTo>
                    <a:pt x="925" y="11355"/>
                  </a:lnTo>
                  <a:lnTo>
                    <a:pt x="1438" y="11367"/>
                  </a:lnTo>
                  <a:lnTo>
                    <a:pt x="1895" y="11789"/>
                  </a:lnTo>
                  <a:lnTo>
                    <a:pt x="2032" y="11732"/>
                  </a:lnTo>
                  <a:lnTo>
                    <a:pt x="5238" y="11686"/>
                  </a:lnTo>
                  <a:lnTo>
                    <a:pt x="5763" y="12109"/>
                  </a:lnTo>
                  <a:lnTo>
                    <a:pt x="7681" y="12246"/>
                  </a:lnTo>
                  <a:lnTo>
                    <a:pt x="9141" y="11880"/>
                  </a:lnTo>
                  <a:lnTo>
                    <a:pt x="8651" y="11310"/>
                  </a:lnTo>
                  <a:lnTo>
                    <a:pt x="8137" y="10568"/>
                  </a:lnTo>
                  <a:lnTo>
                    <a:pt x="8251" y="7681"/>
                  </a:lnTo>
                  <a:lnTo>
                    <a:pt x="9906" y="7692"/>
                  </a:lnTo>
                  <a:lnTo>
                    <a:pt x="9826" y="7373"/>
                  </a:lnTo>
                  <a:lnTo>
                    <a:pt x="9963" y="7030"/>
                  </a:lnTo>
                  <a:lnTo>
                    <a:pt x="9826" y="6608"/>
                  </a:lnTo>
                  <a:lnTo>
                    <a:pt x="9929" y="6174"/>
                  </a:lnTo>
                  <a:lnTo>
                    <a:pt x="9860" y="5889"/>
                  </a:lnTo>
                  <a:lnTo>
                    <a:pt x="9484" y="5832"/>
                  </a:lnTo>
                  <a:lnTo>
                    <a:pt x="8993" y="5980"/>
                  </a:lnTo>
                  <a:lnTo>
                    <a:pt x="8651" y="5946"/>
                  </a:lnTo>
                  <a:lnTo>
                    <a:pt x="8445" y="6037"/>
                  </a:lnTo>
                  <a:lnTo>
                    <a:pt x="8514" y="4953"/>
                  </a:lnTo>
                  <a:lnTo>
                    <a:pt x="8251" y="4622"/>
                  </a:lnTo>
                  <a:lnTo>
                    <a:pt x="8206" y="4052"/>
                  </a:lnTo>
                  <a:lnTo>
                    <a:pt x="8331" y="3515"/>
                  </a:lnTo>
                  <a:lnTo>
                    <a:pt x="8160" y="3173"/>
                  </a:lnTo>
                  <a:lnTo>
                    <a:pt x="8160" y="2602"/>
                  </a:lnTo>
                  <a:lnTo>
                    <a:pt x="7190" y="2602"/>
                  </a:lnTo>
                  <a:lnTo>
                    <a:pt x="7258" y="2271"/>
                  </a:lnTo>
                  <a:lnTo>
                    <a:pt x="6847" y="2271"/>
                  </a:lnTo>
                  <a:lnTo>
                    <a:pt x="6802" y="2431"/>
                  </a:lnTo>
                  <a:lnTo>
                    <a:pt x="6323" y="2465"/>
                  </a:lnTo>
                  <a:lnTo>
                    <a:pt x="6106" y="3002"/>
                  </a:lnTo>
                  <a:lnTo>
                    <a:pt x="5980" y="3230"/>
                  </a:lnTo>
                  <a:lnTo>
                    <a:pt x="5546" y="3093"/>
                  </a:lnTo>
                  <a:lnTo>
                    <a:pt x="5284" y="3230"/>
                  </a:lnTo>
                  <a:lnTo>
                    <a:pt x="4748" y="3298"/>
                  </a:lnTo>
                  <a:lnTo>
                    <a:pt x="4451" y="2831"/>
                  </a:lnTo>
                  <a:lnTo>
                    <a:pt x="4268" y="2522"/>
                  </a:lnTo>
                  <a:lnTo>
                    <a:pt x="4040" y="1986"/>
                  </a:lnTo>
                  <a:close/>
                  <a:moveTo>
                    <a:pt x="742" y="1130"/>
                  </a:moveTo>
                  <a:lnTo>
                    <a:pt x="776" y="742"/>
                  </a:lnTo>
                  <a:lnTo>
                    <a:pt x="902" y="503"/>
                  </a:lnTo>
                  <a:lnTo>
                    <a:pt x="1187" y="320"/>
                  </a:lnTo>
                  <a:lnTo>
                    <a:pt x="902" y="0"/>
                  </a:lnTo>
                  <a:lnTo>
                    <a:pt x="651" y="160"/>
                  </a:lnTo>
                  <a:lnTo>
                    <a:pt x="331" y="548"/>
                  </a:lnTo>
                  <a:lnTo>
                    <a:pt x="537" y="12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4073750" y="2143225"/>
              <a:ext cx="34275" cy="68200"/>
            </a:xfrm>
            <a:custGeom>
              <a:avLst/>
              <a:gdLst/>
              <a:ahLst/>
              <a:cxnLst/>
              <a:rect l="l" t="t" r="r" b="b"/>
              <a:pathLst>
                <a:path w="1371" h="2728" extrusionOk="0">
                  <a:moveTo>
                    <a:pt x="286" y="0"/>
                  </a:moveTo>
                  <a:lnTo>
                    <a:pt x="1" y="445"/>
                  </a:lnTo>
                  <a:lnTo>
                    <a:pt x="69" y="719"/>
                  </a:lnTo>
                  <a:lnTo>
                    <a:pt x="69" y="719"/>
                  </a:lnTo>
                  <a:lnTo>
                    <a:pt x="217" y="856"/>
                  </a:lnTo>
                  <a:lnTo>
                    <a:pt x="138" y="1130"/>
                  </a:lnTo>
                  <a:lnTo>
                    <a:pt x="126" y="1746"/>
                  </a:lnTo>
                  <a:lnTo>
                    <a:pt x="229" y="2168"/>
                  </a:lnTo>
                  <a:lnTo>
                    <a:pt x="651" y="2477"/>
                  </a:lnTo>
                  <a:lnTo>
                    <a:pt x="685" y="2671"/>
                  </a:lnTo>
                  <a:lnTo>
                    <a:pt x="822" y="2728"/>
                  </a:lnTo>
                  <a:lnTo>
                    <a:pt x="1130" y="2294"/>
                  </a:lnTo>
                  <a:lnTo>
                    <a:pt x="1142" y="1997"/>
                  </a:lnTo>
                  <a:lnTo>
                    <a:pt x="1370" y="1872"/>
                  </a:lnTo>
                  <a:lnTo>
                    <a:pt x="1370" y="1643"/>
                  </a:lnTo>
                  <a:lnTo>
                    <a:pt x="1039" y="1415"/>
                  </a:lnTo>
                  <a:lnTo>
                    <a:pt x="914" y="1039"/>
                  </a:lnTo>
                  <a:lnTo>
                    <a:pt x="971" y="742"/>
                  </a:lnTo>
                  <a:lnTo>
                    <a:pt x="971" y="742"/>
                  </a:lnTo>
                  <a:lnTo>
                    <a:pt x="902" y="411"/>
                  </a:lnTo>
                  <a:lnTo>
                    <a:pt x="708" y="331"/>
                  </a:lnTo>
                  <a:lnTo>
                    <a:pt x="526" y="103"/>
                  </a:lnTo>
                  <a:lnTo>
                    <a:pt x="343" y="1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4728800" y="2520950"/>
              <a:ext cx="92750" cy="80775"/>
            </a:xfrm>
            <a:custGeom>
              <a:avLst/>
              <a:gdLst/>
              <a:ahLst/>
              <a:cxnLst/>
              <a:rect l="l" t="t" r="r" b="b"/>
              <a:pathLst>
                <a:path w="3710" h="3231" extrusionOk="0">
                  <a:moveTo>
                    <a:pt x="3527" y="320"/>
                  </a:moveTo>
                  <a:lnTo>
                    <a:pt x="3345" y="1"/>
                  </a:lnTo>
                  <a:lnTo>
                    <a:pt x="2911" y="560"/>
                  </a:lnTo>
                  <a:lnTo>
                    <a:pt x="2386" y="1142"/>
                  </a:lnTo>
                  <a:lnTo>
                    <a:pt x="1918" y="1758"/>
                  </a:lnTo>
                  <a:lnTo>
                    <a:pt x="1439" y="1724"/>
                  </a:lnTo>
                  <a:lnTo>
                    <a:pt x="788" y="1701"/>
                  </a:lnTo>
                  <a:lnTo>
                    <a:pt x="184" y="1838"/>
                  </a:lnTo>
                  <a:lnTo>
                    <a:pt x="149" y="1599"/>
                  </a:lnTo>
                  <a:lnTo>
                    <a:pt x="1" y="1644"/>
                  </a:lnTo>
                  <a:lnTo>
                    <a:pt x="58" y="1861"/>
                  </a:lnTo>
                  <a:lnTo>
                    <a:pt x="435" y="2774"/>
                  </a:lnTo>
                  <a:lnTo>
                    <a:pt x="2831" y="3230"/>
                  </a:lnTo>
                  <a:lnTo>
                    <a:pt x="2968" y="3036"/>
                  </a:lnTo>
                  <a:lnTo>
                    <a:pt x="2957" y="2671"/>
                  </a:lnTo>
                  <a:lnTo>
                    <a:pt x="3151" y="2295"/>
                  </a:lnTo>
                  <a:lnTo>
                    <a:pt x="3117" y="1930"/>
                  </a:lnTo>
                  <a:lnTo>
                    <a:pt x="3459" y="1747"/>
                  </a:lnTo>
                  <a:lnTo>
                    <a:pt x="3299" y="1621"/>
                  </a:lnTo>
                  <a:lnTo>
                    <a:pt x="3311" y="1028"/>
                  </a:lnTo>
                  <a:lnTo>
                    <a:pt x="3710" y="10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5"/>
            <p:cNvSpPr/>
            <p:nvPr/>
          </p:nvSpPr>
          <p:spPr>
            <a:xfrm>
              <a:off x="2369900" y="3607675"/>
              <a:ext cx="310150" cy="748675"/>
            </a:xfrm>
            <a:custGeom>
              <a:avLst/>
              <a:gdLst/>
              <a:ahLst/>
              <a:cxnLst/>
              <a:rect l="l" t="t" r="r" b="b"/>
              <a:pathLst>
                <a:path w="12406" h="29947" extrusionOk="0">
                  <a:moveTo>
                    <a:pt x="10283" y="29901"/>
                  </a:moveTo>
                  <a:lnTo>
                    <a:pt x="10409" y="29467"/>
                  </a:lnTo>
                  <a:lnTo>
                    <a:pt x="9370" y="29262"/>
                  </a:lnTo>
                  <a:lnTo>
                    <a:pt x="8263" y="28748"/>
                  </a:lnTo>
                  <a:lnTo>
                    <a:pt x="7659" y="28086"/>
                  </a:lnTo>
                  <a:lnTo>
                    <a:pt x="7225" y="27687"/>
                  </a:lnTo>
                  <a:lnTo>
                    <a:pt x="8069" y="29615"/>
                  </a:lnTo>
                  <a:lnTo>
                    <a:pt x="8777" y="29615"/>
                  </a:lnTo>
                  <a:lnTo>
                    <a:pt x="9199" y="29638"/>
                  </a:lnTo>
                  <a:lnTo>
                    <a:pt x="9667" y="29946"/>
                  </a:lnTo>
                  <a:close/>
                  <a:moveTo>
                    <a:pt x="3094" y="218"/>
                  </a:moveTo>
                  <a:lnTo>
                    <a:pt x="2032" y="1"/>
                  </a:lnTo>
                  <a:lnTo>
                    <a:pt x="1462" y="811"/>
                  </a:lnTo>
                  <a:lnTo>
                    <a:pt x="1587" y="1039"/>
                  </a:lnTo>
                  <a:lnTo>
                    <a:pt x="1427" y="1987"/>
                  </a:lnTo>
                  <a:lnTo>
                    <a:pt x="629" y="2443"/>
                  </a:lnTo>
                  <a:lnTo>
                    <a:pt x="857" y="3949"/>
                  </a:lnTo>
                  <a:lnTo>
                    <a:pt x="731" y="4235"/>
                  </a:lnTo>
                  <a:lnTo>
                    <a:pt x="1017" y="4589"/>
                  </a:lnTo>
                  <a:lnTo>
                    <a:pt x="560" y="5159"/>
                  </a:lnTo>
                  <a:lnTo>
                    <a:pt x="195" y="6004"/>
                  </a:lnTo>
                  <a:lnTo>
                    <a:pt x="58" y="6837"/>
                  </a:lnTo>
                  <a:lnTo>
                    <a:pt x="309" y="7715"/>
                  </a:lnTo>
                  <a:lnTo>
                    <a:pt x="1" y="8640"/>
                  </a:lnTo>
                  <a:lnTo>
                    <a:pt x="708" y="10203"/>
                  </a:lnTo>
                  <a:lnTo>
                    <a:pt x="937" y="10374"/>
                  </a:lnTo>
                  <a:lnTo>
                    <a:pt x="1119" y="11208"/>
                  </a:lnTo>
                  <a:lnTo>
                    <a:pt x="891" y="12098"/>
                  </a:lnTo>
                  <a:lnTo>
                    <a:pt x="1085" y="12862"/>
                  </a:lnTo>
                  <a:lnTo>
                    <a:pt x="674" y="13479"/>
                  </a:lnTo>
                  <a:lnTo>
                    <a:pt x="891" y="14323"/>
                  </a:lnTo>
                  <a:lnTo>
                    <a:pt x="1359" y="15225"/>
                  </a:lnTo>
                  <a:lnTo>
                    <a:pt x="1005" y="15567"/>
                  </a:lnTo>
                  <a:lnTo>
                    <a:pt x="1051" y="16377"/>
                  </a:lnTo>
                  <a:lnTo>
                    <a:pt x="1142" y="17290"/>
                  </a:lnTo>
                  <a:lnTo>
                    <a:pt x="1621" y="18374"/>
                  </a:lnTo>
                  <a:lnTo>
                    <a:pt x="1393" y="18546"/>
                  </a:lnTo>
                  <a:lnTo>
                    <a:pt x="1907" y="19561"/>
                  </a:lnTo>
                  <a:lnTo>
                    <a:pt x="2340" y="19881"/>
                  </a:lnTo>
                  <a:lnTo>
                    <a:pt x="2226" y="20257"/>
                  </a:lnTo>
                  <a:lnTo>
                    <a:pt x="2626" y="20440"/>
                  </a:lnTo>
                  <a:lnTo>
                    <a:pt x="2820" y="20771"/>
                  </a:lnTo>
                  <a:lnTo>
                    <a:pt x="2557" y="20931"/>
                  </a:lnTo>
                  <a:lnTo>
                    <a:pt x="2820" y="21456"/>
                  </a:lnTo>
                  <a:lnTo>
                    <a:pt x="2968" y="22620"/>
                  </a:lnTo>
                  <a:lnTo>
                    <a:pt x="2877" y="23384"/>
                  </a:lnTo>
                  <a:lnTo>
                    <a:pt x="3128" y="23841"/>
                  </a:lnTo>
                  <a:lnTo>
                    <a:pt x="3116" y="24389"/>
                  </a:lnTo>
                  <a:lnTo>
                    <a:pt x="2728" y="24777"/>
                  </a:lnTo>
                  <a:lnTo>
                    <a:pt x="3174" y="25724"/>
                  </a:lnTo>
                  <a:lnTo>
                    <a:pt x="3539" y="26032"/>
                  </a:lnTo>
                  <a:lnTo>
                    <a:pt x="3984" y="25975"/>
                  </a:lnTo>
                  <a:lnTo>
                    <a:pt x="4246" y="26637"/>
                  </a:lnTo>
                  <a:lnTo>
                    <a:pt x="4737" y="27150"/>
                  </a:lnTo>
                  <a:lnTo>
                    <a:pt x="6449" y="27265"/>
                  </a:lnTo>
                  <a:lnTo>
                    <a:pt x="7134" y="27390"/>
                  </a:lnTo>
                  <a:lnTo>
                    <a:pt x="7453" y="27447"/>
                  </a:lnTo>
                  <a:lnTo>
                    <a:pt x="6780" y="26934"/>
                  </a:lnTo>
                  <a:lnTo>
                    <a:pt x="6198" y="26032"/>
                  </a:lnTo>
                  <a:lnTo>
                    <a:pt x="6323" y="25621"/>
                  </a:lnTo>
                  <a:lnTo>
                    <a:pt x="6825" y="25267"/>
                  </a:lnTo>
                  <a:lnTo>
                    <a:pt x="6894" y="24240"/>
                  </a:lnTo>
                  <a:lnTo>
                    <a:pt x="7567" y="23738"/>
                  </a:lnTo>
                  <a:lnTo>
                    <a:pt x="7533" y="22939"/>
                  </a:lnTo>
                  <a:lnTo>
                    <a:pt x="6791" y="22757"/>
                  </a:lnTo>
                  <a:lnTo>
                    <a:pt x="5878" y="22106"/>
                  </a:lnTo>
                  <a:lnTo>
                    <a:pt x="5867" y="21444"/>
                  </a:lnTo>
                  <a:lnTo>
                    <a:pt x="6278" y="20999"/>
                  </a:lnTo>
                  <a:lnTo>
                    <a:pt x="6951" y="20988"/>
                  </a:lnTo>
                  <a:lnTo>
                    <a:pt x="6985" y="20508"/>
                  </a:lnTo>
                  <a:lnTo>
                    <a:pt x="6814" y="19641"/>
                  </a:lnTo>
                  <a:lnTo>
                    <a:pt x="7225" y="19082"/>
                  </a:lnTo>
                  <a:lnTo>
                    <a:pt x="7807" y="18819"/>
                  </a:lnTo>
                  <a:lnTo>
                    <a:pt x="7453" y="18363"/>
                  </a:lnTo>
                  <a:lnTo>
                    <a:pt x="7134" y="18648"/>
                  </a:lnTo>
                  <a:lnTo>
                    <a:pt x="6563" y="18374"/>
                  </a:lnTo>
                  <a:lnTo>
                    <a:pt x="6209" y="17484"/>
                  </a:lnTo>
                  <a:lnTo>
                    <a:pt x="6426" y="17256"/>
                  </a:lnTo>
                  <a:lnTo>
                    <a:pt x="7225" y="17587"/>
                  </a:lnTo>
                  <a:lnTo>
                    <a:pt x="7932" y="17461"/>
                  </a:lnTo>
                  <a:lnTo>
                    <a:pt x="8298" y="17142"/>
                  </a:lnTo>
                  <a:lnTo>
                    <a:pt x="8035" y="16708"/>
                  </a:lnTo>
                  <a:lnTo>
                    <a:pt x="8024" y="16024"/>
                  </a:lnTo>
                  <a:lnTo>
                    <a:pt x="7738" y="15476"/>
                  </a:lnTo>
                  <a:lnTo>
                    <a:pt x="8560" y="15567"/>
                  </a:lnTo>
                  <a:lnTo>
                    <a:pt x="10021" y="15373"/>
                  </a:lnTo>
                  <a:lnTo>
                    <a:pt x="11002" y="14894"/>
                  </a:lnTo>
                  <a:lnTo>
                    <a:pt x="11470" y="13707"/>
                  </a:lnTo>
                  <a:lnTo>
                    <a:pt x="11436" y="13250"/>
                  </a:lnTo>
                  <a:lnTo>
                    <a:pt x="10877" y="12851"/>
                  </a:lnTo>
                  <a:lnTo>
                    <a:pt x="10865" y="12212"/>
                  </a:lnTo>
                  <a:lnTo>
                    <a:pt x="9747" y="11424"/>
                  </a:lnTo>
                  <a:lnTo>
                    <a:pt x="9701" y="10957"/>
                  </a:lnTo>
                  <a:lnTo>
                    <a:pt x="9644" y="10352"/>
                  </a:lnTo>
                  <a:lnTo>
                    <a:pt x="9781" y="10158"/>
                  </a:lnTo>
                  <a:lnTo>
                    <a:pt x="9621" y="9256"/>
                  </a:lnTo>
                  <a:lnTo>
                    <a:pt x="9667" y="8332"/>
                  </a:lnTo>
                  <a:lnTo>
                    <a:pt x="9736" y="7601"/>
                  </a:lnTo>
                  <a:lnTo>
                    <a:pt x="10580" y="6380"/>
                  </a:lnTo>
                  <a:lnTo>
                    <a:pt x="11333" y="5490"/>
                  </a:lnTo>
                  <a:lnTo>
                    <a:pt x="11801" y="5125"/>
                  </a:lnTo>
                  <a:lnTo>
                    <a:pt x="12406" y="4623"/>
                  </a:lnTo>
                  <a:lnTo>
                    <a:pt x="12326" y="3892"/>
                  </a:lnTo>
                  <a:lnTo>
                    <a:pt x="11892" y="3367"/>
                  </a:lnTo>
                  <a:lnTo>
                    <a:pt x="11516" y="3539"/>
                  </a:lnTo>
                  <a:lnTo>
                    <a:pt x="11470" y="4349"/>
                  </a:lnTo>
                  <a:lnTo>
                    <a:pt x="10865" y="5034"/>
                  </a:lnTo>
                  <a:lnTo>
                    <a:pt x="10261" y="5193"/>
                  </a:lnTo>
                  <a:lnTo>
                    <a:pt x="9382" y="5045"/>
                  </a:lnTo>
                  <a:lnTo>
                    <a:pt x="8560" y="4794"/>
                  </a:lnTo>
                  <a:lnTo>
                    <a:pt x="9165" y="3424"/>
                  </a:lnTo>
                  <a:lnTo>
                    <a:pt x="9005" y="3025"/>
                  </a:lnTo>
                  <a:lnTo>
                    <a:pt x="8161" y="2671"/>
                  </a:lnTo>
                  <a:lnTo>
                    <a:pt x="7134" y="1998"/>
                  </a:lnTo>
                  <a:lnTo>
                    <a:pt x="6483" y="1850"/>
                  </a:lnTo>
                  <a:lnTo>
                    <a:pt x="4885" y="366"/>
                  </a:lnTo>
                  <a:lnTo>
                    <a:pt x="4737" y="183"/>
                  </a:lnTo>
                  <a:lnTo>
                    <a:pt x="3847" y="138"/>
                  </a:lnTo>
                  <a:lnTo>
                    <a:pt x="3619" y="8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5"/>
            <p:cNvSpPr/>
            <p:nvPr/>
          </p:nvSpPr>
          <p:spPr>
            <a:xfrm>
              <a:off x="4521975" y="2175175"/>
              <a:ext cx="63650" cy="56500"/>
            </a:xfrm>
            <a:custGeom>
              <a:avLst/>
              <a:gdLst/>
              <a:ahLst/>
              <a:cxnLst/>
              <a:rect l="l" t="t" r="r" b="b"/>
              <a:pathLst>
                <a:path w="2546" h="2260" extrusionOk="0">
                  <a:moveTo>
                    <a:pt x="2545" y="2237"/>
                  </a:moveTo>
                  <a:lnTo>
                    <a:pt x="2408" y="1609"/>
                  </a:lnTo>
                  <a:lnTo>
                    <a:pt x="2054" y="1450"/>
                  </a:lnTo>
                  <a:lnTo>
                    <a:pt x="1701" y="1210"/>
                  </a:lnTo>
                  <a:lnTo>
                    <a:pt x="1838" y="925"/>
                  </a:lnTo>
                  <a:lnTo>
                    <a:pt x="1404" y="605"/>
                  </a:lnTo>
                  <a:lnTo>
                    <a:pt x="1495" y="400"/>
                  </a:lnTo>
                  <a:lnTo>
                    <a:pt x="1187" y="240"/>
                  </a:lnTo>
                  <a:lnTo>
                    <a:pt x="982" y="0"/>
                  </a:lnTo>
                  <a:lnTo>
                    <a:pt x="0" y="137"/>
                  </a:lnTo>
                  <a:lnTo>
                    <a:pt x="183" y="457"/>
                  </a:lnTo>
                  <a:lnTo>
                    <a:pt x="183" y="890"/>
                  </a:lnTo>
                  <a:lnTo>
                    <a:pt x="788" y="1107"/>
                  </a:lnTo>
                  <a:lnTo>
                    <a:pt x="1130" y="1381"/>
                  </a:lnTo>
                  <a:lnTo>
                    <a:pt x="1267" y="1347"/>
                  </a:lnTo>
                  <a:lnTo>
                    <a:pt x="1529" y="1598"/>
                  </a:lnTo>
                  <a:lnTo>
                    <a:pt x="1849" y="1598"/>
                  </a:lnTo>
                  <a:lnTo>
                    <a:pt x="1883" y="1735"/>
                  </a:lnTo>
                  <a:lnTo>
                    <a:pt x="2283" y="22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5"/>
            <p:cNvSpPr/>
            <p:nvPr/>
          </p:nvSpPr>
          <p:spPr>
            <a:xfrm>
              <a:off x="5901700" y="3354050"/>
              <a:ext cx="798875" cy="747525"/>
            </a:xfrm>
            <a:custGeom>
              <a:avLst/>
              <a:gdLst/>
              <a:ahLst/>
              <a:cxnLst/>
              <a:rect l="l" t="t" r="r" b="b"/>
              <a:pathLst>
                <a:path w="31955" h="29901" extrusionOk="0">
                  <a:moveTo>
                    <a:pt x="19778" y="27390"/>
                  </a:moveTo>
                  <a:lnTo>
                    <a:pt x="19344" y="27321"/>
                  </a:lnTo>
                  <a:lnTo>
                    <a:pt x="19082" y="27732"/>
                  </a:lnTo>
                  <a:lnTo>
                    <a:pt x="18990" y="28508"/>
                  </a:lnTo>
                  <a:lnTo>
                    <a:pt x="18694" y="29079"/>
                  </a:lnTo>
                  <a:lnTo>
                    <a:pt x="18625" y="29832"/>
                  </a:lnTo>
                  <a:lnTo>
                    <a:pt x="19047" y="29855"/>
                  </a:lnTo>
                  <a:lnTo>
                    <a:pt x="19162" y="29900"/>
                  </a:lnTo>
                  <a:lnTo>
                    <a:pt x="20109" y="29284"/>
                  </a:lnTo>
                  <a:lnTo>
                    <a:pt x="20189" y="29535"/>
                  </a:lnTo>
                  <a:lnTo>
                    <a:pt x="20759" y="28828"/>
                  </a:lnTo>
                  <a:lnTo>
                    <a:pt x="21216" y="28519"/>
                  </a:lnTo>
                  <a:lnTo>
                    <a:pt x="21855" y="27481"/>
                  </a:lnTo>
                  <a:lnTo>
                    <a:pt x="21455" y="27401"/>
                  </a:lnTo>
                  <a:lnTo>
                    <a:pt x="20771" y="27572"/>
                  </a:lnTo>
                  <a:lnTo>
                    <a:pt x="20291" y="27709"/>
                  </a:lnTo>
                  <a:close/>
                  <a:moveTo>
                    <a:pt x="26922" y="2808"/>
                  </a:moveTo>
                  <a:lnTo>
                    <a:pt x="26990" y="2488"/>
                  </a:lnTo>
                  <a:lnTo>
                    <a:pt x="27013" y="1975"/>
                  </a:lnTo>
                  <a:lnTo>
                    <a:pt x="26785" y="1518"/>
                  </a:lnTo>
                  <a:lnTo>
                    <a:pt x="26796" y="1130"/>
                  </a:lnTo>
                  <a:lnTo>
                    <a:pt x="26614" y="1016"/>
                  </a:lnTo>
                  <a:lnTo>
                    <a:pt x="26625" y="457"/>
                  </a:lnTo>
                  <a:lnTo>
                    <a:pt x="26454" y="0"/>
                  </a:lnTo>
                  <a:lnTo>
                    <a:pt x="26123" y="343"/>
                  </a:lnTo>
                  <a:lnTo>
                    <a:pt x="26066" y="594"/>
                  </a:lnTo>
                  <a:lnTo>
                    <a:pt x="25849" y="1096"/>
                  </a:lnTo>
                  <a:lnTo>
                    <a:pt x="25598" y="1587"/>
                  </a:lnTo>
                  <a:lnTo>
                    <a:pt x="25678" y="1883"/>
                  </a:lnTo>
                  <a:lnTo>
                    <a:pt x="25507" y="2066"/>
                  </a:lnTo>
                  <a:lnTo>
                    <a:pt x="25290" y="2751"/>
                  </a:lnTo>
                  <a:lnTo>
                    <a:pt x="25313" y="3276"/>
                  </a:lnTo>
                  <a:lnTo>
                    <a:pt x="25210" y="3538"/>
                  </a:lnTo>
                  <a:lnTo>
                    <a:pt x="25256" y="3983"/>
                  </a:lnTo>
                  <a:lnTo>
                    <a:pt x="24879" y="4691"/>
                  </a:lnTo>
                  <a:lnTo>
                    <a:pt x="24697" y="5193"/>
                  </a:lnTo>
                  <a:lnTo>
                    <a:pt x="24457" y="5604"/>
                  </a:lnTo>
                  <a:lnTo>
                    <a:pt x="24206" y="6094"/>
                  </a:lnTo>
                  <a:lnTo>
                    <a:pt x="23624" y="6391"/>
                  </a:lnTo>
                  <a:lnTo>
                    <a:pt x="22928" y="6094"/>
                  </a:lnTo>
                  <a:lnTo>
                    <a:pt x="22859" y="5809"/>
                  </a:lnTo>
                  <a:lnTo>
                    <a:pt x="22494" y="5581"/>
                  </a:lnTo>
                  <a:lnTo>
                    <a:pt x="22266" y="5581"/>
                  </a:lnTo>
                  <a:lnTo>
                    <a:pt x="21798" y="5033"/>
                  </a:lnTo>
                  <a:lnTo>
                    <a:pt x="21444" y="4725"/>
                  </a:lnTo>
                  <a:lnTo>
                    <a:pt x="20885" y="4440"/>
                  </a:lnTo>
                  <a:lnTo>
                    <a:pt x="20326" y="3938"/>
                  </a:lnTo>
                  <a:lnTo>
                    <a:pt x="20314" y="3675"/>
                  </a:lnTo>
                  <a:lnTo>
                    <a:pt x="20668" y="3241"/>
                  </a:lnTo>
                  <a:lnTo>
                    <a:pt x="20976" y="2785"/>
                  </a:lnTo>
                  <a:lnTo>
                    <a:pt x="20930" y="2408"/>
                  </a:lnTo>
                  <a:lnTo>
                    <a:pt x="21204" y="2386"/>
                  </a:lnTo>
                  <a:lnTo>
                    <a:pt x="21558" y="2020"/>
                  </a:lnTo>
                  <a:lnTo>
                    <a:pt x="21843" y="1541"/>
                  </a:lnTo>
                  <a:lnTo>
                    <a:pt x="21524" y="1085"/>
                  </a:lnTo>
                  <a:lnTo>
                    <a:pt x="21319" y="1256"/>
                  </a:lnTo>
                  <a:lnTo>
                    <a:pt x="21033" y="1187"/>
                  </a:lnTo>
                  <a:lnTo>
                    <a:pt x="20531" y="1438"/>
                  </a:lnTo>
                  <a:lnTo>
                    <a:pt x="20075" y="1153"/>
                  </a:lnTo>
                  <a:lnTo>
                    <a:pt x="19835" y="1256"/>
                  </a:lnTo>
                  <a:lnTo>
                    <a:pt x="19184" y="1027"/>
                  </a:lnTo>
                  <a:lnTo>
                    <a:pt x="18808" y="639"/>
                  </a:lnTo>
                  <a:lnTo>
                    <a:pt x="18306" y="423"/>
                  </a:lnTo>
                  <a:lnTo>
                    <a:pt x="17861" y="560"/>
                  </a:lnTo>
                  <a:lnTo>
                    <a:pt x="18420" y="856"/>
                  </a:lnTo>
                  <a:lnTo>
                    <a:pt x="18374" y="1313"/>
                  </a:lnTo>
                  <a:lnTo>
                    <a:pt x="17689" y="1484"/>
                  </a:lnTo>
                  <a:lnTo>
                    <a:pt x="17290" y="1381"/>
                  </a:lnTo>
                  <a:lnTo>
                    <a:pt x="16776" y="1701"/>
                  </a:lnTo>
                  <a:lnTo>
                    <a:pt x="16366" y="2226"/>
                  </a:lnTo>
                  <a:lnTo>
                    <a:pt x="16446" y="2443"/>
                  </a:lnTo>
                  <a:lnTo>
                    <a:pt x="16069" y="2682"/>
                  </a:lnTo>
                  <a:lnTo>
                    <a:pt x="15578" y="3413"/>
                  </a:lnTo>
                  <a:lnTo>
                    <a:pt x="15669" y="3903"/>
                  </a:lnTo>
                  <a:lnTo>
                    <a:pt x="15179" y="3823"/>
                  </a:lnTo>
                  <a:lnTo>
                    <a:pt x="14677" y="3823"/>
                  </a:lnTo>
                  <a:lnTo>
                    <a:pt x="14323" y="3276"/>
                  </a:lnTo>
                  <a:lnTo>
                    <a:pt x="13798" y="2865"/>
                  </a:lnTo>
                  <a:lnTo>
                    <a:pt x="13398" y="2979"/>
                  </a:lnTo>
                  <a:lnTo>
                    <a:pt x="13022" y="3105"/>
                  </a:lnTo>
                  <a:lnTo>
                    <a:pt x="12988" y="3333"/>
                  </a:lnTo>
                  <a:lnTo>
                    <a:pt x="12645" y="3241"/>
                  </a:lnTo>
                  <a:lnTo>
                    <a:pt x="12600" y="3493"/>
                  </a:lnTo>
                  <a:lnTo>
                    <a:pt x="12166" y="3652"/>
                  </a:lnTo>
                  <a:lnTo>
                    <a:pt x="11926" y="4006"/>
                  </a:lnTo>
                  <a:lnTo>
                    <a:pt x="11424" y="4451"/>
                  </a:lnTo>
                  <a:lnTo>
                    <a:pt x="11230" y="5136"/>
                  </a:lnTo>
                  <a:lnTo>
                    <a:pt x="10899" y="4953"/>
                  </a:lnTo>
                  <a:lnTo>
                    <a:pt x="10591" y="5387"/>
                  </a:lnTo>
                  <a:lnTo>
                    <a:pt x="10796" y="5821"/>
                  </a:lnTo>
                  <a:lnTo>
                    <a:pt x="10431" y="5992"/>
                  </a:lnTo>
                  <a:lnTo>
                    <a:pt x="10226" y="5204"/>
                  </a:lnTo>
                  <a:lnTo>
                    <a:pt x="9541" y="5980"/>
                  </a:lnTo>
                  <a:lnTo>
                    <a:pt x="9427" y="6471"/>
                  </a:lnTo>
                  <a:lnTo>
                    <a:pt x="9336" y="6836"/>
                  </a:lnTo>
                  <a:lnTo>
                    <a:pt x="8788" y="7304"/>
                  </a:lnTo>
                  <a:lnTo>
                    <a:pt x="8503" y="7783"/>
                  </a:lnTo>
                  <a:lnTo>
                    <a:pt x="8000" y="8183"/>
                  </a:lnTo>
                  <a:lnTo>
                    <a:pt x="7133" y="8457"/>
                  </a:lnTo>
                  <a:lnTo>
                    <a:pt x="6688" y="8434"/>
                  </a:lnTo>
                  <a:lnTo>
                    <a:pt x="6483" y="8514"/>
                  </a:lnTo>
                  <a:lnTo>
                    <a:pt x="6323" y="8719"/>
                  </a:lnTo>
                  <a:lnTo>
                    <a:pt x="5821" y="8811"/>
                  </a:lnTo>
                  <a:lnTo>
                    <a:pt x="5147" y="9153"/>
                  </a:lnTo>
                  <a:lnTo>
                    <a:pt x="4953" y="9039"/>
                  </a:lnTo>
                  <a:lnTo>
                    <a:pt x="4577" y="9119"/>
                  </a:lnTo>
                  <a:lnTo>
                    <a:pt x="3926" y="9438"/>
                  </a:lnTo>
                  <a:lnTo>
                    <a:pt x="3470" y="9826"/>
                  </a:lnTo>
                  <a:lnTo>
                    <a:pt x="2785" y="10123"/>
                  </a:lnTo>
                  <a:lnTo>
                    <a:pt x="2340" y="10751"/>
                  </a:lnTo>
                  <a:lnTo>
                    <a:pt x="2397" y="10066"/>
                  </a:lnTo>
                  <a:lnTo>
                    <a:pt x="1963" y="10728"/>
                  </a:lnTo>
                  <a:lnTo>
                    <a:pt x="1941" y="11253"/>
                  </a:lnTo>
                  <a:lnTo>
                    <a:pt x="1758" y="11709"/>
                  </a:lnTo>
                  <a:lnTo>
                    <a:pt x="1541" y="11926"/>
                  </a:lnTo>
                  <a:lnTo>
                    <a:pt x="1359" y="12451"/>
                  </a:lnTo>
                  <a:lnTo>
                    <a:pt x="1484" y="12725"/>
                  </a:lnTo>
                  <a:lnTo>
                    <a:pt x="1507" y="13010"/>
                  </a:lnTo>
                  <a:lnTo>
                    <a:pt x="1735" y="13729"/>
                  </a:lnTo>
                  <a:lnTo>
                    <a:pt x="1632" y="14197"/>
                  </a:lnTo>
                  <a:lnTo>
                    <a:pt x="1484" y="13832"/>
                  </a:lnTo>
                  <a:lnTo>
                    <a:pt x="1165" y="13581"/>
                  </a:lnTo>
                  <a:lnTo>
                    <a:pt x="1222" y="14425"/>
                  </a:lnTo>
                  <a:lnTo>
                    <a:pt x="971" y="14026"/>
                  </a:lnTo>
                  <a:lnTo>
                    <a:pt x="993" y="14425"/>
                  </a:lnTo>
                  <a:lnTo>
                    <a:pt x="1244" y="15133"/>
                  </a:lnTo>
                  <a:lnTo>
                    <a:pt x="1165" y="15852"/>
                  </a:lnTo>
                  <a:lnTo>
                    <a:pt x="1404" y="16206"/>
                  </a:lnTo>
                  <a:lnTo>
                    <a:pt x="1347" y="16480"/>
                  </a:lnTo>
                  <a:lnTo>
                    <a:pt x="1473" y="17062"/>
                  </a:lnTo>
                  <a:lnTo>
                    <a:pt x="1290" y="17575"/>
                  </a:lnTo>
                  <a:lnTo>
                    <a:pt x="1244" y="18089"/>
                  </a:lnTo>
                  <a:lnTo>
                    <a:pt x="1347" y="19013"/>
                  </a:lnTo>
                  <a:lnTo>
                    <a:pt x="1244" y="19549"/>
                  </a:lnTo>
                  <a:lnTo>
                    <a:pt x="936" y="20177"/>
                  </a:lnTo>
                  <a:lnTo>
                    <a:pt x="845" y="20497"/>
                  </a:lnTo>
                  <a:lnTo>
                    <a:pt x="628" y="20713"/>
                  </a:lnTo>
                  <a:lnTo>
                    <a:pt x="217" y="20828"/>
                  </a:lnTo>
                  <a:lnTo>
                    <a:pt x="1" y="21353"/>
                  </a:lnTo>
                  <a:lnTo>
                    <a:pt x="343" y="21524"/>
                  </a:lnTo>
                  <a:lnTo>
                    <a:pt x="914" y="22117"/>
                  </a:lnTo>
                  <a:lnTo>
                    <a:pt x="1427" y="22117"/>
                  </a:lnTo>
                  <a:lnTo>
                    <a:pt x="1975" y="22151"/>
                  </a:lnTo>
                  <a:lnTo>
                    <a:pt x="2443" y="21855"/>
                  </a:lnTo>
                  <a:lnTo>
                    <a:pt x="2933" y="21604"/>
                  </a:lnTo>
                  <a:lnTo>
                    <a:pt x="3127" y="21638"/>
                  </a:lnTo>
                  <a:lnTo>
                    <a:pt x="3767" y="21159"/>
                  </a:lnTo>
                  <a:lnTo>
                    <a:pt x="4314" y="21113"/>
                  </a:lnTo>
                  <a:lnTo>
                    <a:pt x="4896" y="21010"/>
                  </a:lnTo>
                  <a:lnTo>
                    <a:pt x="5501" y="21181"/>
                  </a:lnTo>
                  <a:lnTo>
                    <a:pt x="6015" y="21102"/>
                  </a:lnTo>
                  <a:lnTo>
                    <a:pt x="6665" y="21067"/>
                  </a:lnTo>
                  <a:lnTo>
                    <a:pt x="7099" y="20702"/>
                  </a:lnTo>
                  <a:lnTo>
                    <a:pt x="7418" y="20234"/>
                  </a:lnTo>
                  <a:lnTo>
                    <a:pt x="8160" y="20017"/>
                  </a:lnTo>
                  <a:lnTo>
                    <a:pt x="9153" y="19561"/>
                  </a:lnTo>
                  <a:lnTo>
                    <a:pt x="9861" y="19618"/>
                  </a:lnTo>
                  <a:lnTo>
                    <a:pt x="10842" y="19310"/>
                  </a:lnTo>
                  <a:lnTo>
                    <a:pt x="11961" y="18990"/>
                  </a:lnTo>
                  <a:lnTo>
                    <a:pt x="13353" y="18899"/>
                  </a:lnTo>
                  <a:lnTo>
                    <a:pt x="13923" y="19344"/>
                  </a:lnTo>
                  <a:lnTo>
                    <a:pt x="14460" y="19378"/>
                  </a:lnTo>
                  <a:lnTo>
                    <a:pt x="15213" y="19915"/>
                  </a:lnTo>
                  <a:lnTo>
                    <a:pt x="14985" y="20131"/>
                  </a:lnTo>
                  <a:lnTo>
                    <a:pt x="15236" y="20474"/>
                  </a:lnTo>
                  <a:lnTo>
                    <a:pt x="15430" y="21124"/>
                  </a:lnTo>
                  <a:lnTo>
                    <a:pt x="15202" y="21615"/>
                  </a:lnTo>
                  <a:lnTo>
                    <a:pt x="15612" y="21980"/>
                  </a:lnTo>
                  <a:lnTo>
                    <a:pt x="16229" y="21250"/>
                  </a:lnTo>
                  <a:lnTo>
                    <a:pt x="16834" y="20953"/>
                  </a:lnTo>
                  <a:lnTo>
                    <a:pt x="17792" y="20166"/>
                  </a:lnTo>
                  <a:lnTo>
                    <a:pt x="17564" y="20839"/>
                  </a:lnTo>
                  <a:lnTo>
                    <a:pt x="17085" y="21296"/>
                  </a:lnTo>
                  <a:lnTo>
                    <a:pt x="16719" y="21832"/>
                  </a:lnTo>
                  <a:lnTo>
                    <a:pt x="16092" y="22323"/>
                  </a:lnTo>
                  <a:lnTo>
                    <a:pt x="16834" y="22151"/>
                  </a:lnTo>
                  <a:lnTo>
                    <a:pt x="17507" y="21524"/>
                  </a:lnTo>
                  <a:lnTo>
                    <a:pt x="17381" y="22208"/>
                  </a:lnTo>
                  <a:lnTo>
                    <a:pt x="16925" y="22654"/>
                  </a:lnTo>
                  <a:lnTo>
                    <a:pt x="17598" y="22768"/>
                  </a:lnTo>
                  <a:lnTo>
                    <a:pt x="17781" y="23144"/>
                  </a:lnTo>
                  <a:lnTo>
                    <a:pt x="17724" y="23612"/>
                  </a:lnTo>
                  <a:lnTo>
                    <a:pt x="17507" y="24308"/>
                  </a:lnTo>
                  <a:lnTo>
                    <a:pt x="17712" y="24879"/>
                  </a:lnTo>
                  <a:lnTo>
                    <a:pt x="18283" y="25153"/>
                  </a:lnTo>
                  <a:lnTo>
                    <a:pt x="18682" y="25210"/>
                  </a:lnTo>
                  <a:lnTo>
                    <a:pt x="19025" y="25347"/>
                  </a:lnTo>
                  <a:lnTo>
                    <a:pt x="19515" y="25609"/>
                  </a:lnTo>
                  <a:lnTo>
                    <a:pt x="20542" y="24936"/>
                  </a:lnTo>
                  <a:lnTo>
                    <a:pt x="21045" y="24765"/>
                  </a:lnTo>
                  <a:lnTo>
                    <a:pt x="20657" y="25244"/>
                  </a:lnTo>
                  <a:lnTo>
                    <a:pt x="21033" y="25404"/>
                  </a:lnTo>
                  <a:lnTo>
                    <a:pt x="21421" y="25803"/>
                  </a:lnTo>
                  <a:lnTo>
                    <a:pt x="22083" y="25415"/>
                  </a:lnTo>
                  <a:lnTo>
                    <a:pt x="22631" y="25062"/>
                  </a:lnTo>
                  <a:lnTo>
                    <a:pt x="23532" y="24674"/>
                  </a:lnTo>
                  <a:lnTo>
                    <a:pt x="24388" y="24651"/>
                  </a:lnTo>
                  <a:lnTo>
                    <a:pt x="24982" y="24320"/>
                  </a:lnTo>
                  <a:lnTo>
                    <a:pt x="25107" y="24034"/>
                  </a:lnTo>
                  <a:lnTo>
                    <a:pt x="25541" y="23395"/>
                  </a:lnTo>
                  <a:lnTo>
                    <a:pt x="26100" y="22711"/>
                  </a:lnTo>
                  <a:lnTo>
                    <a:pt x="26614" y="22254"/>
                  </a:lnTo>
                  <a:lnTo>
                    <a:pt x="27241" y="21455"/>
                  </a:lnTo>
                  <a:lnTo>
                    <a:pt x="27709" y="21010"/>
                  </a:lnTo>
                  <a:lnTo>
                    <a:pt x="28337" y="20303"/>
                  </a:lnTo>
                  <a:lnTo>
                    <a:pt x="29102" y="19858"/>
                  </a:lnTo>
                  <a:lnTo>
                    <a:pt x="29821" y="19024"/>
                  </a:lnTo>
                  <a:lnTo>
                    <a:pt x="30266" y="18385"/>
                  </a:lnTo>
                  <a:lnTo>
                    <a:pt x="30460" y="17872"/>
                  </a:lnTo>
                  <a:lnTo>
                    <a:pt x="31007" y="17062"/>
                  </a:lnTo>
                  <a:lnTo>
                    <a:pt x="31304" y="16651"/>
                  </a:lnTo>
                  <a:lnTo>
                    <a:pt x="31658" y="15829"/>
                  </a:lnTo>
                  <a:lnTo>
                    <a:pt x="31555" y="15064"/>
                  </a:lnTo>
                  <a:lnTo>
                    <a:pt x="31806" y="14505"/>
                  </a:lnTo>
                  <a:lnTo>
                    <a:pt x="31955" y="13980"/>
                  </a:lnTo>
                  <a:lnTo>
                    <a:pt x="31955" y="13250"/>
                  </a:lnTo>
                  <a:lnTo>
                    <a:pt x="31555" y="12520"/>
                  </a:lnTo>
                  <a:lnTo>
                    <a:pt x="31293" y="12166"/>
                  </a:lnTo>
                  <a:lnTo>
                    <a:pt x="30871" y="11607"/>
                  </a:lnTo>
                  <a:lnTo>
                    <a:pt x="30973" y="10659"/>
                  </a:lnTo>
                  <a:lnTo>
                    <a:pt x="30756" y="10796"/>
                  </a:lnTo>
                  <a:lnTo>
                    <a:pt x="30528" y="10397"/>
                  </a:lnTo>
                  <a:lnTo>
                    <a:pt x="30174" y="10602"/>
                  </a:lnTo>
                  <a:lnTo>
                    <a:pt x="30095" y="9609"/>
                  </a:lnTo>
                  <a:lnTo>
                    <a:pt x="29775" y="9039"/>
                  </a:lnTo>
                  <a:lnTo>
                    <a:pt x="29923" y="8833"/>
                  </a:lnTo>
                  <a:lnTo>
                    <a:pt x="29478" y="8434"/>
                  </a:lnTo>
                  <a:lnTo>
                    <a:pt x="29022" y="8000"/>
                  </a:lnTo>
                  <a:lnTo>
                    <a:pt x="28269" y="7532"/>
                  </a:lnTo>
                  <a:lnTo>
                    <a:pt x="28132" y="6916"/>
                  </a:lnTo>
                  <a:lnTo>
                    <a:pt x="28326" y="6448"/>
                  </a:lnTo>
                  <a:lnTo>
                    <a:pt x="28269" y="5661"/>
                  </a:lnTo>
                  <a:lnTo>
                    <a:pt x="28075" y="5558"/>
                  </a:lnTo>
                  <a:lnTo>
                    <a:pt x="28052" y="5102"/>
                  </a:lnTo>
                  <a:lnTo>
                    <a:pt x="28017" y="4326"/>
                  </a:lnTo>
                  <a:lnTo>
                    <a:pt x="28177" y="3926"/>
                  </a:lnTo>
                  <a:lnTo>
                    <a:pt x="27846" y="3561"/>
                  </a:lnTo>
                  <a:lnTo>
                    <a:pt x="27652" y="3184"/>
                  </a:lnTo>
                  <a:lnTo>
                    <a:pt x="27093" y="35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5"/>
            <p:cNvSpPr/>
            <p:nvPr/>
          </p:nvSpPr>
          <p:spPr>
            <a:xfrm>
              <a:off x="3889450" y="2003125"/>
              <a:ext cx="130975" cy="57950"/>
            </a:xfrm>
            <a:custGeom>
              <a:avLst/>
              <a:gdLst/>
              <a:ahLst/>
              <a:cxnLst/>
              <a:rect l="l" t="t" r="r" b="b"/>
              <a:pathLst>
                <a:path w="5239" h="2318" extrusionOk="0">
                  <a:moveTo>
                    <a:pt x="5193" y="400"/>
                  </a:moveTo>
                  <a:lnTo>
                    <a:pt x="4862" y="229"/>
                  </a:lnTo>
                  <a:lnTo>
                    <a:pt x="4531" y="275"/>
                  </a:lnTo>
                  <a:lnTo>
                    <a:pt x="3960" y="1"/>
                  </a:lnTo>
                  <a:lnTo>
                    <a:pt x="3721" y="69"/>
                  </a:lnTo>
                  <a:lnTo>
                    <a:pt x="3344" y="434"/>
                  </a:lnTo>
                  <a:lnTo>
                    <a:pt x="2808" y="149"/>
                  </a:lnTo>
                  <a:lnTo>
                    <a:pt x="2591" y="560"/>
                  </a:lnTo>
                  <a:lnTo>
                    <a:pt x="2351" y="674"/>
                  </a:lnTo>
                  <a:lnTo>
                    <a:pt x="2488" y="1245"/>
                  </a:lnTo>
                  <a:lnTo>
                    <a:pt x="2431" y="1404"/>
                  </a:lnTo>
                  <a:lnTo>
                    <a:pt x="2191" y="1210"/>
                  </a:lnTo>
                  <a:lnTo>
                    <a:pt x="1849" y="1188"/>
                  </a:lnTo>
                  <a:lnTo>
                    <a:pt x="1358" y="1359"/>
                  </a:lnTo>
                  <a:lnTo>
                    <a:pt x="731" y="1313"/>
                  </a:lnTo>
                  <a:lnTo>
                    <a:pt x="651" y="1541"/>
                  </a:lnTo>
                  <a:lnTo>
                    <a:pt x="286" y="1302"/>
                  </a:lnTo>
                  <a:lnTo>
                    <a:pt x="69" y="1347"/>
                  </a:lnTo>
                  <a:lnTo>
                    <a:pt x="92" y="1496"/>
                  </a:lnTo>
                  <a:lnTo>
                    <a:pt x="0" y="1724"/>
                  </a:lnTo>
                  <a:lnTo>
                    <a:pt x="320" y="1884"/>
                  </a:lnTo>
                  <a:lnTo>
                    <a:pt x="696" y="1918"/>
                  </a:lnTo>
                  <a:lnTo>
                    <a:pt x="1130" y="2044"/>
                  </a:lnTo>
                  <a:lnTo>
                    <a:pt x="1210" y="1872"/>
                  </a:lnTo>
                  <a:lnTo>
                    <a:pt x="1895" y="1713"/>
                  </a:lnTo>
                  <a:lnTo>
                    <a:pt x="2077" y="2032"/>
                  </a:lnTo>
                  <a:lnTo>
                    <a:pt x="3104" y="2260"/>
                  </a:lnTo>
                  <a:lnTo>
                    <a:pt x="3698" y="2317"/>
                  </a:lnTo>
                  <a:lnTo>
                    <a:pt x="4040" y="2112"/>
                  </a:lnTo>
                  <a:lnTo>
                    <a:pt x="4656" y="2101"/>
                  </a:lnTo>
                  <a:lnTo>
                    <a:pt x="4782" y="1941"/>
                  </a:lnTo>
                  <a:lnTo>
                    <a:pt x="4976" y="1370"/>
                  </a:lnTo>
                  <a:lnTo>
                    <a:pt x="4816" y="1188"/>
                  </a:lnTo>
                  <a:lnTo>
                    <a:pt x="5216" y="1188"/>
                  </a:lnTo>
                  <a:lnTo>
                    <a:pt x="5239" y="811"/>
                  </a:lnTo>
                  <a:lnTo>
                    <a:pt x="5147" y="5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5"/>
            <p:cNvSpPr/>
            <p:nvPr/>
          </p:nvSpPr>
          <p:spPr>
            <a:xfrm>
              <a:off x="4546500" y="2161475"/>
              <a:ext cx="104725" cy="81050"/>
            </a:xfrm>
            <a:custGeom>
              <a:avLst/>
              <a:gdLst/>
              <a:ahLst/>
              <a:cxnLst/>
              <a:rect l="l" t="t" r="r" b="b"/>
              <a:pathLst>
                <a:path w="4189" h="3242" extrusionOk="0">
                  <a:moveTo>
                    <a:pt x="286" y="1895"/>
                  </a:moveTo>
                  <a:lnTo>
                    <a:pt x="149" y="1929"/>
                  </a:lnTo>
                  <a:lnTo>
                    <a:pt x="320" y="2272"/>
                  </a:lnTo>
                  <a:lnTo>
                    <a:pt x="777" y="2682"/>
                  </a:lnTo>
                  <a:lnTo>
                    <a:pt x="1302" y="2808"/>
                  </a:lnTo>
                  <a:lnTo>
                    <a:pt x="902" y="2283"/>
                  </a:lnTo>
                  <a:lnTo>
                    <a:pt x="879" y="2135"/>
                  </a:lnTo>
                  <a:lnTo>
                    <a:pt x="548" y="2135"/>
                  </a:lnTo>
                  <a:close/>
                  <a:moveTo>
                    <a:pt x="1769" y="571"/>
                  </a:moveTo>
                  <a:lnTo>
                    <a:pt x="1165" y="23"/>
                  </a:lnTo>
                  <a:lnTo>
                    <a:pt x="948" y="1"/>
                  </a:lnTo>
                  <a:lnTo>
                    <a:pt x="788" y="126"/>
                  </a:lnTo>
                  <a:lnTo>
                    <a:pt x="1245" y="617"/>
                  </a:lnTo>
                  <a:lnTo>
                    <a:pt x="1165" y="708"/>
                  </a:lnTo>
                  <a:lnTo>
                    <a:pt x="765" y="651"/>
                  </a:lnTo>
                  <a:lnTo>
                    <a:pt x="160" y="400"/>
                  </a:lnTo>
                  <a:lnTo>
                    <a:pt x="1" y="537"/>
                  </a:lnTo>
                  <a:lnTo>
                    <a:pt x="206" y="788"/>
                  </a:lnTo>
                  <a:lnTo>
                    <a:pt x="514" y="936"/>
                  </a:lnTo>
                  <a:lnTo>
                    <a:pt x="423" y="1153"/>
                  </a:lnTo>
                  <a:lnTo>
                    <a:pt x="857" y="1473"/>
                  </a:lnTo>
                  <a:lnTo>
                    <a:pt x="720" y="1758"/>
                  </a:lnTo>
                  <a:lnTo>
                    <a:pt x="1073" y="1998"/>
                  </a:lnTo>
                  <a:lnTo>
                    <a:pt x="1427" y="2157"/>
                  </a:lnTo>
                  <a:lnTo>
                    <a:pt x="1564" y="2785"/>
                  </a:lnTo>
                  <a:lnTo>
                    <a:pt x="2317" y="2112"/>
                  </a:lnTo>
                  <a:lnTo>
                    <a:pt x="2591" y="2043"/>
                  </a:lnTo>
                  <a:lnTo>
                    <a:pt x="2854" y="2306"/>
                  </a:lnTo>
                  <a:lnTo>
                    <a:pt x="2682" y="2751"/>
                  </a:lnTo>
                  <a:lnTo>
                    <a:pt x="3230" y="3242"/>
                  </a:lnTo>
                  <a:lnTo>
                    <a:pt x="3413" y="3196"/>
                  </a:lnTo>
                  <a:lnTo>
                    <a:pt x="3299" y="2739"/>
                  </a:lnTo>
                  <a:lnTo>
                    <a:pt x="3538" y="2523"/>
                  </a:lnTo>
                  <a:lnTo>
                    <a:pt x="3595" y="2214"/>
                  </a:lnTo>
                  <a:lnTo>
                    <a:pt x="3584" y="1496"/>
                  </a:lnTo>
                  <a:lnTo>
                    <a:pt x="4189" y="1427"/>
                  </a:lnTo>
                  <a:lnTo>
                    <a:pt x="3904" y="1187"/>
                  </a:lnTo>
                  <a:lnTo>
                    <a:pt x="3538" y="1153"/>
                  </a:lnTo>
                  <a:lnTo>
                    <a:pt x="3048" y="514"/>
                  </a:lnTo>
                  <a:lnTo>
                    <a:pt x="2557" y="58"/>
                  </a:lnTo>
                  <a:lnTo>
                    <a:pt x="2557" y="58"/>
                  </a:lnTo>
                  <a:lnTo>
                    <a:pt x="2192" y="411"/>
                  </a:lnTo>
                  <a:lnTo>
                    <a:pt x="2112"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5"/>
            <p:cNvSpPr/>
            <p:nvPr/>
          </p:nvSpPr>
          <p:spPr>
            <a:xfrm>
              <a:off x="4302575" y="3165450"/>
              <a:ext cx="34825" cy="48250"/>
            </a:xfrm>
            <a:custGeom>
              <a:avLst/>
              <a:gdLst/>
              <a:ahLst/>
              <a:cxnLst/>
              <a:rect l="l" t="t" r="r" b="b"/>
              <a:pathLst>
                <a:path w="1393" h="1930" extrusionOk="0">
                  <a:moveTo>
                    <a:pt x="1221" y="412"/>
                  </a:moveTo>
                  <a:lnTo>
                    <a:pt x="1176" y="58"/>
                  </a:lnTo>
                  <a:lnTo>
                    <a:pt x="1176" y="58"/>
                  </a:lnTo>
                  <a:lnTo>
                    <a:pt x="742" y="1"/>
                  </a:lnTo>
                  <a:lnTo>
                    <a:pt x="502" y="514"/>
                  </a:lnTo>
                  <a:lnTo>
                    <a:pt x="0" y="446"/>
                  </a:lnTo>
                  <a:lnTo>
                    <a:pt x="206" y="857"/>
                  </a:lnTo>
                  <a:lnTo>
                    <a:pt x="217" y="1017"/>
                  </a:lnTo>
                  <a:lnTo>
                    <a:pt x="502" y="1884"/>
                  </a:lnTo>
                  <a:lnTo>
                    <a:pt x="491" y="1930"/>
                  </a:lnTo>
                  <a:lnTo>
                    <a:pt x="571" y="1907"/>
                  </a:lnTo>
                  <a:lnTo>
                    <a:pt x="879" y="1587"/>
                  </a:lnTo>
                  <a:lnTo>
                    <a:pt x="1187" y="1108"/>
                  </a:lnTo>
                  <a:lnTo>
                    <a:pt x="1392" y="914"/>
                  </a:lnTo>
                  <a:lnTo>
                    <a:pt x="1392" y="62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5"/>
            <p:cNvSpPr/>
            <p:nvPr/>
          </p:nvSpPr>
          <p:spPr>
            <a:xfrm>
              <a:off x="3764775" y="1949775"/>
              <a:ext cx="63350" cy="42825"/>
            </a:xfrm>
            <a:custGeom>
              <a:avLst/>
              <a:gdLst/>
              <a:ahLst/>
              <a:cxnLst/>
              <a:rect l="l" t="t" r="r" b="b"/>
              <a:pathLst>
                <a:path w="2534" h="1713" extrusionOk="0">
                  <a:moveTo>
                    <a:pt x="1689" y="1"/>
                  </a:moveTo>
                  <a:lnTo>
                    <a:pt x="1062" y="183"/>
                  </a:lnTo>
                  <a:lnTo>
                    <a:pt x="548" y="115"/>
                  </a:lnTo>
                  <a:lnTo>
                    <a:pt x="548" y="115"/>
                  </a:lnTo>
                  <a:lnTo>
                    <a:pt x="0" y="286"/>
                  </a:lnTo>
                  <a:lnTo>
                    <a:pt x="103" y="594"/>
                  </a:lnTo>
                  <a:lnTo>
                    <a:pt x="422" y="606"/>
                  </a:lnTo>
                  <a:lnTo>
                    <a:pt x="765" y="948"/>
                  </a:lnTo>
                  <a:lnTo>
                    <a:pt x="1244" y="1370"/>
                  </a:lnTo>
                  <a:lnTo>
                    <a:pt x="1598" y="1302"/>
                  </a:lnTo>
                  <a:lnTo>
                    <a:pt x="2226" y="1712"/>
                  </a:lnTo>
                  <a:lnTo>
                    <a:pt x="2283" y="1210"/>
                  </a:lnTo>
                  <a:lnTo>
                    <a:pt x="2477" y="1176"/>
                  </a:lnTo>
                  <a:lnTo>
                    <a:pt x="2534" y="583"/>
                  </a:lnTo>
                  <a:lnTo>
                    <a:pt x="2134" y="37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5"/>
            <p:cNvSpPr/>
            <p:nvPr/>
          </p:nvSpPr>
          <p:spPr>
            <a:xfrm>
              <a:off x="3736525" y="2834500"/>
              <a:ext cx="60500" cy="138400"/>
            </a:xfrm>
            <a:custGeom>
              <a:avLst/>
              <a:gdLst/>
              <a:ahLst/>
              <a:cxnLst/>
              <a:rect l="l" t="t" r="r" b="b"/>
              <a:pathLst>
                <a:path w="2420" h="5536" extrusionOk="0">
                  <a:moveTo>
                    <a:pt x="2271" y="526"/>
                  </a:moveTo>
                  <a:lnTo>
                    <a:pt x="1667" y="1"/>
                  </a:lnTo>
                  <a:lnTo>
                    <a:pt x="1381" y="1"/>
                  </a:lnTo>
                  <a:lnTo>
                    <a:pt x="1107" y="275"/>
                  </a:lnTo>
                  <a:lnTo>
                    <a:pt x="936" y="537"/>
                  </a:lnTo>
                  <a:lnTo>
                    <a:pt x="548" y="628"/>
                  </a:lnTo>
                  <a:lnTo>
                    <a:pt x="377" y="1028"/>
                  </a:lnTo>
                  <a:lnTo>
                    <a:pt x="103" y="1131"/>
                  </a:lnTo>
                  <a:lnTo>
                    <a:pt x="0" y="1599"/>
                  </a:lnTo>
                  <a:lnTo>
                    <a:pt x="251" y="1872"/>
                  </a:lnTo>
                  <a:lnTo>
                    <a:pt x="537" y="2192"/>
                  </a:lnTo>
                  <a:lnTo>
                    <a:pt x="560" y="2637"/>
                  </a:lnTo>
                  <a:lnTo>
                    <a:pt x="719" y="2820"/>
                  </a:lnTo>
                  <a:lnTo>
                    <a:pt x="697" y="4908"/>
                  </a:lnTo>
                  <a:lnTo>
                    <a:pt x="891" y="5536"/>
                  </a:lnTo>
                  <a:lnTo>
                    <a:pt x="1552" y="5422"/>
                  </a:lnTo>
                  <a:lnTo>
                    <a:pt x="1587" y="3961"/>
                  </a:lnTo>
                  <a:lnTo>
                    <a:pt x="1575" y="3379"/>
                  </a:lnTo>
                  <a:lnTo>
                    <a:pt x="1712" y="2808"/>
                  </a:lnTo>
                  <a:lnTo>
                    <a:pt x="1963" y="2534"/>
                  </a:lnTo>
                  <a:lnTo>
                    <a:pt x="2351" y="1964"/>
                  </a:lnTo>
                  <a:lnTo>
                    <a:pt x="2260" y="1724"/>
                  </a:lnTo>
                  <a:lnTo>
                    <a:pt x="2420" y="1370"/>
                  </a:lnTo>
                  <a:lnTo>
                    <a:pt x="2249" y="8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5"/>
            <p:cNvSpPr/>
            <p:nvPr/>
          </p:nvSpPr>
          <p:spPr>
            <a:xfrm>
              <a:off x="3612125" y="2769175"/>
              <a:ext cx="152375" cy="124975"/>
            </a:xfrm>
            <a:custGeom>
              <a:avLst/>
              <a:gdLst/>
              <a:ahLst/>
              <a:cxnLst/>
              <a:rect l="l" t="t" r="r" b="b"/>
              <a:pathLst>
                <a:path w="6095" h="4999" extrusionOk="0">
                  <a:moveTo>
                    <a:pt x="4668" y="172"/>
                  </a:moveTo>
                  <a:lnTo>
                    <a:pt x="4155" y="172"/>
                  </a:lnTo>
                  <a:lnTo>
                    <a:pt x="3961" y="0"/>
                  </a:lnTo>
                  <a:lnTo>
                    <a:pt x="3527" y="126"/>
                  </a:lnTo>
                  <a:lnTo>
                    <a:pt x="2785" y="503"/>
                  </a:lnTo>
                  <a:lnTo>
                    <a:pt x="2625" y="788"/>
                  </a:lnTo>
                  <a:lnTo>
                    <a:pt x="2021" y="1199"/>
                  </a:lnTo>
                  <a:lnTo>
                    <a:pt x="1906" y="1427"/>
                  </a:lnTo>
                  <a:lnTo>
                    <a:pt x="1576" y="1610"/>
                  </a:lnTo>
                  <a:lnTo>
                    <a:pt x="1188" y="1484"/>
                  </a:lnTo>
                  <a:lnTo>
                    <a:pt x="959" y="1712"/>
                  </a:lnTo>
                  <a:lnTo>
                    <a:pt x="845" y="2340"/>
                  </a:lnTo>
                  <a:lnTo>
                    <a:pt x="206" y="3082"/>
                  </a:lnTo>
                  <a:lnTo>
                    <a:pt x="229" y="3401"/>
                  </a:lnTo>
                  <a:lnTo>
                    <a:pt x="1" y="3778"/>
                  </a:lnTo>
                  <a:lnTo>
                    <a:pt x="58" y="4314"/>
                  </a:lnTo>
                  <a:lnTo>
                    <a:pt x="423" y="4508"/>
                  </a:lnTo>
                  <a:lnTo>
                    <a:pt x="560" y="4805"/>
                  </a:lnTo>
                  <a:lnTo>
                    <a:pt x="914" y="4999"/>
                  </a:lnTo>
                  <a:lnTo>
                    <a:pt x="1188" y="4771"/>
                  </a:lnTo>
                  <a:lnTo>
                    <a:pt x="1576" y="4736"/>
                  </a:lnTo>
                  <a:lnTo>
                    <a:pt x="2112" y="4965"/>
                  </a:lnTo>
                  <a:lnTo>
                    <a:pt x="1998" y="4280"/>
                  </a:lnTo>
                  <a:lnTo>
                    <a:pt x="2032" y="3766"/>
                  </a:lnTo>
                  <a:lnTo>
                    <a:pt x="3413" y="3721"/>
                  </a:lnTo>
                  <a:lnTo>
                    <a:pt x="3755" y="3801"/>
                  </a:lnTo>
                  <a:lnTo>
                    <a:pt x="4018" y="3652"/>
                  </a:lnTo>
                  <a:lnTo>
                    <a:pt x="4383" y="3721"/>
                  </a:lnTo>
                  <a:lnTo>
                    <a:pt x="5079" y="3744"/>
                  </a:lnTo>
                  <a:lnTo>
                    <a:pt x="5353" y="3641"/>
                  </a:lnTo>
                  <a:lnTo>
                    <a:pt x="5524" y="3241"/>
                  </a:lnTo>
                  <a:lnTo>
                    <a:pt x="5912" y="3150"/>
                  </a:lnTo>
                  <a:lnTo>
                    <a:pt x="6083" y="2888"/>
                  </a:lnTo>
                  <a:lnTo>
                    <a:pt x="6095" y="2260"/>
                  </a:lnTo>
                  <a:lnTo>
                    <a:pt x="5182" y="2055"/>
                  </a:lnTo>
                  <a:lnTo>
                    <a:pt x="5159" y="1610"/>
                  </a:lnTo>
                  <a:lnTo>
                    <a:pt x="4714" y="1028"/>
                  </a:lnTo>
                  <a:lnTo>
                    <a:pt x="4600" y="6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5"/>
            <p:cNvSpPr/>
            <p:nvPr/>
          </p:nvSpPr>
          <p:spPr>
            <a:xfrm>
              <a:off x="5438375" y="2512125"/>
              <a:ext cx="102725" cy="130975"/>
            </a:xfrm>
            <a:custGeom>
              <a:avLst/>
              <a:gdLst/>
              <a:ahLst/>
              <a:cxnLst/>
              <a:rect l="l" t="t" r="r" b="b"/>
              <a:pathLst>
                <a:path w="4109" h="5239" extrusionOk="0">
                  <a:moveTo>
                    <a:pt x="4040" y="3994"/>
                  </a:moveTo>
                  <a:lnTo>
                    <a:pt x="3401" y="2545"/>
                  </a:lnTo>
                  <a:lnTo>
                    <a:pt x="3184" y="2568"/>
                  </a:lnTo>
                  <a:lnTo>
                    <a:pt x="3161" y="3138"/>
                  </a:lnTo>
                  <a:lnTo>
                    <a:pt x="2659" y="2671"/>
                  </a:lnTo>
                  <a:lnTo>
                    <a:pt x="2819" y="2146"/>
                  </a:lnTo>
                  <a:lnTo>
                    <a:pt x="3161" y="2100"/>
                  </a:lnTo>
                  <a:lnTo>
                    <a:pt x="3390" y="1335"/>
                  </a:lnTo>
                  <a:lnTo>
                    <a:pt x="2899" y="1176"/>
                  </a:lnTo>
                  <a:lnTo>
                    <a:pt x="2191" y="1198"/>
                  </a:lnTo>
                  <a:lnTo>
                    <a:pt x="1415" y="1073"/>
                  </a:lnTo>
                  <a:lnTo>
                    <a:pt x="1244" y="445"/>
                  </a:lnTo>
                  <a:lnTo>
                    <a:pt x="856" y="388"/>
                  </a:lnTo>
                  <a:lnTo>
                    <a:pt x="171" y="0"/>
                  </a:lnTo>
                  <a:lnTo>
                    <a:pt x="0" y="616"/>
                  </a:lnTo>
                  <a:lnTo>
                    <a:pt x="662" y="1096"/>
                  </a:lnTo>
                  <a:lnTo>
                    <a:pt x="217" y="1438"/>
                  </a:lnTo>
                  <a:lnTo>
                    <a:pt x="103" y="1769"/>
                  </a:lnTo>
                  <a:lnTo>
                    <a:pt x="628" y="2009"/>
                  </a:lnTo>
                  <a:lnTo>
                    <a:pt x="571" y="2556"/>
                  </a:lnTo>
                  <a:lnTo>
                    <a:pt x="947" y="3241"/>
                  </a:lnTo>
                  <a:lnTo>
                    <a:pt x="1176" y="3983"/>
                  </a:lnTo>
                  <a:lnTo>
                    <a:pt x="1484" y="4063"/>
                  </a:lnTo>
                  <a:lnTo>
                    <a:pt x="1735" y="4166"/>
                  </a:lnTo>
                  <a:lnTo>
                    <a:pt x="1815" y="3994"/>
                  </a:lnTo>
                  <a:lnTo>
                    <a:pt x="2168" y="4177"/>
                  </a:lnTo>
                  <a:lnTo>
                    <a:pt x="2362" y="3675"/>
                  </a:lnTo>
                  <a:lnTo>
                    <a:pt x="2226" y="3310"/>
                  </a:lnTo>
                  <a:lnTo>
                    <a:pt x="2956" y="3332"/>
                  </a:lnTo>
                  <a:lnTo>
                    <a:pt x="3355" y="3869"/>
                  </a:lnTo>
                  <a:lnTo>
                    <a:pt x="3572" y="4302"/>
                  </a:lnTo>
                  <a:lnTo>
                    <a:pt x="3686" y="4759"/>
                  </a:lnTo>
                  <a:lnTo>
                    <a:pt x="3972" y="5238"/>
                  </a:lnTo>
                  <a:lnTo>
                    <a:pt x="3812" y="4508"/>
                  </a:lnTo>
                  <a:lnTo>
                    <a:pt x="4109" y="464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5"/>
            <p:cNvSpPr/>
            <p:nvPr/>
          </p:nvSpPr>
          <p:spPr>
            <a:xfrm>
              <a:off x="4126250" y="2109550"/>
              <a:ext cx="111850" cy="65925"/>
            </a:xfrm>
            <a:custGeom>
              <a:avLst/>
              <a:gdLst/>
              <a:ahLst/>
              <a:cxnLst/>
              <a:rect l="l" t="t" r="r" b="b"/>
              <a:pathLst>
                <a:path w="4474" h="2637" extrusionOk="0">
                  <a:moveTo>
                    <a:pt x="4474" y="468"/>
                  </a:moveTo>
                  <a:lnTo>
                    <a:pt x="4040" y="366"/>
                  </a:lnTo>
                  <a:lnTo>
                    <a:pt x="3470" y="58"/>
                  </a:lnTo>
                  <a:lnTo>
                    <a:pt x="2648" y="252"/>
                  </a:lnTo>
                  <a:lnTo>
                    <a:pt x="2317" y="480"/>
                  </a:lnTo>
                  <a:lnTo>
                    <a:pt x="1256" y="434"/>
                  </a:lnTo>
                  <a:lnTo>
                    <a:pt x="685" y="297"/>
                  </a:lnTo>
                  <a:lnTo>
                    <a:pt x="411" y="366"/>
                  </a:lnTo>
                  <a:lnTo>
                    <a:pt x="149" y="0"/>
                  </a:lnTo>
                  <a:lnTo>
                    <a:pt x="0" y="194"/>
                  </a:lnTo>
                  <a:lnTo>
                    <a:pt x="92" y="525"/>
                  </a:lnTo>
                  <a:lnTo>
                    <a:pt x="491" y="891"/>
                  </a:lnTo>
                  <a:lnTo>
                    <a:pt x="251" y="1165"/>
                  </a:lnTo>
                  <a:lnTo>
                    <a:pt x="149" y="1450"/>
                  </a:lnTo>
                  <a:lnTo>
                    <a:pt x="240" y="1553"/>
                  </a:lnTo>
                  <a:lnTo>
                    <a:pt x="137" y="1678"/>
                  </a:lnTo>
                  <a:lnTo>
                    <a:pt x="537" y="1963"/>
                  </a:lnTo>
                  <a:lnTo>
                    <a:pt x="651" y="2545"/>
                  </a:lnTo>
                  <a:lnTo>
                    <a:pt x="1187" y="2580"/>
                  </a:lnTo>
                  <a:lnTo>
                    <a:pt x="1746" y="2329"/>
                  </a:lnTo>
                  <a:lnTo>
                    <a:pt x="2306" y="2637"/>
                  </a:lnTo>
                  <a:lnTo>
                    <a:pt x="2956" y="2545"/>
                  </a:lnTo>
                  <a:lnTo>
                    <a:pt x="2922" y="2123"/>
                  </a:lnTo>
                  <a:lnTo>
                    <a:pt x="3630" y="1838"/>
                  </a:lnTo>
                  <a:lnTo>
                    <a:pt x="4269" y="1952"/>
                  </a:lnTo>
                  <a:lnTo>
                    <a:pt x="3972" y="1450"/>
                  </a:lnTo>
                  <a:lnTo>
                    <a:pt x="4154" y="82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5"/>
            <p:cNvSpPr/>
            <p:nvPr/>
          </p:nvSpPr>
          <p:spPr>
            <a:xfrm>
              <a:off x="4004425" y="2087575"/>
              <a:ext cx="71075" cy="56800"/>
            </a:xfrm>
            <a:custGeom>
              <a:avLst/>
              <a:gdLst/>
              <a:ahLst/>
              <a:cxnLst/>
              <a:rect l="l" t="t" r="r" b="b"/>
              <a:pathLst>
                <a:path w="2843" h="2272" extrusionOk="0">
                  <a:moveTo>
                    <a:pt x="879" y="1"/>
                  </a:moveTo>
                  <a:lnTo>
                    <a:pt x="548" y="24"/>
                  </a:lnTo>
                  <a:lnTo>
                    <a:pt x="400" y="206"/>
                  </a:lnTo>
                  <a:lnTo>
                    <a:pt x="137" y="1"/>
                  </a:lnTo>
                  <a:lnTo>
                    <a:pt x="0" y="366"/>
                  </a:lnTo>
                  <a:lnTo>
                    <a:pt x="388" y="777"/>
                  </a:lnTo>
                  <a:lnTo>
                    <a:pt x="571" y="1051"/>
                  </a:lnTo>
                  <a:lnTo>
                    <a:pt x="925" y="1370"/>
                  </a:lnTo>
                  <a:lnTo>
                    <a:pt x="1210" y="1576"/>
                  </a:lnTo>
                  <a:lnTo>
                    <a:pt x="1530" y="1929"/>
                  </a:lnTo>
                  <a:lnTo>
                    <a:pt x="2203" y="2272"/>
                  </a:lnTo>
                  <a:lnTo>
                    <a:pt x="2260" y="1781"/>
                  </a:lnTo>
                  <a:lnTo>
                    <a:pt x="2477" y="1587"/>
                  </a:lnTo>
                  <a:lnTo>
                    <a:pt x="2602" y="1496"/>
                  </a:lnTo>
                  <a:lnTo>
                    <a:pt x="2774" y="1462"/>
                  </a:lnTo>
                  <a:lnTo>
                    <a:pt x="2842" y="1051"/>
                  </a:lnTo>
                  <a:lnTo>
                    <a:pt x="2454" y="720"/>
                  </a:lnTo>
                  <a:lnTo>
                    <a:pt x="2602" y="332"/>
                  </a:lnTo>
                  <a:lnTo>
                    <a:pt x="2340" y="332"/>
                  </a:lnTo>
                  <a:lnTo>
                    <a:pt x="2340" y="332"/>
                  </a:lnTo>
                  <a:lnTo>
                    <a:pt x="1998" y="138"/>
                  </a:lnTo>
                  <a:lnTo>
                    <a:pt x="1507"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5"/>
            <p:cNvSpPr/>
            <p:nvPr/>
          </p:nvSpPr>
          <p:spPr>
            <a:xfrm>
              <a:off x="4117700" y="1848775"/>
              <a:ext cx="158350" cy="104450"/>
            </a:xfrm>
            <a:custGeom>
              <a:avLst/>
              <a:gdLst/>
              <a:ahLst/>
              <a:cxnLst/>
              <a:rect l="l" t="t" r="r" b="b"/>
              <a:pathLst>
                <a:path w="6334" h="4178" extrusionOk="0">
                  <a:moveTo>
                    <a:pt x="3561" y="218"/>
                  </a:moveTo>
                  <a:lnTo>
                    <a:pt x="2819" y="1"/>
                  </a:lnTo>
                  <a:lnTo>
                    <a:pt x="2168" y="332"/>
                  </a:lnTo>
                  <a:lnTo>
                    <a:pt x="1792" y="469"/>
                  </a:lnTo>
                  <a:lnTo>
                    <a:pt x="1917" y="845"/>
                  </a:lnTo>
                  <a:lnTo>
                    <a:pt x="1427" y="1131"/>
                  </a:lnTo>
                  <a:lnTo>
                    <a:pt x="1347" y="1610"/>
                  </a:lnTo>
                  <a:lnTo>
                    <a:pt x="662" y="1929"/>
                  </a:lnTo>
                  <a:lnTo>
                    <a:pt x="11" y="1929"/>
                  </a:lnTo>
                  <a:lnTo>
                    <a:pt x="91" y="2306"/>
                  </a:lnTo>
                  <a:lnTo>
                    <a:pt x="342" y="2637"/>
                  </a:lnTo>
                  <a:lnTo>
                    <a:pt x="377" y="2979"/>
                  </a:lnTo>
                  <a:lnTo>
                    <a:pt x="0" y="3151"/>
                  </a:lnTo>
                  <a:lnTo>
                    <a:pt x="263" y="3561"/>
                  </a:lnTo>
                  <a:lnTo>
                    <a:pt x="342" y="3949"/>
                  </a:lnTo>
                  <a:lnTo>
                    <a:pt x="651" y="3904"/>
                  </a:lnTo>
                  <a:lnTo>
                    <a:pt x="993" y="3675"/>
                  </a:lnTo>
                  <a:lnTo>
                    <a:pt x="1518" y="3653"/>
                  </a:lnTo>
                  <a:lnTo>
                    <a:pt x="2237" y="3721"/>
                  </a:lnTo>
                  <a:lnTo>
                    <a:pt x="3036" y="3938"/>
                  </a:lnTo>
                  <a:lnTo>
                    <a:pt x="3572" y="3949"/>
                  </a:lnTo>
                  <a:lnTo>
                    <a:pt x="3857" y="4075"/>
                  </a:lnTo>
                  <a:lnTo>
                    <a:pt x="4086" y="3927"/>
                  </a:lnTo>
                  <a:lnTo>
                    <a:pt x="4302" y="4132"/>
                  </a:lnTo>
                  <a:lnTo>
                    <a:pt x="4919" y="4098"/>
                  </a:lnTo>
                  <a:lnTo>
                    <a:pt x="5204" y="4178"/>
                  </a:lnTo>
                  <a:lnTo>
                    <a:pt x="5170" y="3733"/>
                  </a:lnTo>
                  <a:lnTo>
                    <a:pt x="5341" y="3539"/>
                  </a:lnTo>
                  <a:lnTo>
                    <a:pt x="5934" y="3493"/>
                  </a:lnTo>
                  <a:lnTo>
                    <a:pt x="5934" y="3493"/>
                  </a:lnTo>
                  <a:lnTo>
                    <a:pt x="5649" y="2934"/>
                  </a:lnTo>
                  <a:lnTo>
                    <a:pt x="5432" y="2648"/>
                  </a:lnTo>
                  <a:lnTo>
                    <a:pt x="5546" y="2569"/>
                  </a:lnTo>
                  <a:lnTo>
                    <a:pt x="6106" y="2591"/>
                  </a:lnTo>
                  <a:lnTo>
                    <a:pt x="6334" y="2409"/>
                  </a:lnTo>
                  <a:lnTo>
                    <a:pt x="6083" y="2180"/>
                  </a:lnTo>
                  <a:lnTo>
                    <a:pt x="5603" y="2021"/>
                  </a:lnTo>
                  <a:lnTo>
                    <a:pt x="5615" y="1861"/>
                  </a:lnTo>
                  <a:lnTo>
                    <a:pt x="5295" y="1713"/>
                  </a:lnTo>
                  <a:lnTo>
                    <a:pt x="4770" y="1153"/>
                  </a:lnTo>
                  <a:lnTo>
                    <a:pt x="4862" y="925"/>
                  </a:lnTo>
                  <a:lnTo>
                    <a:pt x="4713" y="514"/>
                  </a:lnTo>
                  <a:lnTo>
                    <a:pt x="4029" y="309"/>
                  </a:lnTo>
                  <a:lnTo>
                    <a:pt x="3698" y="4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5"/>
            <p:cNvSpPr/>
            <p:nvPr/>
          </p:nvSpPr>
          <p:spPr>
            <a:xfrm>
              <a:off x="1953075" y="2692425"/>
              <a:ext cx="29125" cy="59375"/>
            </a:xfrm>
            <a:custGeom>
              <a:avLst/>
              <a:gdLst/>
              <a:ahLst/>
              <a:cxnLst/>
              <a:rect l="l" t="t" r="r" b="b"/>
              <a:pathLst>
                <a:path w="1165" h="2375" extrusionOk="0">
                  <a:moveTo>
                    <a:pt x="229" y="2374"/>
                  </a:moveTo>
                  <a:lnTo>
                    <a:pt x="434" y="2055"/>
                  </a:lnTo>
                  <a:lnTo>
                    <a:pt x="571" y="2032"/>
                  </a:lnTo>
                  <a:lnTo>
                    <a:pt x="765" y="1792"/>
                  </a:lnTo>
                  <a:lnTo>
                    <a:pt x="902" y="1336"/>
                  </a:lnTo>
                  <a:lnTo>
                    <a:pt x="857" y="1244"/>
                  </a:lnTo>
                  <a:lnTo>
                    <a:pt x="982" y="914"/>
                  </a:lnTo>
                  <a:lnTo>
                    <a:pt x="937" y="777"/>
                  </a:lnTo>
                  <a:lnTo>
                    <a:pt x="1119" y="389"/>
                  </a:lnTo>
                  <a:lnTo>
                    <a:pt x="1165" y="138"/>
                  </a:lnTo>
                  <a:lnTo>
                    <a:pt x="1005" y="138"/>
                  </a:lnTo>
                  <a:lnTo>
                    <a:pt x="1016" y="1"/>
                  </a:lnTo>
                  <a:lnTo>
                    <a:pt x="879" y="1"/>
                  </a:lnTo>
                  <a:lnTo>
                    <a:pt x="514" y="560"/>
                  </a:lnTo>
                  <a:lnTo>
                    <a:pt x="389" y="446"/>
                  </a:lnTo>
                  <a:lnTo>
                    <a:pt x="286" y="491"/>
                  </a:lnTo>
                  <a:lnTo>
                    <a:pt x="275" y="628"/>
                  </a:lnTo>
                  <a:lnTo>
                    <a:pt x="172" y="1347"/>
                  </a:lnTo>
                  <a:lnTo>
                    <a:pt x="1" y="23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5"/>
            <p:cNvSpPr/>
            <p:nvPr/>
          </p:nvSpPr>
          <p:spPr>
            <a:xfrm>
              <a:off x="2335100" y="3333800"/>
              <a:ext cx="250800" cy="297300"/>
            </a:xfrm>
            <a:custGeom>
              <a:avLst/>
              <a:gdLst/>
              <a:ahLst/>
              <a:cxnLst/>
              <a:rect l="l" t="t" r="r" b="b"/>
              <a:pathLst>
                <a:path w="10032" h="11892" extrusionOk="0">
                  <a:moveTo>
                    <a:pt x="9655" y="9438"/>
                  </a:moveTo>
                  <a:lnTo>
                    <a:pt x="9884" y="9255"/>
                  </a:lnTo>
                  <a:lnTo>
                    <a:pt x="9769" y="8742"/>
                  </a:lnTo>
                  <a:lnTo>
                    <a:pt x="9963" y="8342"/>
                  </a:lnTo>
                  <a:lnTo>
                    <a:pt x="10032" y="7635"/>
                  </a:lnTo>
                  <a:lnTo>
                    <a:pt x="9804" y="7064"/>
                  </a:lnTo>
                  <a:lnTo>
                    <a:pt x="9347" y="6813"/>
                  </a:lnTo>
                  <a:lnTo>
                    <a:pt x="9233" y="6448"/>
                  </a:lnTo>
                  <a:lnTo>
                    <a:pt x="9313" y="5934"/>
                  </a:lnTo>
                  <a:lnTo>
                    <a:pt x="7795" y="5889"/>
                  </a:lnTo>
                  <a:lnTo>
                    <a:pt x="7407" y="4839"/>
                  </a:lnTo>
                  <a:lnTo>
                    <a:pt x="7635" y="4816"/>
                  </a:lnTo>
                  <a:lnTo>
                    <a:pt x="7590" y="4417"/>
                  </a:lnTo>
                  <a:lnTo>
                    <a:pt x="7419" y="4166"/>
                  </a:lnTo>
                  <a:lnTo>
                    <a:pt x="7350" y="3641"/>
                  </a:lnTo>
                  <a:lnTo>
                    <a:pt x="6882" y="3367"/>
                  </a:lnTo>
                  <a:lnTo>
                    <a:pt x="6380" y="3378"/>
                  </a:lnTo>
                  <a:lnTo>
                    <a:pt x="6026" y="3104"/>
                  </a:lnTo>
                  <a:lnTo>
                    <a:pt x="5479" y="2933"/>
                  </a:lnTo>
                  <a:lnTo>
                    <a:pt x="5136" y="2591"/>
                  </a:lnTo>
                  <a:lnTo>
                    <a:pt x="4235" y="2454"/>
                  </a:lnTo>
                  <a:lnTo>
                    <a:pt x="3322" y="1643"/>
                  </a:lnTo>
                  <a:lnTo>
                    <a:pt x="3367" y="1027"/>
                  </a:lnTo>
                  <a:lnTo>
                    <a:pt x="3242" y="673"/>
                  </a:lnTo>
                  <a:lnTo>
                    <a:pt x="3299" y="0"/>
                  </a:lnTo>
                  <a:lnTo>
                    <a:pt x="2260" y="160"/>
                  </a:lnTo>
                  <a:lnTo>
                    <a:pt x="1861" y="479"/>
                  </a:lnTo>
                  <a:lnTo>
                    <a:pt x="1176" y="856"/>
                  </a:lnTo>
                  <a:lnTo>
                    <a:pt x="1016" y="1130"/>
                  </a:lnTo>
                  <a:lnTo>
                    <a:pt x="605" y="1153"/>
                  </a:lnTo>
                  <a:lnTo>
                    <a:pt x="1" y="1073"/>
                  </a:lnTo>
                  <a:lnTo>
                    <a:pt x="788" y="2534"/>
                  </a:lnTo>
                  <a:lnTo>
                    <a:pt x="628" y="2842"/>
                  </a:lnTo>
                  <a:lnTo>
                    <a:pt x="640" y="3481"/>
                  </a:lnTo>
                  <a:lnTo>
                    <a:pt x="685" y="4245"/>
                  </a:lnTo>
                  <a:lnTo>
                    <a:pt x="411" y="4702"/>
                  </a:lnTo>
                  <a:lnTo>
                    <a:pt x="583" y="5044"/>
                  </a:lnTo>
                  <a:lnTo>
                    <a:pt x="434" y="5352"/>
                  </a:lnTo>
                  <a:lnTo>
                    <a:pt x="834" y="6106"/>
                  </a:lnTo>
                  <a:lnTo>
                    <a:pt x="434" y="7087"/>
                  </a:lnTo>
                  <a:lnTo>
                    <a:pt x="868" y="7703"/>
                  </a:lnTo>
                  <a:lnTo>
                    <a:pt x="1039" y="8354"/>
                  </a:lnTo>
                  <a:lnTo>
                    <a:pt x="1496" y="8742"/>
                  </a:lnTo>
                  <a:lnTo>
                    <a:pt x="1347" y="9632"/>
                  </a:lnTo>
                  <a:lnTo>
                    <a:pt x="1872" y="10636"/>
                  </a:lnTo>
                  <a:lnTo>
                    <a:pt x="2317" y="11892"/>
                  </a:lnTo>
                  <a:lnTo>
                    <a:pt x="2854" y="11766"/>
                  </a:lnTo>
                  <a:lnTo>
                    <a:pt x="3424" y="10956"/>
                  </a:lnTo>
                  <a:lnTo>
                    <a:pt x="4486" y="11173"/>
                  </a:lnTo>
                  <a:lnTo>
                    <a:pt x="5011" y="11823"/>
                  </a:lnTo>
                  <a:lnTo>
                    <a:pt x="5239" y="11093"/>
                  </a:lnTo>
                  <a:lnTo>
                    <a:pt x="6140" y="11138"/>
                  </a:lnTo>
                  <a:lnTo>
                    <a:pt x="6277" y="11321"/>
                  </a:lnTo>
                  <a:lnTo>
                    <a:pt x="6494" y="10237"/>
                  </a:lnTo>
                  <a:lnTo>
                    <a:pt x="6460" y="9758"/>
                  </a:lnTo>
                  <a:lnTo>
                    <a:pt x="6768" y="8959"/>
                  </a:lnTo>
                  <a:lnTo>
                    <a:pt x="8115" y="8685"/>
                  </a:lnTo>
                  <a:lnTo>
                    <a:pt x="8845" y="8696"/>
                  </a:lnTo>
                  <a:lnTo>
                    <a:pt x="9621" y="916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5"/>
            <p:cNvSpPr/>
            <p:nvPr/>
          </p:nvSpPr>
          <p:spPr>
            <a:xfrm>
              <a:off x="2242375" y="2993125"/>
              <a:ext cx="784625" cy="885325"/>
            </a:xfrm>
            <a:custGeom>
              <a:avLst/>
              <a:gdLst/>
              <a:ahLst/>
              <a:cxnLst/>
              <a:rect l="l" t="t" r="r" b="b"/>
              <a:pathLst>
                <a:path w="31385" h="35413" extrusionOk="0">
                  <a:moveTo>
                    <a:pt x="13844" y="3037"/>
                  </a:moveTo>
                  <a:lnTo>
                    <a:pt x="13638" y="3071"/>
                  </a:lnTo>
                  <a:lnTo>
                    <a:pt x="13193" y="3002"/>
                  </a:lnTo>
                  <a:lnTo>
                    <a:pt x="12942" y="3242"/>
                  </a:lnTo>
                  <a:lnTo>
                    <a:pt x="12566" y="3402"/>
                  </a:lnTo>
                  <a:lnTo>
                    <a:pt x="12326" y="3425"/>
                  </a:lnTo>
                  <a:lnTo>
                    <a:pt x="12223" y="3607"/>
                  </a:lnTo>
                  <a:lnTo>
                    <a:pt x="11835" y="3573"/>
                  </a:lnTo>
                  <a:lnTo>
                    <a:pt x="11344" y="3139"/>
                  </a:lnTo>
                  <a:lnTo>
                    <a:pt x="11299" y="2729"/>
                  </a:lnTo>
                  <a:lnTo>
                    <a:pt x="11093" y="2261"/>
                  </a:lnTo>
                  <a:lnTo>
                    <a:pt x="11242" y="1485"/>
                  </a:lnTo>
                  <a:lnTo>
                    <a:pt x="11470" y="1176"/>
                  </a:lnTo>
                  <a:lnTo>
                    <a:pt x="11299" y="743"/>
                  </a:lnTo>
                  <a:lnTo>
                    <a:pt x="11025" y="617"/>
                  </a:lnTo>
                  <a:lnTo>
                    <a:pt x="11139" y="218"/>
                  </a:lnTo>
                  <a:lnTo>
                    <a:pt x="10956" y="1"/>
                  </a:lnTo>
                  <a:lnTo>
                    <a:pt x="10546" y="47"/>
                  </a:lnTo>
                  <a:lnTo>
                    <a:pt x="10648" y="298"/>
                  </a:lnTo>
                  <a:lnTo>
                    <a:pt x="10340" y="640"/>
                  </a:lnTo>
                  <a:lnTo>
                    <a:pt x="9427" y="982"/>
                  </a:lnTo>
                  <a:lnTo>
                    <a:pt x="8857" y="1131"/>
                  </a:lnTo>
                  <a:lnTo>
                    <a:pt x="8617" y="1348"/>
                  </a:lnTo>
                  <a:lnTo>
                    <a:pt x="7989" y="1119"/>
                  </a:lnTo>
                  <a:lnTo>
                    <a:pt x="7384" y="1005"/>
                  </a:lnTo>
                  <a:lnTo>
                    <a:pt x="7247" y="1085"/>
                  </a:lnTo>
                  <a:lnTo>
                    <a:pt x="7590" y="1313"/>
                  </a:lnTo>
                  <a:lnTo>
                    <a:pt x="7544" y="1930"/>
                  </a:lnTo>
                  <a:lnTo>
                    <a:pt x="7647" y="2500"/>
                  </a:lnTo>
                  <a:lnTo>
                    <a:pt x="8332" y="2569"/>
                  </a:lnTo>
                  <a:lnTo>
                    <a:pt x="8377" y="2774"/>
                  </a:lnTo>
                  <a:lnTo>
                    <a:pt x="7784" y="3025"/>
                  </a:lnTo>
                  <a:lnTo>
                    <a:pt x="7693" y="3413"/>
                  </a:lnTo>
                  <a:lnTo>
                    <a:pt x="7362" y="3550"/>
                  </a:lnTo>
                  <a:lnTo>
                    <a:pt x="6757" y="3767"/>
                  </a:lnTo>
                  <a:lnTo>
                    <a:pt x="6608" y="4041"/>
                  </a:lnTo>
                  <a:lnTo>
                    <a:pt x="5981" y="4109"/>
                  </a:lnTo>
                  <a:lnTo>
                    <a:pt x="5547" y="3630"/>
                  </a:lnTo>
                  <a:lnTo>
                    <a:pt x="5387" y="3744"/>
                  </a:lnTo>
                  <a:lnTo>
                    <a:pt x="5250" y="3196"/>
                  </a:lnTo>
                  <a:lnTo>
                    <a:pt x="5022" y="2911"/>
                  </a:lnTo>
                  <a:lnTo>
                    <a:pt x="4748" y="3231"/>
                  </a:lnTo>
                  <a:lnTo>
                    <a:pt x="3196" y="3208"/>
                  </a:lnTo>
                  <a:lnTo>
                    <a:pt x="3196" y="3767"/>
                  </a:lnTo>
                  <a:lnTo>
                    <a:pt x="3664" y="3870"/>
                  </a:lnTo>
                  <a:lnTo>
                    <a:pt x="3641" y="4212"/>
                  </a:lnTo>
                  <a:lnTo>
                    <a:pt x="3481" y="4121"/>
                  </a:lnTo>
                  <a:lnTo>
                    <a:pt x="3025" y="4269"/>
                  </a:lnTo>
                  <a:lnTo>
                    <a:pt x="3025" y="4920"/>
                  </a:lnTo>
                  <a:lnTo>
                    <a:pt x="3379" y="5262"/>
                  </a:lnTo>
                  <a:lnTo>
                    <a:pt x="3504" y="5776"/>
                  </a:lnTo>
                  <a:lnTo>
                    <a:pt x="3493" y="6175"/>
                  </a:lnTo>
                  <a:lnTo>
                    <a:pt x="3185" y="8663"/>
                  </a:lnTo>
                  <a:lnTo>
                    <a:pt x="2454" y="8617"/>
                  </a:lnTo>
                  <a:lnTo>
                    <a:pt x="2352" y="8766"/>
                  </a:lnTo>
                  <a:lnTo>
                    <a:pt x="1701" y="8937"/>
                  </a:lnTo>
                  <a:lnTo>
                    <a:pt x="811" y="9542"/>
                  </a:lnTo>
                  <a:lnTo>
                    <a:pt x="754" y="9975"/>
                  </a:lnTo>
                  <a:lnTo>
                    <a:pt x="571" y="10283"/>
                  </a:lnTo>
                  <a:lnTo>
                    <a:pt x="674" y="10774"/>
                  </a:lnTo>
                  <a:lnTo>
                    <a:pt x="195" y="11048"/>
                  </a:lnTo>
                  <a:lnTo>
                    <a:pt x="218" y="11425"/>
                  </a:lnTo>
                  <a:lnTo>
                    <a:pt x="1" y="11584"/>
                  </a:lnTo>
                  <a:lnTo>
                    <a:pt x="366" y="12417"/>
                  </a:lnTo>
                  <a:lnTo>
                    <a:pt x="845" y="12954"/>
                  </a:lnTo>
                  <a:lnTo>
                    <a:pt x="697" y="13353"/>
                  </a:lnTo>
                  <a:lnTo>
                    <a:pt x="1222" y="13399"/>
                  </a:lnTo>
                  <a:lnTo>
                    <a:pt x="1553" y="13878"/>
                  </a:lnTo>
                  <a:lnTo>
                    <a:pt x="2249" y="13912"/>
                  </a:lnTo>
                  <a:lnTo>
                    <a:pt x="2877" y="13365"/>
                  </a:lnTo>
                  <a:lnTo>
                    <a:pt x="2911" y="14757"/>
                  </a:lnTo>
                  <a:lnTo>
                    <a:pt x="3276" y="14848"/>
                  </a:lnTo>
                  <a:lnTo>
                    <a:pt x="3710" y="14700"/>
                  </a:lnTo>
                  <a:lnTo>
                    <a:pt x="4303" y="14780"/>
                  </a:lnTo>
                  <a:lnTo>
                    <a:pt x="4725" y="14757"/>
                  </a:lnTo>
                  <a:lnTo>
                    <a:pt x="4874" y="14483"/>
                  </a:lnTo>
                  <a:lnTo>
                    <a:pt x="5558" y="14106"/>
                  </a:lnTo>
                  <a:lnTo>
                    <a:pt x="5958" y="13787"/>
                  </a:lnTo>
                  <a:lnTo>
                    <a:pt x="7008" y="13627"/>
                  </a:lnTo>
                  <a:lnTo>
                    <a:pt x="6951" y="14300"/>
                  </a:lnTo>
                  <a:lnTo>
                    <a:pt x="7076" y="14654"/>
                  </a:lnTo>
                  <a:lnTo>
                    <a:pt x="7031" y="15270"/>
                  </a:lnTo>
                  <a:lnTo>
                    <a:pt x="7944" y="16081"/>
                  </a:lnTo>
                  <a:lnTo>
                    <a:pt x="8845" y="16218"/>
                  </a:lnTo>
                  <a:lnTo>
                    <a:pt x="9188" y="16560"/>
                  </a:lnTo>
                  <a:lnTo>
                    <a:pt x="9724" y="16731"/>
                  </a:lnTo>
                  <a:lnTo>
                    <a:pt x="10089" y="17005"/>
                  </a:lnTo>
                  <a:lnTo>
                    <a:pt x="10580" y="16994"/>
                  </a:lnTo>
                  <a:lnTo>
                    <a:pt x="11059" y="17268"/>
                  </a:lnTo>
                  <a:lnTo>
                    <a:pt x="11128" y="17793"/>
                  </a:lnTo>
                  <a:lnTo>
                    <a:pt x="11299" y="18044"/>
                  </a:lnTo>
                  <a:lnTo>
                    <a:pt x="11344" y="18443"/>
                  </a:lnTo>
                  <a:lnTo>
                    <a:pt x="11116" y="18466"/>
                  </a:lnTo>
                  <a:lnTo>
                    <a:pt x="11493" y="19516"/>
                  </a:lnTo>
                  <a:lnTo>
                    <a:pt x="13022" y="19561"/>
                  </a:lnTo>
                  <a:lnTo>
                    <a:pt x="12942" y="20075"/>
                  </a:lnTo>
                  <a:lnTo>
                    <a:pt x="13056" y="20440"/>
                  </a:lnTo>
                  <a:lnTo>
                    <a:pt x="13513" y="20691"/>
                  </a:lnTo>
                  <a:lnTo>
                    <a:pt x="13741" y="21262"/>
                  </a:lnTo>
                  <a:lnTo>
                    <a:pt x="13661" y="21969"/>
                  </a:lnTo>
                  <a:lnTo>
                    <a:pt x="13478" y="22369"/>
                  </a:lnTo>
                  <a:lnTo>
                    <a:pt x="13593" y="22882"/>
                  </a:lnTo>
                  <a:lnTo>
                    <a:pt x="13364" y="23065"/>
                  </a:lnTo>
                  <a:lnTo>
                    <a:pt x="13638" y="23579"/>
                  </a:lnTo>
                  <a:lnTo>
                    <a:pt x="13695" y="24811"/>
                  </a:lnTo>
                  <a:lnTo>
                    <a:pt x="14551" y="24982"/>
                  </a:lnTo>
                  <a:lnTo>
                    <a:pt x="14848" y="24811"/>
                  </a:lnTo>
                  <a:lnTo>
                    <a:pt x="15407" y="25051"/>
                  </a:lnTo>
                  <a:lnTo>
                    <a:pt x="15578" y="25325"/>
                  </a:lnTo>
                  <a:lnTo>
                    <a:pt x="15715" y="26146"/>
                  </a:lnTo>
                  <a:lnTo>
                    <a:pt x="15852" y="26511"/>
                  </a:lnTo>
                  <a:lnTo>
                    <a:pt x="16138" y="26546"/>
                  </a:lnTo>
                  <a:lnTo>
                    <a:pt x="16423" y="26397"/>
                  </a:lnTo>
                  <a:lnTo>
                    <a:pt x="16720" y="26569"/>
                  </a:lnTo>
                  <a:lnTo>
                    <a:pt x="16765" y="27059"/>
                  </a:lnTo>
                  <a:lnTo>
                    <a:pt x="16720" y="27607"/>
                  </a:lnTo>
                  <a:lnTo>
                    <a:pt x="16617" y="28121"/>
                  </a:lnTo>
                  <a:lnTo>
                    <a:pt x="16993" y="27949"/>
                  </a:lnTo>
                  <a:lnTo>
                    <a:pt x="17427" y="28474"/>
                  </a:lnTo>
                  <a:lnTo>
                    <a:pt x="17507" y="29205"/>
                  </a:lnTo>
                  <a:lnTo>
                    <a:pt x="16902" y="29707"/>
                  </a:lnTo>
                  <a:lnTo>
                    <a:pt x="16434" y="30072"/>
                  </a:lnTo>
                  <a:lnTo>
                    <a:pt x="15681" y="30962"/>
                  </a:lnTo>
                  <a:lnTo>
                    <a:pt x="14837" y="32183"/>
                  </a:lnTo>
                  <a:lnTo>
                    <a:pt x="15316" y="32081"/>
                  </a:lnTo>
                  <a:lnTo>
                    <a:pt x="16206" y="32788"/>
                  </a:lnTo>
                  <a:lnTo>
                    <a:pt x="16480" y="32754"/>
                  </a:lnTo>
                  <a:lnTo>
                    <a:pt x="17359" y="33336"/>
                  </a:lnTo>
                  <a:lnTo>
                    <a:pt x="18043" y="33838"/>
                  </a:lnTo>
                  <a:lnTo>
                    <a:pt x="18591" y="34454"/>
                  </a:lnTo>
                  <a:lnTo>
                    <a:pt x="18317" y="34877"/>
                  </a:lnTo>
                  <a:lnTo>
                    <a:pt x="18614" y="35413"/>
                  </a:lnTo>
                  <a:lnTo>
                    <a:pt x="19025" y="34877"/>
                  </a:lnTo>
                  <a:lnTo>
                    <a:pt x="19242" y="34021"/>
                  </a:lnTo>
                  <a:lnTo>
                    <a:pt x="19698" y="33598"/>
                  </a:lnTo>
                  <a:lnTo>
                    <a:pt x="20257" y="32879"/>
                  </a:lnTo>
                  <a:lnTo>
                    <a:pt x="20896" y="31282"/>
                  </a:lnTo>
                  <a:lnTo>
                    <a:pt x="21387" y="30791"/>
                  </a:lnTo>
                  <a:lnTo>
                    <a:pt x="21501" y="30346"/>
                  </a:lnTo>
                  <a:lnTo>
                    <a:pt x="21536" y="29433"/>
                  </a:lnTo>
                  <a:lnTo>
                    <a:pt x="21353" y="28931"/>
                  </a:lnTo>
                  <a:lnTo>
                    <a:pt x="21399" y="28246"/>
                  </a:lnTo>
                  <a:lnTo>
                    <a:pt x="21981" y="27345"/>
                  </a:lnTo>
                  <a:lnTo>
                    <a:pt x="22836" y="26626"/>
                  </a:lnTo>
                  <a:lnTo>
                    <a:pt x="23692" y="26363"/>
                  </a:lnTo>
                  <a:lnTo>
                    <a:pt x="24206" y="25952"/>
                  </a:lnTo>
                  <a:lnTo>
                    <a:pt x="25416" y="25610"/>
                  </a:lnTo>
                  <a:lnTo>
                    <a:pt x="26260" y="25610"/>
                  </a:lnTo>
                  <a:lnTo>
                    <a:pt x="26420" y="25062"/>
                  </a:lnTo>
                  <a:lnTo>
                    <a:pt x="27013" y="24663"/>
                  </a:lnTo>
                  <a:lnTo>
                    <a:pt x="27105" y="23738"/>
                  </a:lnTo>
                  <a:lnTo>
                    <a:pt x="27835" y="22551"/>
                  </a:lnTo>
                  <a:lnTo>
                    <a:pt x="27904" y="21342"/>
                  </a:lnTo>
                  <a:lnTo>
                    <a:pt x="28132" y="20977"/>
                  </a:lnTo>
                  <a:lnTo>
                    <a:pt x="28177" y="20383"/>
                  </a:lnTo>
                  <a:lnTo>
                    <a:pt x="28326" y="18979"/>
                  </a:lnTo>
                  <a:lnTo>
                    <a:pt x="28189" y="17279"/>
                  </a:lnTo>
                  <a:lnTo>
                    <a:pt x="28383" y="16606"/>
                  </a:lnTo>
                  <a:lnTo>
                    <a:pt x="28588" y="16594"/>
                  </a:lnTo>
                  <a:lnTo>
                    <a:pt x="29147" y="15807"/>
                  </a:lnTo>
                  <a:lnTo>
                    <a:pt x="29615" y="14780"/>
                  </a:lnTo>
                  <a:lnTo>
                    <a:pt x="30711" y="13524"/>
                  </a:lnTo>
                  <a:lnTo>
                    <a:pt x="31099" y="12931"/>
                  </a:lnTo>
                  <a:lnTo>
                    <a:pt x="31384" y="11425"/>
                  </a:lnTo>
                  <a:lnTo>
                    <a:pt x="31236" y="10877"/>
                  </a:lnTo>
                  <a:lnTo>
                    <a:pt x="30951" y="9713"/>
                  </a:lnTo>
                  <a:lnTo>
                    <a:pt x="30654" y="9427"/>
                  </a:lnTo>
                  <a:lnTo>
                    <a:pt x="29969" y="9405"/>
                  </a:lnTo>
                  <a:lnTo>
                    <a:pt x="29353" y="9131"/>
                  </a:lnTo>
                  <a:lnTo>
                    <a:pt x="28314" y="8115"/>
                  </a:lnTo>
                  <a:lnTo>
                    <a:pt x="27116" y="7362"/>
                  </a:lnTo>
                  <a:lnTo>
                    <a:pt x="25918" y="7407"/>
                  </a:lnTo>
                  <a:lnTo>
                    <a:pt x="24366" y="6917"/>
                  </a:lnTo>
                  <a:lnTo>
                    <a:pt x="23441" y="7202"/>
                  </a:lnTo>
                  <a:lnTo>
                    <a:pt x="23555" y="6711"/>
                  </a:lnTo>
                  <a:lnTo>
                    <a:pt x="23167" y="6164"/>
                  </a:lnTo>
                  <a:lnTo>
                    <a:pt x="21821" y="5627"/>
                  </a:lnTo>
                  <a:lnTo>
                    <a:pt x="20817" y="5296"/>
                  </a:lnTo>
                  <a:lnTo>
                    <a:pt x="20212" y="5878"/>
                  </a:lnTo>
                  <a:lnTo>
                    <a:pt x="20166" y="4977"/>
                  </a:lnTo>
                  <a:lnTo>
                    <a:pt x="18762" y="4840"/>
                  </a:lnTo>
                  <a:lnTo>
                    <a:pt x="18511" y="4554"/>
                  </a:lnTo>
                  <a:lnTo>
                    <a:pt x="19116" y="3813"/>
                  </a:lnTo>
                  <a:lnTo>
                    <a:pt x="19105" y="3185"/>
                  </a:lnTo>
                  <a:lnTo>
                    <a:pt x="18671" y="3037"/>
                  </a:lnTo>
                  <a:lnTo>
                    <a:pt x="18249" y="1439"/>
                  </a:lnTo>
                  <a:lnTo>
                    <a:pt x="18055" y="948"/>
                  </a:lnTo>
                  <a:lnTo>
                    <a:pt x="17792" y="982"/>
                  </a:lnTo>
                  <a:lnTo>
                    <a:pt x="17290" y="1816"/>
                  </a:lnTo>
                  <a:lnTo>
                    <a:pt x="17028" y="2489"/>
                  </a:lnTo>
                  <a:lnTo>
                    <a:pt x="16731" y="2831"/>
                  </a:lnTo>
                  <a:lnTo>
                    <a:pt x="16343" y="2900"/>
                  </a:lnTo>
                  <a:lnTo>
                    <a:pt x="16229" y="2637"/>
                  </a:lnTo>
                  <a:lnTo>
                    <a:pt x="16058" y="2603"/>
                  </a:lnTo>
                  <a:lnTo>
                    <a:pt x="15807" y="2854"/>
                  </a:lnTo>
                  <a:lnTo>
                    <a:pt x="15464" y="2671"/>
                  </a:lnTo>
                  <a:lnTo>
                    <a:pt x="15008" y="2466"/>
                  </a:lnTo>
                  <a:lnTo>
                    <a:pt x="14620" y="2569"/>
                  </a:lnTo>
                  <a:lnTo>
                    <a:pt x="14289" y="2489"/>
                  </a:lnTo>
                  <a:lnTo>
                    <a:pt x="14220" y="2740"/>
                  </a:lnTo>
                  <a:lnTo>
                    <a:pt x="14346" y="2923"/>
                  </a:lnTo>
                  <a:lnTo>
                    <a:pt x="14277" y="31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5"/>
            <p:cNvSpPr/>
            <p:nvPr/>
          </p:nvSpPr>
          <p:spPr>
            <a:xfrm>
              <a:off x="6007825" y="2988575"/>
              <a:ext cx="23725" cy="32825"/>
            </a:xfrm>
            <a:custGeom>
              <a:avLst/>
              <a:gdLst/>
              <a:ahLst/>
              <a:cxnLst/>
              <a:rect l="l" t="t" r="r" b="b"/>
              <a:pathLst>
                <a:path w="949" h="1313" extrusionOk="0">
                  <a:moveTo>
                    <a:pt x="1" y="845"/>
                  </a:moveTo>
                  <a:lnTo>
                    <a:pt x="377" y="1313"/>
                  </a:lnTo>
                  <a:lnTo>
                    <a:pt x="537" y="993"/>
                  </a:lnTo>
                  <a:lnTo>
                    <a:pt x="925" y="1027"/>
                  </a:lnTo>
                  <a:lnTo>
                    <a:pt x="937" y="434"/>
                  </a:lnTo>
                  <a:lnTo>
                    <a:pt x="948" y="0"/>
                  </a:lnTo>
                  <a:lnTo>
                    <a:pt x="298"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5"/>
            <p:cNvSpPr/>
            <p:nvPr/>
          </p:nvSpPr>
          <p:spPr>
            <a:xfrm>
              <a:off x="5443775" y="2469900"/>
              <a:ext cx="64800" cy="36250"/>
            </a:xfrm>
            <a:custGeom>
              <a:avLst/>
              <a:gdLst/>
              <a:ahLst/>
              <a:cxnLst/>
              <a:rect l="l" t="t" r="r" b="b"/>
              <a:pathLst>
                <a:path w="2592" h="1450" extrusionOk="0">
                  <a:moveTo>
                    <a:pt x="2146" y="491"/>
                  </a:moveTo>
                  <a:lnTo>
                    <a:pt x="1758" y="228"/>
                  </a:lnTo>
                  <a:lnTo>
                    <a:pt x="1348" y="217"/>
                  </a:lnTo>
                  <a:lnTo>
                    <a:pt x="743" y="0"/>
                  </a:lnTo>
                  <a:lnTo>
                    <a:pt x="378" y="228"/>
                  </a:lnTo>
                  <a:lnTo>
                    <a:pt x="1" y="913"/>
                  </a:lnTo>
                  <a:lnTo>
                    <a:pt x="47" y="1084"/>
                  </a:lnTo>
                  <a:lnTo>
                    <a:pt x="834" y="1449"/>
                  </a:lnTo>
                  <a:lnTo>
                    <a:pt x="1291" y="1301"/>
                  </a:lnTo>
                  <a:lnTo>
                    <a:pt x="1964" y="1358"/>
                  </a:lnTo>
                  <a:lnTo>
                    <a:pt x="2592" y="1335"/>
                  </a:lnTo>
                  <a:lnTo>
                    <a:pt x="2534" y="7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5"/>
            <p:cNvSpPr/>
            <p:nvPr/>
          </p:nvSpPr>
          <p:spPr>
            <a:xfrm>
              <a:off x="4109700" y="3512675"/>
              <a:ext cx="189175" cy="208300"/>
            </a:xfrm>
            <a:custGeom>
              <a:avLst/>
              <a:gdLst/>
              <a:ahLst/>
              <a:cxnLst/>
              <a:rect l="l" t="t" r="r" b="b"/>
              <a:pathLst>
                <a:path w="7567" h="8332" extrusionOk="0">
                  <a:moveTo>
                    <a:pt x="4440" y="80"/>
                  </a:moveTo>
                  <a:lnTo>
                    <a:pt x="4292" y="1"/>
                  </a:lnTo>
                  <a:lnTo>
                    <a:pt x="3835" y="217"/>
                  </a:lnTo>
                  <a:lnTo>
                    <a:pt x="3607" y="217"/>
                  </a:lnTo>
                  <a:lnTo>
                    <a:pt x="3082" y="571"/>
                  </a:lnTo>
                  <a:lnTo>
                    <a:pt x="2797" y="206"/>
                  </a:lnTo>
                  <a:lnTo>
                    <a:pt x="1575" y="514"/>
                  </a:lnTo>
                  <a:lnTo>
                    <a:pt x="982" y="548"/>
                  </a:lnTo>
                  <a:lnTo>
                    <a:pt x="856" y="3789"/>
                  </a:lnTo>
                  <a:lnTo>
                    <a:pt x="92" y="3812"/>
                  </a:lnTo>
                  <a:lnTo>
                    <a:pt x="1" y="6448"/>
                  </a:lnTo>
                  <a:lnTo>
                    <a:pt x="206" y="6597"/>
                  </a:lnTo>
                  <a:lnTo>
                    <a:pt x="628" y="7464"/>
                  </a:lnTo>
                  <a:lnTo>
                    <a:pt x="525" y="8012"/>
                  </a:lnTo>
                  <a:lnTo>
                    <a:pt x="685" y="8331"/>
                  </a:lnTo>
                  <a:lnTo>
                    <a:pt x="1256" y="8240"/>
                  </a:lnTo>
                  <a:lnTo>
                    <a:pt x="1655" y="7841"/>
                  </a:lnTo>
                  <a:lnTo>
                    <a:pt x="2043" y="7567"/>
                  </a:lnTo>
                  <a:lnTo>
                    <a:pt x="2260" y="7122"/>
                  </a:lnTo>
                  <a:lnTo>
                    <a:pt x="2637" y="6905"/>
                  </a:lnTo>
                  <a:lnTo>
                    <a:pt x="2968" y="7019"/>
                  </a:lnTo>
                  <a:lnTo>
                    <a:pt x="3321" y="7282"/>
                  </a:lnTo>
                  <a:lnTo>
                    <a:pt x="3949" y="7327"/>
                  </a:lnTo>
                  <a:lnTo>
                    <a:pt x="4463" y="7110"/>
                  </a:lnTo>
                  <a:lnTo>
                    <a:pt x="4554" y="6825"/>
                  </a:lnTo>
                  <a:lnTo>
                    <a:pt x="4725" y="6391"/>
                  </a:lnTo>
                  <a:lnTo>
                    <a:pt x="5147" y="6323"/>
                  </a:lnTo>
                  <a:lnTo>
                    <a:pt x="5398" y="5981"/>
                  </a:lnTo>
                  <a:lnTo>
                    <a:pt x="5684" y="5364"/>
                  </a:lnTo>
                  <a:lnTo>
                    <a:pt x="6426" y="4702"/>
                  </a:lnTo>
                  <a:lnTo>
                    <a:pt x="7567" y="4029"/>
                  </a:lnTo>
                  <a:lnTo>
                    <a:pt x="7076" y="3618"/>
                  </a:lnTo>
                  <a:lnTo>
                    <a:pt x="6483" y="3481"/>
                  </a:lnTo>
                  <a:lnTo>
                    <a:pt x="6266" y="2899"/>
                  </a:lnTo>
                  <a:lnTo>
                    <a:pt x="6277" y="2580"/>
                  </a:lnTo>
                  <a:lnTo>
                    <a:pt x="5946" y="2488"/>
                  </a:lnTo>
                  <a:lnTo>
                    <a:pt x="5090" y="1484"/>
                  </a:lnTo>
                  <a:lnTo>
                    <a:pt x="4862" y="959"/>
                  </a:lnTo>
                  <a:lnTo>
                    <a:pt x="4714" y="79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5"/>
            <p:cNvSpPr/>
            <p:nvPr/>
          </p:nvSpPr>
          <p:spPr>
            <a:xfrm>
              <a:off x="4010425" y="2859325"/>
              <a:ext cx="258775" cy="201175"/>
            </a:xfrm>
            <a:custGeom>
              <a:avLst/>
              <a:gdLst/>
              <a:ahLst/>
              <a:cxnLst/>
              <a:rect l="l" t="t" r="r" b="b"/>
              <a:pathLst>
                <a:path w="10351" h="8047" extrusionOk="0">
                  <a:moveTo>
                    <a:pt x="7521" y="2283"/>
                  </a:moveTo>
                  <a:lnTo>
                    <a:pt x="7452" y="2249"/>
                  </a:lnTo>
                  <a:lnTo>
                    <a:pt x="7167" y="1986"/>
                  </a:lnTo>
                  <a:lnTo>
                    <a:pt x="7121" y="1701"/>
                  </a:lnTo>
                  <a:lnTo>
                    <a:pt x="7235" y="1336"/>
                  </a:lnTo>
                  <a:lnTo>
                    <a:pt x="7235" y="959"/>
                  </a:lnTo>
                  <a:lnTo>
                    <a:pt x="6768" y="389"/>
                  </a:lnTo>
                  <a:lnTo>
                    <a:pt x="6665" y="1"/>
                  </a:lnTo>
                  <a:lnTo>
                    <a:pt x="6174" y="160"/>
                  </a:lnTo>
                  <a:lnTo>
                    <a:pt x="5775" y="514"/>
                  </a:lnTo>
                  <a:lnTo>
                    <a:pt x="5204" y="1519"/>
                  </a:lnTo>
                  <a:lnTo>
                    <a:pt x="4462" y="1929"/>
                  </a:lnTo>
                  <a:lnTo>
                    <a:pt x="3686" y="1872"/>
                  </a:lnTo>
                  <a:lnTo>
                    <a:pt x="3458" y="1964"/>
                  </a:lnTo>
                  <a:lnTo>
                    <a:pt x="3538" y="2283"/>
                  </a:lnTo>
                  <a:lnTo>
                    <a:pt x="3127" y="2603"/>
                  </a:lnTo>
                  <a:lnTo>
                    <a:pt x="2796" y="2956"/>
                  </a:lnTo>
                  <a:lnTo>
                    <a:pt x="1792" y="3299"/>
                  </a:lnTo>
                  <a:lnTo>
                    <a:pt x="1586" y="3105"/>
                  </a:lnTo>
                  <a:lnTo>
                    <a:pt x="1461" y="3071"/>
                  </a:lnTo>
                  <a:lnTo>
                    <a:pt x="1312" y="3310"/>
                  </a:lnTo>
                  <a:lnTo>
                    <a:pt x="651" y="3367"/>
                  </a:lnTo>
                  <a:lnTo>
                    <a:pt x="263" y="4303"/>
                  </a:lnTo>
                  <a:lnTo>
                    <a:pt x="57" y="4451"/>
                  </a:lnTo>
                  <a:lnTo>
                    <a:pt x="0" y="5170"/>
                  </a:lnTo>
                  <a:lnTo>
                    <a:pt x="91" y="5558"/>
                  </a:lnTo>
                  <a:lnTo>
                    <a:pt x="34" y="5821"/>
                  </a:lnTo>
                  <a:lnTo>
                    <a:pt x="400" y="6300"/>
                  </a:lnTo>
                  <a:lnTo>
                    <a:pt x="479" y="6620"/>
                  </a:lnTo>
                  <a:lnTo>
                    <a:pt x="776" y="7076"/>
                  </a:lnTo>
                  <a:lnTo>
                    <a:pt x="1141" y="7384"/>
                  </a:lnTo>
                  <a:lnTo>
                    <a:pt x="1187" y="7795"/>
                  </a:lnTo>
                  <a:lnTo>
                    <a:pt x="1278" y="8046"/>
                  </a:lnTo>
                  <a:lnTo>
                    <a:pt x="1689" y="7213"/>
                  </a:lnTo>
                  <a:lnTo>
                    <a:pt x="2157" y="6722"/>
                  </a:lnTo>
                  <a:lnTo>
                    <a:pt x="2705" y="6882"/>
                  </a:lnTo>
                  <a:lnTo>
                    <a:pt x="3218" y="6939"/>
                  </a:lnTo>
                  <a:lnTo>
                    <a:pt x="3287" y="6300"/>
                  </a:lnTo>
                  <a:lnTo>
                    <a:pt x="3595" y="5844"/>
                  </a:lnTo>
                  <a:lnTo>
                    <a:pt x="4029" y="5558"/>
                  </a:lnTo>
                  <a:lnTo>
                    <a:pt x="4679" y="5855"/>
                  </a:lnTo>
                  <a:lnTo>
                    <a:pt x="5193" y="6197"/>
                  </a:lnTo>
                  <a:lnTo>
                    <a:pt x="5786" y="6277"/>
                  </a:lnTo>
                  <a:lnTo>
                    <a:pt x="6379" y="6449"/>
                  </a:lnTo>
                  <a:lnTo>
                    <a:pt x="6608" y="5912"/>
                  </a:lnTo>
                  <a:lnTo>
                    <a:pt x="6722" y="5844"/>
                  </a:lnTo>
                  <a:lnTo>
                    <a:pt x="7098" y="5924"/>
                  </a:lnTo>
                  <a:lnTo>
                    <a:pt x="7977" y="5479"/>
                  </a:lnTo>
                  <a:lnTo>
                    <a:pt x="8297" y="5673"/>
                  </a:lnTo>
                  <a:lnTo>
                    <a:pt x="8548" y="5638"/>
                  </a:lnTo>
                  <a:lnTo>
                    <a:pt x="8673" y="5421"/>
                  </a:lnTo>
                  <a:lnTo>
                    <a:pt x="8959" y="5342"/>
                  </a:lnTo>
                  <a:lnTo>
                    <a:pt x="9575" y="5444"/>
                  </a:lnTo>
                  <a:lnTo>
                    <a:pt x="10088" y="5456"/>
                  </a:lnTo>
                  <a:lnTo>
                    <a:pt x="10351" y="5364"/>
                  </a:lnTo>
                  <a:lnTo>
                    <a:pt x="10214" y="5068"/>
                  </a:lnTo>
                  <a:lnTo>
                    <a:pt x="9621" y="4714"/>
                  </a:lnTo>
                  <a:lnTo>
                    <a:pt x="9404" y="4166"/>
                  </a:lnTo>
                  <a:lnTo>
                    <a:pt x="9061" y="3790"/>
                  </a:lnTo>
                  <a:lnTo>
                    <a:pt x="8525" y="3299"/>
                  </a:lnTo>
                  <a:lnTo>
                    <a:pt x="8502" y="3013"/>
                  </a:lnTo>
                  <a:lnTo>
                    <a:pt x="8068" y="26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5"/>
            <p:cNvSpPr/>
            <p:nvPr/>
          </p:nvSpPr>
          <p:spPr>
            <a:xfrm>
              <a:off x="1465200" y="1347225"/>
              <a:ext cx="1519000" cy="811125"/>
            </a:xfrm>
            <a:custGeom>
              <a:avLst/>
              <a:gdLst/>
              <a:ahLst/>
              <a:cxnLst/>
              <a:rect l="l" t="t" r="r" b="b"/>
              <a:pathLst>
                <a:path w="60760" h="32445" extrusionOk="0">
                  <a:moveTo>
                    <a:pt x="44931" y="28451"/>
                  </a:moveTo>
                  <a:lnTo>
                    <a:pt x="44828" y="28017"/>
                  </a:lnTo>
                  <a:lnTo>
                    <a:pt x="44474" y="28291"/>
                  </a:lnTo>
                  <a:lnTo>
                    <a:pt x="44543" y="28588"/>
                  </a:lnTo>
                  <a:lnTo>
                    <a:pt x="45342" y="28964"/>
                  </a:lnTo>
                  <a:lnTo>
                    <a:pt x="45615" y="28907"/>
                  </a:lnTo>
                  <a:lnTo>
                    <a:pt x="46083" y="28553"/>
                  </a:lnTo>
                  <a:lnTo>
                    <a:pt x="45410" y="28565"/>
                  </a:lnTo>
                  <a:close/>
                  <a:moveTo>
                    <a:pt x="46985" y="26180"/>
                  </a:moveTo>
                  <a:lnTo>
                    <a:pt x="47008" y="26020"/>
                  </a:lnTo>
                  <a:lnTo>
                    <a:pt x="46426" y="25655"/>
                  </a:lnTo>
                  <a:lnTo>
                    <a:pt x="45581" y="25426"/>
                  </a:lnTo>
                  <a:lnTo>
                    <a:pt x="45307" y="25506"/>
                  </a:lnTo>
                  <a:lnTo>
                    <a:pt x="45809" y="25917"/>
                  </a:lnTo>
                  <a:lnTo>
                    <a:pt x="46620" y="26191"/>
                  </a:lnTo>
                  <a:close/>
                  <a:moveTo>
                    <a:pt x="3425" y="26705"/>
                  </a:moveTo>
                  <a:lnTo>
                    <a:pt x="3459" y="26225"/>
                  </a:lnTo>
                  <a:lnTo>
                    <a:pt x="3002" y="25849"/>
                  </a:lnTo>
                  <a:lnTo>
                    <a:pt x="2945" y="25438"/>
                  </a:lnTo>
                  <a:lnTo>
                    <a:pt x="2934" y="25141"/>
                  </a:lnTo>
                  <a:lnTo>
                    <a:pt x="2340" y="25038"/>
                  </a:lnTo>
                  <a:lnTo>
                    <a:pt x="1998" y="24913"/>
                  </a:lnTo>
                  <a:lnTo>
                    <a:pt x="1416" y="24708"/>
                  </a:lnTo>
                  <a:lnTo>
                    <a:pt x="1222" y="24924"/>
                  </a:lnTo>
                  <a:lnTo>
                    <a:pt x="1131" y="25392"/>
                  </a:lnTo>
                  <a:lnTo>
                    <a:pt x="1747" y="25552"/>
                  </a:lnTo>
                  <a:lnTo>
                    <a:pt x="1690" y="25814"/>
                  </a:lnTo>
                  <a:lnTo>
                    <a:pt x="2101" y="26123"/>
                  </a:lnTo>
                  <a:lnTo>
                    <a:pt x="2101" y="26442"/>
                  </a:lnTo>
                  <a:lnTo>
                    <a:pt x="3002" y="26842"/>
                  </a:lnTo>
                  <a:close/>
                  <a:moveTo>
                    <a:pt x="51379" y="24787"/>
                  </a:moveTo>
                  <a:lnTo>
                    <a:pt x="51926" y="24240"/>
                  </a:lnTo>
                  <a:lnTo>
                    <a:pt x="52132" y="24000"/>
                  </a:lnTo>
                  <a:lnTo>
                    <a:pt x="51835" y="23954"/>
                  </a:lnTo>
                  <a:lnTo>
                    <a:pt x="51128" y="24262"/>
                  </a:lnTo>
                  <a:lnTo>
                    <a:pt x="50534" y="24765"/>
                  </a:lnTo>
                  <a:lnTo>
                    <a:pt x="49381" y="26168"/>
                  </a:lnTo>
                  <a:lnTo>
                    <a:pt x="48617" y="26693"/>
                  </a:lnTo>
                  <a:lnTo>
                    <a:pt x="48845" y="26933"/>
                  </a:lnTo>
                  <a:lnTo>
                    <a:pt x="48309" y="27252"/>
                  </a:lnTo>
                  <a:lnTo>
                    <a:pt x="48332" y="27515"/>
                  </a:lnTo>
                  <a:lnTo>
                    <a:pt x="49701" y="27538"/>
                  </a:lnTo>
                  <a:lnTo>
                    <a:pt x="50477" y="27492"/>
                  </a:lnTo>
                  <a:lnTo>
                    <a:pt x="51105" y="27709"/>
                  </a:lnTo>
                  <a:lnTo>
                    <a:pt x="50477" y="28120"/>
                  </a:lnTo>
                  <a:lnTo>
                    <a:pt x="50888" y="28143"/>
                  </a:lnTo>
                  <a:lnTo>
                    <a:pt x="51926" y="27378"/>
                  </a:lnTo>
                  <a:lnTo>
                    <a:pt x="52098" y="27492"/>
                  </a:lnTo>
                  <a:lnTo>
                    <a:pt x="51744" y="28222"/>
                  </a:lnTo>
                  <a:lnTo>
                    <a:pt x="52177" y="28394"/>
                  </a:lnTo>
                  <a:lnTo>
                    <a:pt x="52497" y="28359"/>
                  </a:lnTo>
                  <a:lnTo>
                    <a:pt x="52999" y="27572"/>
                  </a:lnTo>
                  <a:lnTo>
                    <a:pt x="52931" y="27024"/>
                  </a:lnTo>
                  <a:lnTo>
                    <a:pt x="52976" y="26545"/>
                  </a:lnTo>
                  <a:lnTo>
                    <a:pt x="52440" y="26705"/>
                  </a:lnTo>
                  <a:lnTo>
                    <a:pt x="52839" y="26054"/>
                  </a:lnTo>
                  <a:lnTo>
                    <a:pt x="52234" y="25780"/>
                  </a:lnTo>
                  <a:lnTo>
                    <a:pt x="51846" y="25997"/>
                  </a:lnTo>
                  <a:lnTo>
                    <a:pt x="51287" y="25757"/>
                  </a:lnTo>
                  <a:lnTo>
                    <a:pt x="51630" y="25449"/>
                  </a:lnTo>
                  <a:lnTo>
                    <a:pt x="51219" y="25267"/>
                  </a:lnTo>
                  <a:lnTo>
                    <a:pt x="50671" y="25552"/>
                  </a:lnTo>
                  <a:close/>
                  <a:moveTo>
                    <a:pt x="480" y="21763"/>
                  </a:moveTo>
                  <a:lnTo>
                    <a:pt x="206" y="22048"/>
                  </a:lnTo>
                  <a:lnTo>
                    <a:pt x="1" y="22414"/>
                  </a:lnTo>
                  <a:lnTo>
                    <a:pt x="138" y="22688"/>
                  </a:lnTo>
                  <a:lnTo>
                    <a:pt x="47" y="23087"/>
                  </a:lnTo>
                  <a:lnTo>
                    <a:pt x="149" y="23486"/>
                  </a:lnTo>
                  <a:lnTo>
                    <a:pt x="423" y="23486"/>
                  </a:lnTo>
                  <a:lnTo>
                    <a:pt x="389" y="22790"/>
                  </a:lnTo>
                  <a:lnTo>
                    <a:pt x="1405" y="21797"/>
                  </a:lnTo>
                  <a:lnTo>
                    <a:pt x="708" y="21877"/>
                  </a:lnTo>
                  <a:close/>
                  <a:moveTo>
                    <a:pt x="40548" y="15053"/>
                  </a:moveTo>
                  <a:lnTo>
                    <a:pt x="40491" y="14882"/>
                  </a:lnTo>
                  <a:lnTo>
                    <a:pt x="40240" y="14870"/>
                  </a:lnTo>
                  <a:lnTo>
                    <a:pt x="39852" y="15110"/>
                  </a:lnTo>
                  <a:lnTo>
                    <a:pt x="39795" y="15167"/>
                  </a:lnTo>
                  <a:lnTo>
                    <a:pt x="39807" y="15407"/>
                  </a:lnTo>
                  <a:lnTo>
                    <a:pt x="40046" y="15486"/>
                  </a:lnTo>
                  <a:close/>
                  <a:moveTo>
                    <a:pt x="39179" y="14596"/>
                  </a:moveTo>
                  <a:lnTo>
                    <a:pt x="39293" y="14437"/>
                  </a:lnTo>
                  <a:lnTo>
                    <a:pt x="38437" y="14425"/>
                  </a:lnTo>
                  <a:lnTo>
                    <a:pt x="37730" y="14813"/>
                  </a:lnTo>
                  <a:lnTo>
                    <a:pt x="37730" y="15030"/>
                  </a:lnTo>
                  <a:lnTo>
                    <a:pt x="38163" y="15053"/>
                  </a:lnTo>
                  <a:close/>
                  <a:moveTo>
                    <a:pt x="38734" y="12234"/>
                  </a:moveTo>
                  <a:lnTo>
                    <a:pt x="38346" y="12154"/>
                  </a:lnTo>
                  <a:lnTo>
                    <a:pt x="37638" y="12896"/>
                  </a:lnTo>
                  <a:lnTo>
                    <a:pt x="37125" y="13524"/>
                  </a:lnTo>
                  <a:lnTo>
                    <a:pt x="36303" y="13923"/>
                  </a:lnTo>
                  <a:lnTo>
                    <a:pt x="37205" y="13843"/>
                  </a:lnTo>
                  <a:lnTo>
                    <a:pt x="37091" y="14322"/>
                  </a:lnTo>
                  <a:lnTo>
                    <a:pt x="38266" y="13900"/>
                  </a:lnTo>
                  <a:lnTo>
                    <a:pt x="39145" y="13467"/>
                  </a:lnTo>
                  <a:lnTo>
                    <a:pt x="39259" y="13843"/>
                  </a:lnTo>
                  <a:lnTo>
                    <a:pt x="40103" y="14026"/>
                  </a:lnTo>
                  <a:lnTo>
                    <a:pt x="40799" y="13775"/>
                  </a:lnTo>
                  <a:lnTo>
                    <a:pt x="40526" y="13512"/>
                  </a:lnTo>
                  <a:lnTo>
                    <a:pt x="40046" y="13569"/>
                  </a:lnTo>
                  <a:lnTo>
                    <a:pt x="40229" y="13181"/>
                  </a:lnTo>
                  <a:lnTo>
                    <a:pt x="39704" y="12942"/>
                  </a:lnTo>
                  <a:lnTo>
                    <a:pt x="39213" y="12668"/>
                  </a:lnTo>
                  <a:lnTo>
                    <a:pt x="39008" y="12462"/>
                  </a:lnTo>
                  <a:lnTo>
                    <a:pt x="38608" y="12588"/>
                  </a:lnTo>
                  <a:close/>
                  <a:moveTo>
                    <a:pt x="45102" y="11059"/>
                  </a:moveTo>
                  <a:lnTo>
                    <a:pt x="45627" y="10819"/>
                  </a:lnTo>
                  <a:lnTo>
                    <a:pt x="45764" y="10716"/>
                  </a:lnTo>
                  <a:lnTo>
                    <a:pt x="45969" y="10385"/>
                  </a:lnTo>
                  <a:lnTo>
                    <a:pt x="45638" y="10180"/>
                  </a:lnTo>
                  <a:lnTo>
                    <a:pt x="45045" y="10271"/>
                  </a:lnTo>
                  <a:lnTo>
                    <a:pt x="44497" y="10716"/>
                  </a:lnTo>
                  <a:lnTo>
                    <a:pt x="44394" y="11093"/>
                  </a:lnTo>
                  <a:close/>
                  <a:moveTo>
                    <a:pt x="34568" y="9529"/>
                  </a:moveTo>
                  <a:lnTo>
                    <a:pt x="34454" y="9244"/>
                  </a:lnTo>
                  <a:lnTo>
                    <a:pt x="34409" y="9107"/>
                  </a:lnTo>
                  <a:lnTo>
                    <a:pt x="34180" y="8959"/>
                  </a:lnTo>
                  <a:lnTo>
                    <a:pt x="33758" y="8753"/>
                  </a:lnTo>
                  <a:lnTo>
                    <a:pt x="33062" y="9073"/>
                  </a:lnTo>
                  <a:lnTo>
                    <a:pt x="32343" y="9324"/>
                  </a:lnTo>
                  <a:lnTo>
                    <a:pt x="32845" y="9666"/>
                  </a:lnTo>
                  <a:lnTo>
                    <a:pt x="33382" y="9575"/>
                  </a:lnTo>
                  <a:lnTo>
                    <a:pt x="33975" y="9803"/>
                  </a:lnTo>
                  <a:close/>
                  <a:moveTo>
                    <a:pt x="37764" y="9233"/>
                  </a:moveTo>
                  <a:lnTo>
                    <a:pt x="36817" y="9096"/>
                  </a:lnTo>
                  <a:lnTo>
                    <a:pt x="37638" y="8719"/>
                  </a:lnTo>
                  <a:lnTo>
                    <a:pt x="37581" y="7863"/>
                  </a:lnTo>
                  <a:lnTo>
                    <a:pt x="37307" y="7532"/>
                  </a:lnTo>
                  <a:lnTo>
                    <a:pt x="36668" y="7418"/>
                  </a:lnTo>
                  <a:lnTo>
                    <a:pt x="35516" y="7966"/>
                  </a:lnTo>
                  <a:lnTo>
                    <a:pt x="34728" y="8788"/>
                  </a:lnTo>
                  <a:lnTo>
                    <a:pt x="35139" y="9096"/>
                  </a:lnTo>
                  <a:lnTo>
                    <a:pt x="35367" y="9564"/>
                  </a:lnTo>
                  <a:lnTo>
                    <a:pt x="34466" y="10351"/>
                  </a:lnTo>
                  <a:lnTo>
                    <a:pt x="34009" y="10317"/>
                  </a:lnTo>
                  <a:lnTo>
                    <a:pt x="33130" y="10944"/>
                  </a:lnTo>
                  <a:lnTo>
                    <a:pt x="33724" y="10203"/>
                  </a:lnTo>
                  <a:lnTo>
                    <a:pt x="33039" y="9952"/>
                  </a:lnTo>
                  <a:lnTo>
                    <a:pt x="32400" y="10077"/>
                  </a:lnTo>
                  <a:lnTo>
                    <a:pt x="32058" y="10556"/>
                  </a:lnTo>
                  <a:lnTo>
                    <a:pt x="31213" y="10545"/>
                  </a:lnTo>
                  <a:lnTo>
                    <a:pt x="30186" y="10659"/>
                  </a:lnTo>
                  <a:lnTo>
                    <a:pt x="29467" y="10317"/>
                  </a:lnTo>
                  <a:lnTo>
                    <a:pt x="28748" y="10374"/>
                  </a:lnTo>
                  <a:lnTo>
                    <a:pt x="28531" y="9963"/>
                  </a:lnTo>
                  <a:lnTo>
                    <a:pt x="28235" y="9780"/>
                  </a:lnTo>
                  <a:lnTo>
                    <a:pt x="27698" y="9849"/>
                  </a:lnTo>
                  <a:lnTo>
                    <a:pt x="26956" y="9895"/>
                  </a:lnTo>
                  <a:lnTo>
                    <a:pt x="26329" y="10146"/>
                  </a:lnTo>
                  <a:lnTo>
                    <a:pt x="26614" y="10477"/>
                  </a:lnTo>
                  <a:lnTo>
                    <a:pt x="25610" y="10876"/>
                  </a:lnTo>
                  <a:lnTo>
                    <a:pt x="25416" y="10408"/>
                  </a:lnTo>
                  <a:lnTo>
                    <a:pt x="24788" y="10545"/>
                  </a:lnTo>
                  <a:lnTo>
                    <a:pt x="23099" y="10636"/>
                  </a:lnTo>
                  <a:lnTo>
                    <a:pt x="22186" y="10465"/>
                  </a:lnTo>
                  <a:lnTo>
                    <a:pt x="23396" y="10089"/>
                  </a:lnTo>
                  <a:lnTo>
                    <a:pt x="22996" y="9689"/>
                  </a:lnTo>
                  <a:lnTo>
                    <a:pt x="22369" y="9746"/>
                  </a:lnTo>
                  <a:lnTo>
                    <a:pt x="21707" y="9609"/>
                  </a:lnTo>
                  <a:lnTo>
                    <a:pt x="20634" y="9335"/>
                  </a:lnTo>
                  <a:lnTo>
                    <a:pt x="20086" y="9004"/>
                  </a:lnTo>
                  <a:lnTo>
                    <a:pt x="19447" y="8959"/>
                  </a:lnTo>
                  <a:lnTo>
                    <a:pt x="18979" y="9187"/>
                  </a:lnTo>
                  <a:lnTo>
                    <a:pt x="18135" y="9324"/>
                  </a:lnTo>
                  <a:lnTo>
                    <a:pt x="18694" y="8730"/>
                  </a:lnTo>
                  <a:lnTo>
                    <a:pt x="17347" y="9244"/>
                  </a:lnTo>
                  <a:lnTo>
                    <a:pt x="17153" y="8582"/>
                  </a:lnTo>
                  <a:lnTo>
                    <a:pt x="16857" y="8491"/>
                  </a:lnTo>
                  <a:lnTo>
                    <a:pt x="16309" y="8845"/>
                  </a:lnTo>
                  <a:lnTo>
                    <a:pt x="15670" y="9016"/>
                  </a:lnTo>
                  <a:lnTo>
                    <a:pt x="15636" y="8708"/>
                  </a:lnTo>
                  <a:lnTo>
                    <a:pt x="14472" y="8902"/>
                  </a:lnTo>
                  <a:lnTo>
                    <a:pt x="13216" y="9233"/>
                  </a:lnTo>
                  <a:lnTo>
                    <a:pt x="12474" y="9153"/>
                  </a:lnTo>
                  <a:lnTo>
                    <a:pt x="11470" y="9381"/>
                  </a:lnTo>
                  <a:lnTo>
                    <a:pt x="10591" y="9701"/>
                  </a:lnTo>
                  <a:lnTo>
                    <a:pt x="10066" y="9632"/>
                  </a:lnTo>
                  <a:lnTo>
                    <a:pt x="9587" y="9267"/>
                  </a:lnTo>
                  <a:lnTo>
                    <a:pt x="8754" y="9073"/>
                  </a:lnTo>
                  <a:lnTo>
                    <a:pt x="8754" y="9073"/>
                  </a:lnTo>
                  <a:lnTo>
                    <a:pt x="5285" y="11960"/>
                  </a:lnTo>
                  <a:lnTo>
                    <a:pt x="229" y="16582"/>
                  </a:lnTo>
                  <a:lnTo>
                    <a:pt x="834" y="16593"/>
                  </a:lnTo>
                  <a:lnTo>
                    <a:pt x="1222" y="16822"/>
                  </a:lnTo>
                  <a:lnTo>
                    <a:pt x="1302" y="17198"/>
                  </a:lnTo>
                  <a:lnTo>
                    <a:pt x="1336" y="17746"/>
                  </a:lnTo>
                  <a:lnTo>
                    <a:pt x="2420" y="17278"/>
                  </a:lnTo>
                  <a:lnTo>
                    <a:pt x="3333" y="17004"/>
                  </a:lnTo>
                  <a:lnTo>
                    <a:pt x="3253" y="17438"/>
                  </a:lnTo>
                  <a:lnTo>
                    <a:pt x="3356" y="17780"/>
                  </a:lnTo>
                  <a:lnTo>
                    <a:pt x="3596" y="18168"/>
                  </a:lnTo>
                  <a:lnTo>
                    <a:pt x="3447" y="18762"/>
                  </a:lnTo>
                  <a:lnTo>
                    <a:pt x="3231" y="19732"/>
                  </a:lnTo>
                  <a:lnTo>
                    <a:pt x="3881" y="20280"/>
                  </a:lnTo>
                  <a:lnTo>
                    <a:pt x="3447" y="20805"/>
                  </a:lnTo>
                  <a:lnTo>
                    <a:pt x="2717" y="21215"/>
                  </a:lnTo>
                  <a:lnTo>
                    <a:pt x="2717" y="21215"/>
                  </a:lnTo>
                  <a:lnTo>
                    <a:pt x="2363" y="21660"/>
                  </a:lnTo>
                  <a:lnTo>
                    <a:pt x="2660" y="22288"/>
                  </a:lnTo>
                  <a:lnTo>
                    <a:pt x="2215" y="22984"/>
                  </a:lnTo>
                  <a:lnTo>
                    <a:pt x="2797" y="23361"/>
                  </a:lnTo>
                  <a:lnTo>
                    <a:pt x="2283" y="23886"/>
                  </a:lnTo>
                  <a:lnTo>
                    <a:pt x="2101" y="24673"/>
                  </a:lnTo>
                  <a:lnTo>
                    <a:pt x="3082" y="25027"/>
                  </a:lnTo>
                  <a:lnTo>
                    <a:pt x="3310" y="25415"/>
                  </a:lnTo>
                  <a:lnTo>
                    <a:pt x="4086" y="26282"/>
                  </a:lnTo>
                  <a:lnTo>
                    <a:pt x="4189" y="26282"/>
                  </a:lnTo>
                  <a:lnTo>
                    <a:pt x="6163" y="26282"/>
                  </a:lnTo>
                  <a:lnTo>
                    <a:pt x="8252" y="26282"/>
                  </a:lnTo>
                  <a:lnTo>
                    <a:pt x="8937" y="26282"/>
                  </a:lnTo>
                  <a:lnTo>
                    <a:pt x="11071" y="26282"/>
                  </a:lnTo>
                  <a:lnTo>
                    <a:pt x="13148" y="26282"/>
                  </a:lnTo>
                  <a:lnTo>
                    <a:pt x="15236" y="26282"/>
                  </a:lnTo>
                  <a:lnTo>
                    <a:pt x="17347" y="26282"/>
                  </a:lnTo>
                  <a:lnTo>
                    <a:pt x="19733" y="26282"/>
                  </a:lnTo>
                  <a:lnTo>
                    <a:pt x="22129" y="26282"/>
                  </a:lnTo>
                  <a:lnTo>
                    <a:pt x="23567" y="26282"/>
                  </a:lnTo>
                  <a:lnTo>
                    <a:pt x="23761" y="25940"/>
                  </a:lnTo>
                  <a:lnTo>
                    <a:pt x="23989" y="25940"/>
                  </a:lnTo>
                  <a:lnTo>
                    <a:pt x="23875" y="26419"/>
                  </a:lnTo>
                  <a:lnTo>
                    <a:pt x="24012" y="26568"/>
                  </a:lnTo>
                  <a:lnTo>
                    <a:pt x="24469" y="26625"/>
                  </a:lnTo>
                  <a:lnTo>
                    <a:pt x="25131" y="26762"/>
                  </a:lnTo>
                  <a:lnTo>
                    <a:pt x="25667" y="27036"/>
                  </a:lnTo>
                  <a:lnTo>
                    <a:pt x="26295" y="26921"/>
                  </a:lnTo>
                  <a:lnTo>
                    <a:pt x="27048" y="27150"/>
                  </a:lnTo>
                  <a:lnTo>
                    <a:pt x="27048" y="27150"/>
                  </a:lnTo>
                  <a:lnTo>
                    <a:pt x="27504" y="26807"/>
                  </a:lnTo>
                  <a:lnTo>
                    <a:pt x="27961" y="26670"/>
                  </a:lnTo>
                  <a:lnTo>
                    <a:pt x="28223" y="26454"/>
                  </a:lnTo>
                  <a:lnTo>
                    <a:pt x="28440" y="26339"/>
                  </a:lnTo>
                  <a:lnTo>
                    <a:pt x="29011" y="26511"/>
                  </a:lnTo>
                  <a:lnTo>
                    <a:pt x="29479" y="26533"/>
                  </a:lnTo>
                  <a:lnTo>
                    <a:pt x="29593" y="26648"/>
                  </a:lnTo>
                  <a:lnTo>
                    <a:pt x="29604" y="27150"/>
                  </a:lnTo>
                  <a:lnTo>
                    <a:pt x="30346" y="27298"/>
                  </a:lnTo>
                  <a:lnTo>
                    <a:pt x="30106" y="27538"/>
                  </a:lnTo>
                  <a:lnTo>
                    <a:pt x="30277" y="27812"/>
                  </a:lnTo>
                  <a:lnTo>
                    <a:pt x="30004" y="28131"/>
                  </a:lnTo>
                  <a:lnTo>
                    <a:pt x="30266" y="28245"/>
                  </a:lnTo>
                  <a:lnTo>
                    <a:pt x="29992" y="28553"/>
                  </a:lnTo>
                  <a:lnTo>
                    <a:pt x="29992" y="28553"/>
                  </a:lnTo>
                  <a:lnTo>
                    <a:pt x="30163" y="28576"/>
                  </a:lnTo>
                  <a:lnTo>
                    <a:pt x="30346" y="28451"/>
                  </a:lnTo>
                  <a:lnTo>
                    <a:pt x="30414" y="28645"/>
                  </a:lnTo>
                  <a:lnTo>
                    <a:pt x="30905" y="28747"/>
                  </a:lnTo>
                  <a:lnTo>
                    <a:pt x="31441" y="28759"/>
                  </a:lnTo>
                  <a:lnTo>
                    <a:pt x="31989" y="28850"/>
                  </a:lnTo>
                  <a:lnTo>
                    <a:pt x="32560" y="29021"/>
                  </a:lnTo>
                  <a:lnTo>
                    <a:pt x="32674" y="29307"/>
                  </a:lnTo>
                  <a:lnTo>
                    <a:pt x="32868" y="29980"/>
                  </a:lnTo>
                  <a:lnTo>
                    <a:pt x="32526" y="30265"/>
                  </a:lnTo>
                  <a:lnTo>
                    <a:pt x="31989" y="30151"/>
                  </a:lnTo>
                  <a:lnTo>
                    <a:pt x="31841" y="29603"/>
                  </a:lnTo>
                  <a:lnTo>
                    <a:pt x="31715" y="30163"/>
                  </a:lnTo>
                  <a:lnTo>
                    <a:pt x="31179" y="30642"/>
                  </a:lnTo>
                  <a:lnTo>
                    <a:pt x="31065" y="31064"/>
                  </a:lnTo>
                  <a:lnTo>
                    <a:pt x="30905" y="31304"/>
                  </a:lnTo>
                  <a:lnTo>
                    <a:pt x="30323" y="31589"/>
                  </a:lnTo>
                  <a:lnTo>
                    <a:pt x="30323" y="31589"/>
                  </a:lnTo>
                  <a:lnTo>
                    <a:pt x="29787" y="32068"/>
                  </a:lnTo>
                  <a:lnTo>
                    <a:pt x="29501" y="32388"/>
                  </a:lnTo>
                  <a:lnTo>
                    <a:pt x="29889" y="32445"/>
                  </a:lnTo>
                  <a:lnTo>
                    <a:pt x="30528" y="32160"/>
                  </a:lnTo>
                  <a:lnTo>
                    <a:pt x="30951" y="31909"/>
                  </a:lnTo>
                  <a:lnTo>
                    <a:pt x="31179" y="31874"/>
                  </a:lnTo>
                  <a:lnTo>
                    <a:pt x="31544" y="31954"/>
                  </a:lnTo>
                  <a:lnTo>
                    <a:pt x="31784" y="31829"/>
                  </a:lnTo>
                  <a:lnTo>
                    <a:pt x="32183" y="31715"/>
                  </a:lnTo>
                  <a:lnTo>
                    <a:pt x="32857" y="31600"/>
                  </a:lnTo>
                  <a:lnTo>
                    <a:pt x="32857" y="31600"/>
                  </a:lnTo>
                  <a:lnTo>
                    <a:pt x="32857" y="31600"/>
                  </a:lnTo>
                  <a:lnTo>
                    <a:pt x="32902" y="31338"/>
                  </a:lnTo>
                  <a:lnTo>
                    <a:pt x="32857" y="31361"/>
                  </a:lnTo>
                  <a:lnTo>
                    <a:pt x="32617" y="31395"/>
                  </a:lnTo>
                  <a:lnTo>
                    <a:pt x="32354" y="31315"/>
                  </a:lnTo>
                  <a:lnTo>
                    <a:pt x="32685" y="31018"/>
                  </a:lnTo>
                  <a:lnTo>
                    <a:pt x="32959" y="30916"/>
                  </a:lnTo>
                  <a:lnTo>
                    <a:pt x="33518" y="30790"/>
                  </a:lnTo>
                  <a:lnTo>
                    <a:pt x="34169" y="30665"/>
                  </a:lnTo>
                  <a:lnTo>
                    <a:pt x="34431" y="30824"/>
                  </a:lnTo>
                  <a:lnTo>
                    <a:pt x="34694" y="30630"/>
                  </a:lnTo>
                  <a:lnTo>
                    <a:pt x="34968" y="30516"/>
                  </a:lnTo>
                  <a:lnTo>
                    <a:pt x="35093" y="30573"/>
                  </a:lnTo>
                  <a:lnTo>
                    <a:pt x="35105" y="30585"/>
                  </a:lnTo>
                  <a:lnTo>
                    <a:pt x="36063" y="29991"/>
                  </a:lnTo>
                  <a:lnTo>
                    <a:pt x="36451" y="29820"/>
                  </a:lnTo>
                  <a:lnTo>
                    <a:pt x="37547" y="29820"/>
                  </a:lnTo>
                  <a:lnTo>
                    <a:pt x="38882" y="29820"/>
                  </a:lnTo>
                  <a:lnTo>
                    <a:pt x="39019" y="29592"/>
                  </a:lnTo>
                  <a:lnTo>
                    <a:pt x="39259" y="29546"/>
                  </a:lnTo>
                  <a:lnTo>
                    <a:pt x="39624" y="29421"/>
                  </a:lnTo>
                  <a:lnTo>
                    <a:pt x="40001" y="29021"/>
                  </a:lnTo>
                  <a:lnTo>
                    <a:pt x="40457" y="28325"/>
                  </a:lnTo>
                  <a:lnTo>
                    <a:pt x="41245" y="27652"/>
                  </a:lnTo>
                  <a:lnTo>
                    <a:pt x="41404" y="27892"/>
                  </a:lnTo>
                  <a:lnTo>
                    <a:pt x="41929" y="27732"/>
                  </a:lnTo>
                  <a:lnTo>
                    <a:pt x="42146" y="27994"/>
                  </a:lnTo>
                  <a:lnTo>
                    <a:pt x="41747" y="29204"/>
                  </a:lnTo>
                  <a:lnTo>
                    <a:pt x="42043" y="29706"/>
                  </a:lnTo>
                  <a:lnTo>
                    <a:pt x="42888" y="29592"/>
                  </a:lnTo>
                  <a:lnTo>
                    <a:pt x="44041" y="29558"/>
                  </a:lnTo>
                  <a:lnTo>
                    <a:pt x="42557" y="30288"/>
                  </a:lnTo>
                  <a:lnTo>
                    <a:pt x="42340" y="31030"/>
                  </a:lnTo>
                  <a:lnTo>
                    <a:pt x="42876" y="31098"/>
                  </a:lnTo>
                  <a:lnTo>
                    <a:pt x="43881" y="30459"/>
                  </a:lnTo>
                  <a:lnTo>
                    <a:pt x="44714" y="30117"/>
                  </a:lnTo>
                  <a:lnTo>
                    <a:pt x="46449" y="29592"/>
                  </a:lnTo>
                  <a:lnTo>
                    <a:pt x="47521" y="29010"/>
                  </a:lnTo>
                  <a:lnTo>
                    <a:pt x="47156" y="28690"/>
                  </a:lnTo>
                  <a:lnTo>
                    <a:pt x="47293" y="28051"/>
                  </a:lnTo>
                  <a:lnTo>
                    <a:pt x="46277" y="29044"/>
                  </a:lnTo>
                  <a:lnTo>
                    <a:pt x="45056" y="29158"/>
                  </a:lnTo>
                  <a:lnTo>
                    <a:pt x="44269" y="28725"/>
                  </a:lnTo>
                  <a:lnTo>
                    <a:pt x="44257" y="28063"/>
                  </a:lnTo>
                  <a:lnTo>
                    <a:pt x="44337" y="27093"/>
                  </a:lnTo>
                  <a:lnTo>
                    <a:pt x="45216" y="26511"/>
                  </a:lnTo>
                  <a:lnTo>
                    <a:pt x="44737" y="26066"/>
                  </a:lnTo>
                  <a:lnTo>
                    <a:pt x="43653" y="26145"/>
                  </a:lnTo>
                  <a:lnTo>
                    <a:pt x="41929" y="26887"/>
                  </a:lnTo>
                  <a:lnTo>
                    <a:pt x="40377" y="28063"/>
                  </a:lnTo>
                  <a:lnTo>
                    <a:pt x="39715" y="28200"/>
                  </a:lnTo>
                  <a:lnTo>
                    <a:pt x="40834" y="27389"/>
                  </a:lnTo>
                  <a:lnTo>
                    <a:pt x="42272" y="26203"/>
                  </a:lnTo>
                  <a:lnTo>
                    <a:pt x="43299" y="25826"/>
                  </a:lnTo>
                  <a:lnTo>
                    <a:pt x="44109" y="25198"/>
                  </a:lnTo>
                  <a:lnTo>
                    <a:pt x="44851" y="25118"/>
                  </a:lnTo>
                  <a:lnTo>
                    <a:pt x="45901" y="25141"/>
                  </a:lnTo>
                  <a:lnTo>
                    <a:pt x="47327" y="25324"/>
                  </a:lnTo>
                  <a:lnTo>
                    <a:pt x="48548" y="25175"/>
                  </a:lnTo>
                  <a:lnTo>
                    <a:pt x="49667" y="24456"/>
                  </a:lnTo>
                  <a:lnTo>
                    <a:pt x="50899" y="24137"/>
                  </a:lnTo>
                  <a:lnTo>
                    <a:pt x="51504" y="23840"/>
                  </a:lnTo>
                  <a:lnTo>
                    <a:pt x="52098" y="23509"/>
                  </a:lnTo>
                  <a:lnTo>
                    <a:pt x="52383" y="22539"/>
                  </a:lnTo>
                  <a:lnTo>
                    <a:pt x="52234" y="22208"/>
                  </a:lnTo>
                  <a:lnTo>
                    <a:pt x="51744" y="22094"/>
                  </a:lnTo>
                  <a:lnTo>
                    <a:pt x="51744" y="21375"/>
                  </a:lnTo>
                  <a:lnTo>
                    <a:pt x="51413" y="21101"/>
                  </a:lnTo>
                  <a:lnTo>
                    <a:pt x="50431" y="20873"/>
                  </a:lnTo>
                  <a:lnTo>
                    <a:pt x="50032" y="20382"/>
                  </a:lnTo>
                  <a:lnTo>
                    <a:pt x="49347" y="19903"/>
                  </a:lnTo>
                  <a:lnTo>
                    <a:pt x="49838" y="19378"/>
                  </a:lnTo>
                  <a:lnTo>
                    <a:pt x="49553" y="18362"/>
                  </a:lnTo>
                  <a:lnTo>
                    <a:pt x="49176" y="17290"/>
                  </a:lnTo>
                  <a:lnTo>
                    <a:pt x="49039" y="16548"/>
                  </a:lnTo>
                  <a:lnTo>
                    <a:pt x="48423" y="16936"/>
                  </a:lnTo>
                  <a:lnTo>
                    <a:pt x="47361" y="17860"/>
                  </a:lnTo>
                  <a:lnTo>
                    <a:pt x="46209" y="18317"/>
                  </a:lnTo>
                  <a:lnTo>
                    <a:pt x="45981" y="17837"/>
                  </a:lnTo>
                  <a:lnTo>
                    <a:pt x="45456" y="17689"/>
                  </a:lnTo>
                  <a:lnTo>
                    <a:pt x="45764" y="16651"/>
                  </a:lnTo>
                  <a:lnTo>
                    <a:pt x="46140" y="15954"/>
                  </a:lnTo>
                  <a:lnTo>
                    <a:pt x="45045" y="15874"/>
                  </a:lnTo>
                  <a:lnTo>
                    <a:pt x="45022" y="15566"/>
                  </a:lnTo>
                  <a:lnTo>
                    <a:pt x="44508" y="15098"/>
                  </a:lnTo>
                  <a:lnTo>
                    <a:pt x="44086" y="14813"/>
                  </a:lnTo>
                  <a:lnTo>
                    <a:pt x="43447" y="15019"/>
                  </a:lnTo>
                  <a:lnTo>
                    <a:pt x="42842" y="14950"/>
                  </a:lnTo>
                  <a:lnTo>
                    <a:pt x="41906" y="14722"/>
                  </a:lnTo>
                  <a:lnTo>
                    <a:pt x="41347" y="14904"/>
                  </a:lnTo>
                  <a:lnTo>
                    <a:pt x="40799" y="16194"/>
                  </a:lnTo>
                  <a:lnTo>
                    <a:pt x="40663" y="16947"/>
                  </a:lnTo>
                  <a:lnTo>
                    <a:pt x="39407" y="17815"/>
                  </a:lnTo>
                  <a:lnTo>
                    <a:pt x="39852" y="18465"/>
                  </a:lnTo>
                  <a:lnTo>
                    <a:pt x="39921" y="19173"/>
                  </a:lnTo>
                  <a:lnTo>
                    <a:pt x="39681" y="19743"/>
                  </a:lnTo>
                  <a:lnTo>
                    <a:pt x="39008" y="20325"/>
                  </a:lnTo>
                  <a:lnTo>
                    <a:pt x="37935" y="20930"/>
                  </a:lnTo>
                  <a:lnTo>
                    <a:pt x="36657" y="21330"/>
                  </a:lnTo>
                  <a:lnTo>
                    <a:pt x="36896" y="21786"/>
                  </a:lnTo>
                  <a:lnTo>
                    <a:pt x="36577" y="23155"/>
                  </a:lnTo>
                  <a:lnTo>
                    <a:pt x="35778" y="24057"/>
                  </a:lnTo>
                  <a:lnTo>
                    <a:pt x="35128" y="24320"/>
                  </a:lnTo>
                  <a:lnTo>
                    <a:pt x="34500" y="23498"/>
                  </a:lnTo>
                  <a:lnTo>
                    <a:pt x="34489" y="22528"/>
                  </a:lnTo>
                  <a:lnTo>
                    <a:pt x="34728" y="21672"/>
                  </a:lnTo>
                  <a:lnTo>
                    <a:pt x="35242" y="20930"/>
                  </a:lnTo>
                  <a:lnTo>
                    <a:pt x="34557" y="20839"/>
                  </a:lnTo>
                  <a:lnTo>
                    <a:pt x="33484" y="20782"/>
                  </a:lnTo>
                  <a:lnTo>
                    <a:pt x="32971" y="20428"/>
                  </a:lnTo>
                  <a:lnTo>
                    <a:pt x="32286" y="20200"/>
                  </a:lnTo>
                  <a:lnTo>
                    <a:pt x="32046" y="19789"/>
                  </a:lnTo>
                  <a:lnTo>
                    <a:pt x="31578" y="19469"/>
                  </a:lnTo>
                  <a:lnTo>
                    <a:pt x="30574" y="19104"/>
                  </a:lnTo>
                  <a:lnTo>
                    <a:pt x="29558" y="19275"/>
                  </a:lnTo>
                  <a:lnTo>
                    <a:pt x="29661" y="18636"/>
                  </a:lnTo>
                  <a:lnTo>
                    <a:pt x="29878" y="17849"/>
                  </a:lnTo>
                  <a:lnTo>
                    <a:pt x="29022" y="17700"/>
                  </a:lnTo>
                  <a:lnTo>
                    <a:pt x="29718" y="16730"/>
                  </a:lnTo>
                  <a:lnTo>
                    <a:pt x="30414" y="16080"/>
                  </a:lnTo>
                  <a:lnTo>
                    <a:pt x="31761" y="15156"/>
                  </a:lnTo>
                  <a:lnTo>
                    <a:pt x="32982" y="14494"/>
                  </a:lnTo>
                  <a:lnTo>
                    <a:pt x="33781" y="14391"/>
                  </a:lnTo>
                  <a:lnTo>
                    <a:pt x="34203" y="13866"/>
                  </a:lnTo>
                  <a:lnTo>
                    <a:pt x="34922" y="13524"/>
                  </a:lnTo>
                  <a:lnTo>
                    <a:pt x="35835" y="13467"/>
                  </a:lnTo>
                  <a:lnTo>
                    <a:pt x="36942" y="12930"/>
                  </a:lnTo>
                  <a:lnTo>
                    <a:pt x="37353" y="12588"/>
                  </a:lnTo>
                  <a:lnTo>
                    <a:pt x="38403" y="11914"/>
                  </a:lnTo>
                  <a:lnTo>
                    <a:pt x="38859" y="11515"/>
                  </a:lnTo>
                  <a:lnTo>
                    <a:pt x="39316" y="11755"/>
                  </a:lnTo>
                  <a:lnTo>
                    <a:pt x="40252" y="11629"/>
                  </a:lnTo>
                  <a:lnTo>
                    <a:pt x="41792" y="11081"/>
                  </a:lnTo>
                  <a:lnTo>
                    <a:pt x="42112" y="10705"/>
                  </a:lnTo>
                  <a:lnTo>
                    <a:pt x="41998" y="10283"/>
                  </a:lnTo>
                  <a:lnTo>
                    <a:pt x="42717" y="9872"/>
                  </a:lnTo>
                  <a:lnTo>
                    <a:pt x="42956" y="9484"/>
                  </a:lnTo>
                  <a:lnTo>
                    <a:pt x="42454" y="9118"/>
                  </a:lnTo>
                  <a:lnTo>
                    <a:pt x="41690" y="9004"/>
                  </a:lnTo>
                  <a:lnTo>
                    <a:pt x="40902" y="8947"/>
                  </a:lnTo>
                  <a:lnTo>
                    <a:pt x="40252" y="9792"/>
                  </a:lnTo>
                  <a:lnTo>
                    <a:pt x="39316" y="10442"/>
                  </a:lnTo>
                  <a:lnTo>
                    <a:pt x="38289" y="11013"/>
                  </a:lnTo>
                  <a:lnTo>
                    <a:pt x="38106" y="10488"/>
                  </a:lnTo>
                  <a:lnTo>
                    <a:pt x="38711" y="9917"/>
                  </a:lnTo>
                  <a:lnTo>
                    <a:pt x="38391" y="9415"/>
                  </a:lnTo>
                  <a:lnTo>
                    <a:pt x="37148" y="10020"/>
                  </a:lnTo>
                  <a:close/>
                  <a:moveTo>
                    <a:pt x="26991" y="6539"/>
                  </a:moveTo>
                  <a:lnTo>
                    <a:pt x="26591" y="6391"/>
                  </a:lnTo>
                  <a:lnTo>
                    <a:pt x="24583" y="6847"/>
                  </a:lnTo>
                  <a:lnTo>
                    <a:pt x="23852" y="7133"/>
                  </a:lnTo>
                  <a:lnTo>
                    <a:pt x="22745" y="7692"/>
                  </a:lnTo>
                  <a:lnTo>
                    <a:pt x="23510" y="7897"/>
                  </a:lnTo>
                  <a:lnTo>
                    <a:pt x="24400" y="7875"/>
                  </a:lnTo>
                  <a:lnTo>
                    <a:pt x="22757" y="8183"/>
                  </a:lnTo>
                  <a:lnTo>
                    <a:pt x="22757" y="8445"/>
                  </a:lnTo>
                  <a:lnTo>
                    <a:pt x="23556" y="8468"/>
                  </a:lnTo>
                  <a:lnTo>
                    <a:pt x="24834" y="8411"/>
                  </a:lnTo>
                  <a:lnTo>
                    <a:pt x="25770" y="8582"/>
                  </a:lnTo>
                  <a:lnTo>
                    <a:pt x="24879" y="8719"/>
                  </a:lnTo>
                  <a:lnTo>
                    <a:pt x="24092" y="8673"/>
                  </a:lnTo>
                  <a:lnTo>
                    <a:pt x="23088" y="8810"/>
                  </a:lnTo>
                  <a:lnTo>
                    <a:pt x="22608" y="8890"/>
                  </a:lnTo>
                  <a:lnTo>
                    <a:pt x="22700" y="9495"/>
                  </a:lnTo>
                  <a:lnTo>
                    <a:pt x="23293" y="9404"/>
                  </a:lnTo>
                  <a:lnTo>
                    <a:pt x="23887" y="9621"/>
                  </a:lnTo>
                  <a:lnTo>
                    <a:pt x="23841" y="9974"/>
                  </a:lnTo>
                  <a:lnTo>
                    <a:pt x="24948" y="9906"/>
                  </a:lnTo>
                  <a:lnTo>
                    <a:pt x="26546" y="9792"/>
                  </a:lnTo>
                  <a:lnTo>
                    <a:pt x="27892" y="9529"/>
                  </a:lnTo>
                  <a:lnTo>
                    <a:pt x="28600" y="9472"/>
                  </a:lnTo>
                  <a:lnTo>
                    <a:pt x="29422" y="9689"/>
                  </a:lnTo>
                  <a:lnTo>
                    <a:pt x="30380" y="9803"/>
                  </a:lnTo>
                  <a:lnTo>
                    <a:pt x="30814" y="9529"/>
                  </a:lnTo>
                  <a:lnTo>
                    <a:pt x="30722" y="9233"/>
                  </a:lnTo>
                  <a:lnTo>
                    <a:pt x="31715" y="9176"/>
                  </a:lnTo>
                  <a:lnTo>
                    <a:pt x="32092" y="8833"/>
                  </a:lnTo>
                  <a:lnTo>
                    <a:pt x="31373" y="8479"/>
                  </a:lnTo>
                  <a:lnTo>
                    <a:pt x="30768" y="8103"/>
                  </a:lnTo>
                  <a:lnTo>
                    <a:pt x="31111" y="7589"/>
                  </a:lnTo>
                  <a:lnTo>
                    <a:pt x="31499" y="6870"/>
                  </a:lnTo>
                  <a:lnTo>
                    <a:pt x="31190" y="6585"/>
                  </a:lnTo>
                  <a:lnTo>
                    <a:pt x="30757" y="6448"/>
                  </a:lnTo>
                  <a:lnTo>
                    <a:pt x="30163" y="6562"/>
                  </a:lnTo>
                  <a:lnTo>
                    <a:pt x="29764" y="7327"/>
                  </a:lnTo>
                  <a:lnTo>
                    <a:pt x="29148" y="7623"/>
                  </a:lnTo>
                  <a:lnTo>
                    <a:pt x="29467" y="6893"/>
                  </a:lnTo>
                  <a:lnTo>
                    <a:pt x="29216" y="6653"/>
                  </a:lnTo>
                  <a:lnTo>
                    <a:pt x="28178" y="7041"/>
                  </a:lnTo>
                  <a:lnTo>
                    <a:pt x="27812" y="6665"/>
                  </a:lnTo>
                  <a:lnTo>
                    <a:pt x="26329" y="6882"/>
                  </a:lnTo>
                  <a:close/>
                  <a:moveTo>
                    <a:pt x="32571" y="6323"/>
                  </a:moveTo>
                  <a:lnTo>
                    <a:pt x="32332" y="6163"/>
                  </a:lnTo>
                  <a:lnTo>
                    <a:pt x="31556" y="6197"/>
                  </a:lnTo>
                  <a:lnTo>
                    <a:pt x="31259" y="6300"/>
                  </a:lnTo>
                  <a:lnTo>
                    <a:pt x="31578" y="6813"/>
                  </a:lnTo>
                  <a:close/>
                  <a:moveTo>
                    <a:pt x="47932" y="6551"/>
                  </a:moveTo>
                  <a:lnTo>
                    <a:pt x="47304" y="6151"/>
                  </a:lnTo>
                  <a:lnTo>
                    <a:pt x="46106" y="6083"/>
                  </a:lnTo>
                  <a:lnTo>
                    <a:pt x="45809" y="6128"/>
                  </a:lnTo>
                  <a:lnTo>
                    <a:pt x="45570" y="6380"/>
                  </a:lnTo>
                  <a:lnTo>
                    <a:pt x="45855" y="6779"/>
                  </a:lnTo>
                  <a:lnTo>
                    <a:pt x="45981" y="6825"/>
                  </a:lnTo>
                  <a:lnTo>
                    <a:pt x="46665" y="6722"/>
                  </a:lnTo>
                  <a:lnTo>
                    <a:pt x="47247" y="6733"/>
                  </a:lnTo>
                  <a:lnTo>
                    <a:pt x="47841" y="6756"/>
                  </a:lnTo>
                  <a:close/>
                  <a:moveTo>
                    <a:pt x="42317" y="6505"/>
                  </a:moveTo>
                  <a:lnTo>
                    <a:pt x="43128" y="6049"/>
                  </a:lnTo>
                  <a:lnTo>
                    <a:pt x="41530" y="6243"/>
                  </a:lnTo>
                  <a:lnTo>
                    <a:pt x="40708" y="6539"/>
                  </a:lnTo>
                  <a:lnTo>
                    <a:pt x="39692" y="7190"/>
                  </a:lnTo>
                  <a:lnTo>
                    <a:pt x="39225" y="7932"/>
                  </a:lnTo>
                  <a:lnTo>
                    <a:pt x="40023" y="7954"/>
                  </a:lnTo>
                  <a:lnTo>
                    <a:pt x="39145" y="8274"/>
                  </a:lnTo>
                  <a:lnTo>
                    <a:pt x="39407" y="8548"/>
                  </a:lnTo>
                  <a:lnTo>
                    <a:pt x="40252" y="8662"/>
                  </a:lnTo>
                  <a:lnTo>
                    <a:pt x="41290" y="8879"/>
                  </a:lnTo>
                  <a:lnTo>
                    <a:pt x="43253" y="9050"/>
                  </a:lnTo>
                  <a:lnTo>
                    <a:pt x="44383" y="8959"/>
                  </a:lnTo>
                  <a:lnTo>
                    <a:pt x="44839" y="8730"/>
                  </a:lnTo>
                  <a:lnTo>
                    <a:pt x="45125" y="8993"/>
                  </a:lnTo>
                  <a:lnTo>
                    <a:pt x="45593" y="9039"/>
                  </a:lnTo>
                  <a:lnTo>
                    <a:pt x="45878" y="9507"/>
                  </a:lnTo>
                  <a:lnTo>
                    <a:pt x="45387" y="9701"/>
                  </a:lnTo>
                  <a:lnTo>
                    <a:pt x="46391" y="9963"/>
                  </a:lnTo>
                  <a:lnTo>
                    <a:pt x="47053" y="10328"/>
                  </a:lnTo>
                  <a:lnTo>
                    <a:pt x="47122" y="10602"/>
                  </a:lnTo>
                  <a:lnTo>
                    <a:pt x="47065" y="10944"/>
                  </a:lnTo>
                  <a:lnTo>
                    <a:pt x="45844" y="11720"/>
                  </a:lnTo>
                  <a:lnTo>
                    <a:pt x="45387" y="12097"/>
                  </a:lnTo>
                  <a:lnTo>
                    <a:pt x="45410" y="12382"/>
                  </a:lnTo>
                  <a:lnTo>
                    <a:pt x="44098" y="12485"/>
                  </a:lnTo>
                  <a:lnTo>
                    <a:pt x="42956" y="12496"/>
                  </a:lnTo>
                  <a:lnTo>
                    <a:pt x="42180" y="13101"/>
                  </a:lnTo>
                  <a:lnTo>
                    <a:pt x="42523" y="13375"/>
                  </a:lnTo>
                  <a:lnTo>
                    <a:pt x="44383" y="13238"/>
                  </a:lnTo>
                  <a:lnTo>
                    <a:pt x="44508" y="13010"/>
                  </a:lnTo>
                  <a:lnTo>
                    <a:pt x="45182" y="13398"/>
                  </a:lnTo>
                  <a:lnTo>
                    <a:pt x="45855" y="13809"/>
                  </a:lnTo>
                  <a:lnTo>
                    <a:pt x="45513" y="14037"/>
                  </a:lnTo>
                  <a:lnTo>
                    <a:pt x="46049" y="14437"/>
                  </a:lnTo>
                  <a:lnTo>
                    <a:pt x="47133" y="14916"/>
                  </a:lnTo>
                  <a:lnTo>
                    <a:pt x="48662" y="15235"/>
                  </a:lnTo>
                  <a:lnTo>
                    <a:pt x="48708" y="14950"/>
                  </a:lnTo>
                  <a:lnTo>
                    <a:pt x="48309" y="14459"/>
                  </a:lnTo>
                  <a:lnTo>
                    <a:pt x="47807" y="13752"/>
                  </a:lnTo>
                  <a:lnTo>
                    <a:pt x="49016" y="14414"/>
                  </a:lnTo>
                  <a:lnTo>
                    <a:pt x="49690" y="14631"/>
                  </a:lnTo>
                  <a:lnTo>
                    <a:pt x="50203" y="14037"/>
                  </a:lnTo>
                  <a:lnTo>
                    <a:pt x="50203" y="13238"/>
                  </a:lnTo>
                  <a:lnTo>
                    <a:pt x="50066" y="13033"/>
                  </a:lnTo>
                  <a:lnTo>
                    <a:pt x="49439" y="12668"/>
                  </a:lnTo>
                  <a:lnTo>
                    <a:pt x="49050" y="12200"/>
                  </a:lnTo>
                  <a:lnTo>
                    <a:pt x="49381" y="11743"/>
                  </a:lnTo>
                  <a:lnTo>
                    <a:pt x="50203" y="11641"/>
                  </a:lnTo>
                  <a:lnTo>
                    <a:pt x="50751" y="12417"/>
                  </a:lnTo>
                  <a:lnTo>
                    <a:pt x="51322" y="12759"/>
                  </a:lnTo>
                  <a:lnTo>
                    <a:pt x="52839" y="11835"/>
                  </a:lnTo>
                  <a:lnTo>
                    <a:pt x="53319" y="11275"/>
                  </a:lnTo>
                  <a:lnTo>
                    <a:pt x="52406" y="11230"/>
                  </a:lnTo>
                  <a:lnTo>
                    <a:pt x="51949" y="10499"/>
                  </a:lnTo>
                  <a:lnTo>
                    <a:pt x="51105" y="10328"/>
                  </a:lnTo>
                  <a:lnTo>
                    <a:pt x="49998" y="9837"/>
                  </a:lnTo>
                  <a:lnTo>
                    <a:pt x="51287" y="9472"/>
                  </a:lnTo>
                  <a:lnTo>
                    <a:pt x="51173" y="8765"/>
                  </a:lnTo>
                  <a:lnTo>
                    <a:pt x="50854" y="8468"/>
                  </a:lnTo>
                  <a:lnTo>
                    <a:pt x="49678" y="8160"/>
                  </a:lnTo>
                  <a:lnTo>
                    <a:pt x="49404" y="7692"/>
                  </a:lnTo>
                  <a:lnTo>
                    <a:pt x="48240" y="7863"/>
                  </a:lnTo>
                  <a:lnTo>
                    <a:pt x="48389" y="7532"/>
                  </a:lnTo>
                  <a:lnTo>
                    <a:pt x="47875" y="7178"/>
                  </a:lnTo>
                  <a:lnTo>
                    <a:pt x="46905" y="6813"/>
                  </a:lnTo>
                  <a:lnTo>
                    <a:pt x="46163" y="7110"/>
                  </a:lnTo>
                  <a:lnTo>
                    <a:pt x="44885" y="7327"/>
                  </a:lnTo>
                  <a:lnTo>
                    <a:pt x="45353" y="6836"/>
                  </a:lnTo>
                  <a:lnTo>
                    <a:pt x="45022" y="6083"/>
                  </a:lnTo>
                  <a:lnTo>
                    <a:pt x="43367" y="6380"/>
                  </a:lnTo>
                  <a:lnTo>
                    <a:pt x="42352" y="6962"/>
                  </a:lnTo>
                  <a:close/>
                  <a:moveTo>
                    <a:pt x="35185" y="6026"/>
                  </a:moveTo>
                  <a:lnTo>
                    <a:pt x="34169" y="6368"/>
                  </a:lnTo>
                  <a:lnTo>
                    <a:pt x="34295" y="6847"/>
                  </a:lnTo>
                  <a:lnTo>
                    <a:pt x="33245" y="6756"/>
                  </a:lnTo>
                  <a:lnTo>
                    <a:pt x="33005" y="6996"/>
                  </a:lnTo>
                  <a:lnTo>
                    <a:pt x="33827" y="7555"/>
                  </a:lnTo>
                  <a:lnTo>
                    <a:pt x="33952" y="7840"/>
                  </a:lnTo>
                  <a:lnTo>
                    <a:pt x="34443" y="7909"/>
                  </a:lnTo>
                  <a:lnTo>
                    <a:pt x="35641" y="7623"/>
                  </a:lnTo>
                  <a:lnTo>
                    <a:pt x="36360" y="6950"/>
                  </a:lnTo>
                  <a:lnTo>
                    <a:pt x="35824" y="6642"/>
                  </a:lnTo>
                  <a:lnTo>
                    <a:pt x="36680" y="6300"/>
                  </a:lnTo>
                  <a:lnTo>
                    <a:pt x="36748" y="6083"/>
                  </a:lnTo>
                  <a:lnTo>
                    <a:pt x="35675" y="6163"/>
                  </a:lnTo>
                  <a:close/>
                  <a:moveTo>
                    <a:pt x="38369" y="6790"/>
                  </a:moveTo>
                  <a:lnTo>
                    <a:pt x="39168" y="6653"/>
                  </a:lnTo>
                  <a:lnTo>
                    <a:pt x="40594" y="6014"/>
                  </a:lnTo>
                  <a:lnTo>
                    <a:pt x="39715" y="5843"/>
                  </a:lnTo>
                  <a:lnTo>
                    <a:pt x="38608" y="5809"/>
                  </a:lnTo>
                  <a:lnTo>
                    <a:pt x="37867" y="6014"/>
                  </a:lnTo>
                  <a:lnTo>
                    <a:pt x="37262" y="6311"/>
                  </a:lnTo>
                  <a:lnTo>
                    <a:pt x="36908" y="6676"/>
                  </a:lnTo>
                  <a:lnTo>
                    <a:pt x="36657" y="7327"/>
                  </a:lnTo>
                  <a:lnTo>
                    <a:pt x="37262" y="7350"/>
                  </a:lnTo>
                  <a:close/>
                  <a:moveTo>
                    <a:pt x="22004" y="7818"/>
                  </a:moveTo>
                  <a:lnTo>
                    <a:pt x="22369" y="7498"/>
                  </a:lnTo>
                  <a:lnTo>
                    <a:pt x="23670" y="6984"/>
                  </a:lnTo>
                  <a:lnTo>
                    <a:pt x="25644" y="6471"/>
                  </a:lnTo>
                  <a:lnTo>
                    <a:pt x="26557" y="6277"/>
                  </a:lnTo>
                  <a:lnTo>
                    <a:pt x="26329" y="5980"/>
                  </a:lnTo>
                  <a:lnTo>
                    <a:pt x="26055" y="5763"/>
                  </a:lnTo>
                  <a:lnTo>
                    <a:pt x="24708" y="5740"/>
                  </a:lnTo>
                  <a:lnTo>
                    <a:pt x="24126" y="5581"/>
                  </a:lnTo>
                  <a:lnTo>
                    <a:pt x="22129" y="5695"/>
                  </a:lnTo>
                  <a:lnTo>
                    <a:pt x="22083" y="6140"/>
                  </a:lnTo>
                  <a:lnTo>
                    <a:pt x="20999" y="6608"/>
                  </a:lnTo>
                  <a:lnTo>
                    <a:pt x="19949" y="7156"/>
                  </a:lnTo>
                  <a:lnTo>
                    <a:pt x="19333" y="7464"/>
                  </a:lnTo>
                  <a:lnTo>
                    <a:pt x="20178" y="7852"/>
                  </a:lnTo>
                  <a:lnTo>
                    <a:pt x="20086" y="8183"/>
                  </a:lnTo>
                  <a:close/>
                  <a:moveTo>
                    <a:pt x="39704" y="5216"/>
                  </a:moveTo>
                  <a:lnTo>
                    <a:pt x="39750" y="4987"/>
                  </a:lnTo>
                  <a:lnTo>
                    <a:pt x="39544" y="4736"/>
                  </a:lnTo>
                  <a:lnTo>
                    <a:pt x="38563" y="4930"/>
                  </a:lnTo>
                  <a:lnTo>
                    <a:pt x="37935" y="5238"/>
                  </a:lnTo>
                  <a:lnTo>
                    <a:pt x="38391" y="5421"/>
                  </a:lnTo>
                  <a:lnTo>
                    <a:pt x="39122" y="5478"/>
                  </a:lnTo>
                  <a:close/>
                  <a:moveTo>
                    <a:pt x="38460" y="3983"/>
                  </a:moveTo>
                  <a:lnTo>
                    <a:pt x="38300" y="4086"/>
                  </a:lnTo>
                  <a:lnTo>
                    <a:pt x="37615" y="4040"/>
                  </a:lnTo>
                  <a:lnTo>
                    <a:pt x="36531" y="4268"/>
                  </a:lnTo>
                  <a:lnTo>
                    <a:pt x="35995" y="4257"/>
                  </a:lnTo>
                  <a:lnTo>
                    <a:pt x="35379" y="4793"/>
                  </a:lnTo>
                  <a:lnTo>
                    <a:pt x="36326" y="4736"/>
                  </a:lnTo>
                  <a:lnTo>
                    <a:pt x="35835" y="5158"/>
                  </a:lnTo>
                  <a:lnTo>
                    <a:pt x="36292" y="5273"/>
                  </a:lnTo>
                  <a:lnTo>
                    <a:pt x="37262" y="5193"/>
                  </a:lnTo>
                  <a:lnTo>
                    <a:pt x="38095" y="4668"/>
                  </a:lnTo>
                  <a:lnTo>
                    <a:pt x="38494" y="4314"/>
                  </a:lnTo>
                  <a:close/>
                  <a:moveTo>
                    <a:pt x="32879" y="4337"/>
                  </a:moveTo>
                  <a:lnTo>
                    <a:pt x="33142" y="4017"/>
                  </a:lnTo>
                  <a:lnTo>
                    <a:pt x="32697" y="3937"/>
                  </a:lnTo>
                  <a:lnTo>
                    <a:pt x="31887" y="4188"/>
                  </a:lnTo>
                  <a:lnTo>
                    <a:pt x="31784" y="4850"/>
                  </a:lnTo>
                  <a:lnTo>
                    <a:pt x="30917" y="4793"/>
                  </a:lnTo>
                  <a:lnTo>
                    <a:pt x="30517" y="4382"/>
                  </a:lnTo>
                  <a:lnTo>
                    <a:pt x="29342" y="4154"/>
                  </a:lnTo>
                  <a:lnTo>
                    <a:pt x="28577" y="4360"/>
                  </a:lnTo>
                  <a:lnTo>
                    <a:pt x="26922" y="5044"/>
                  </a:lnTo>
                  <a:lnTo>
                    <a:pt x="27504" y="5158"/>
                  </a:lnTo>
                  <a:lnTo>
                    <a:pt x="30049" y="5079"/>
                  </a:lnTo>
                  <a:lnTo>
                    <a:pt x="28531" y="5398"/>
                  </a:lnTo>
                  <a:lnTo>
                    <a:pt x="28315" y="5626"/>
                  </a:lnTo>
                  <a:lnTo>
                    <a:pt x="29159" y="5615"/>
                  </a:lnTo>
                  <a:lnTo>
                    <a:pt x="30905" y="5295"/>
                  </a:lnTo>
                  <a:lnTo>
                    <a:pt x="32868" y="5181"/>
                  </a:lnTo>
                  <a:lnTo>
                    <a:pt x="33598" y="4850"/>
                  </a:lnTo>
                  <a:lnTo>
                    <a:pt x="33929" y="4508"/>
                  </a:lnTo>
                  <a:lnTo>
                    <a:pt x="33393" y="4485"/>
                  </a:lnTo>
                  <a:lnTo>
                    <a:pt x="32788" y="4599"/>
                  </a:lnTo>
                  <a:close/>
                  <a:moveTo>
                    <a:pt x="40754" y="3732"/>
                  </a:moveTo>
                  <a:lnTo>
                    <a:pt x="39750" y="3686"/>
                  </a:lnTo>
                  <a:lnTo>
                    <a:pt x="39202" y="3972"/>
                  </a:lnTo>
                  <a:lnTo>
                    <a:pt x="39578" y="4188"/>
                  </a:lnTo>
                  <a:lnTo>
                    <a:pt x="40571" y="4268"/>
                  </a:lnTo>
                  <a:lnTo>
                    <a:pt x="40777" y="4565"/>
                  </a:lnTo>
                  <a:lnTo>
                    <a:pt x="40457" y="4907"/>
                  </a:lnTo>
                  <a:lnTo>
                    <a:pt x="40240" y="5307"/>
                  </a:lnTo>
                  <a:lnTo>
                    <a:pt x="41461" y="5535"/>
                  </a:lnTo>
                  <a:lnTo>
                    <a:pt x="42237" y="5626"/>
                  </a:lnTo>
                  <a:lnTo>
                    <a:pt x="43379" y="5615"/>
                  </a:lnTo>
                  <a:lnTo>
                    <a:pt x="45045" y="5501"/>
                  </a:lnTo>
                  <a:lnTo>
                    <a:pt x="45650" y="5581"/>
                  </a:lnTo>
                  <a:lnTo>
                    <a:pt x="46608" y="5444"/>
                  </a:lnTo>
                  <a:lnTo>
                    <a:pt x="47110" y="5238"/>
                  </a:lnTo>
                  <a:lnTo>
                    <a:pt x="47247" y="4953"/>
                  </a:lnTo>
                  <a:lnTo>
                    <a:pt x="46928" y="4679"/>
                  </a:lnTo>
                  <a:lnTo>
                    <a:pt x="46095" y="4645"/>
                  </a:lnTo>
                  <a:lnTo>
                    <a:pt x="44954" y="4702"/>
                  </a:lnTo>
                  <a:lnTo>
                    <a:pt x="43961" y="4850"/>
                  </a:lnTo>
                  <a:lnTo>
                    <a:pt x="43230" y="4793"/>
                  </a:lnTo>
                  <a:lnTo>
                    <a:pt x="42546" y="4759"/>
                  </a:lnTo>
                  <a:lnTo>
                    <a:pt x="42374" y="4599"/>
                  </a:lnTo>
                  <a:lnTo>
                    <a:pt x="41929" y="4439"/>
                  </a:lnTo>
                  <a:lnTo>
                    <a:pt x="42329" y="4166"/>
                  </a:lnTo>
                  <a:lnTo>
                    <a:pt x="42135" y="3937"/>
                  </a:lnTo>
                  <a:lnTo>
                    <a:pt x="41085" y="3960"/>
                  </a:lnTo>
                  <a:close/>
                  <a:moveTo>
                    <a:pt x="30061" y="3355"/>
                  </a:moveTo>
                  <a:lnTo>
                    <a:pt x="29205" y="3458"/>
                  </a:lnTo>
                  <a:lnTo>
                    <a:pt x="28417" y="3447"/>
                  </a:lnTo>
                  <a:lnTo>
                    <a:pt x="26694" y="3880"/>
                  </a:lnTo>
                  <a:lnTo>
                    <a:pt x="25039" y="4417"/>
                  </a:lnTo>
                  <a:lnTo>
                    <a:pt x="25039" y="4417"/>
                  </a:lnTo>
                  <a:lnTo>
                    <a:pt x="25553" y="4554"/>
                  </a:lnTo>
                  <a:lnTo>
                    <a:pt x="26546" y="4451"/>
                  </a:lnTo>
                  <a:lnTo>
                    <a:pt x="27949" y="4154"/>
                  </a:lnTo>
                  <a:lnTo>
                    <a:pt x="28486" y="4109"/>
                  </a:lnTo>
                  <a:lnTo>
                    <a:pt x="29227" y="3880"/>
                  </a:lnTo>
                  <a:close/>
                  <a:moveTo>
                    <a:pt x="41541" y="3447"/>
                  </a:moveTo>
                  <a:lnTo>
                    <a:pt x="41690" y="3367"/>
                  </a:lnTo>
                  <a:lnTo>
                    <a:pt x="41473" y="3241"/>
                  </a:lnTo>
                  <a:lnTo>
                    <a:pt x="40446" y="3230"/>
                  </a:lnTo>
                  <a:lnTo>
                    <a:pt x="40354" y="3412"/>
                  </a:lnTo>
                  <a:lnTo>
                    <a:pt x="41267" y="3458"/>
                  </a:lnTo>
                  <a:close/>
                  <a:moveTo>
                    <a:pt x="33210" y="3333"/>
                  </a:moveTo>
                  <a:lnTo>
                    <a:pt x="33667" y="3127"/>
                  </a:lnTo>
                  <a:lnTo>
                    <a:pt x="33085" y="3013"/>
                  </a:lnTo>
                  <a:lnTo>
                    <a:pt x="32240" y="3081"/>
                  </a:lnTo>
                  <a:lnTo>
                    <a:pt x="31521" y="3298"/>
                  </a:lnTo>
                  <a:lnTo>
                    <a:pt x="31989" y="3515"/>
                  </a:lnTo>
                  <a:close/>
                  <a:moveTo>
                    <a:pt x="34329" y="2728"/>
                  </a:moveTo>
                  <a:lnTo>
                    <a:pt x="33861" y="2602"/>
                  </a:lnTo>
                  <a:lnTo>
                    <a:pt x="33621" y="2568"/>
                  </a:lnTo>
                  <a:lnTo>
                    <a:pt x="32811" y="2762"/>
                  </a:lnTo>
                  <a:lnTo>
                    <a:pt x="32674" y="2853"/>
                  </a:lnTo>
                  <a:lnTo>
                    <a:pt x="33530" y="2853"/>
                  </a:lnTo>
                  <a:close/>
                  <a:moveTo>
                    <a:pt x="40948" y="3081"/>
                  </a:moveTo>
                  <a:lnTo>
                    <a:pt x="41370" y="2842"/>
                  </a:lnTo>
                  <a:lnTo>
                    <a:pt x="41039" y="2614"/>
                  </a:lnTo>
                  <a:lnTo>
                    <a:pt x="40799" y="2568"/>
                  </a:lnTo>
                  <a:lnTo>
                    <a:pt x="40172" y="2556"/>
                  </a:lnTo>
                  <a:lnTo>
                    <a:pt x="39875" y="2819"/>
                  </a:lnTo>
                  <a:lnTo>
                    <a:pt x="39772" y="3070"/>
                  </a:lnTo>
                  <a:lnTo>
                    <a:pt x="40001" y="3230"/>
                  </a:lnTo>
                  <a:close/>
                  <a:moveTo>
                    <a:pt x="38985" y="2910"/>
                  </a:moveTo>
                  <a:lnTo>
                    <a:pt x="39008" y="2602"/>
                  </a:lnTo>
                  <a:lnTo>
                    <a:pt x="37946" y="2362"/>
                  </a:lnTo>
                  <a:lnTo>
                    <a:pt x="37079" y="2271"/>
                  </a:lnTo>
                  <a:lnTo>
                    <a:pt x="36782" y="2511"/>
                  </a:lnTo>
                  <a:lnTo>
                    <a:pt x="37182" y="2671"/>
                  </a:lnTo>
                  <a:lnTo>
                    <a:pt x="36417" y="2876"/>
                  </a:lnTo>
                  <a:lnTo>
                    <a:pt x="37524" y="2899"/>
                  </a:lnTo>
                  <a:lnTo>
                    <a:pt x="38095" y="3116"/>
                  </a:lnTo>
                  <a:lnTo>
                    <a:pt x="38837" y="3184"/>
                  </a:lnTo>
                  <a:close/>
                  <a:moveTo>
                    <a:pt x="46654" y="2043"/>
                  </a:moveTo>
                  <a:lnTo>
                    <a:pt x="46734" y="1644"/>
                  </a:lnTo>
                  <a:lnTo>
                    <a:pt x="46060" y="1529"/>
                  </a:lnTo>
                  <a:lnTo>
                    <a:pt x="45399" y="1404"/>
                  </a:lnTo>
                  <a:lnTo>
                    <a:pt x="45170" y="1084"/>
                  </a:lnTo>
                  <a:lnTo>
                    <a:pt x="43995" y="1119"/>
                  </a:lnTo>
                  <a:lnTo>
                    <a:pt x="44041" y="1244"/>
                  </a:lnTo>
                  <a:lnTo>
                    <a:pt x="43481" y="1290"/>
                  </a:lnTo>
                  <a:lnTo>
                    <a:pt x="42899" y="1472"/>
                  </a:lnTo>
                  <a:lnTo>
                    <a:pt x="42203" y="1746"/>
                  </a:lnTo>
                  <a:lnTo>
                    <a:pt x="42158" y="2020"/>
                  </a:lnTo>
                  <a:lnTo>
                    <a:pt x="42443" y="2226"/>
                  </a:lnTo>
                  <a:lnTo>
                    <a:pt x="43367" y="2226"/>
                  </a:lnTo>
                  <a:lnTo>
                    <a:pt x="42751" y="2397"/>
                  </a:lnTo>
                  <a:lnTo>
                    <a:pt x="42454" y="2625"/>
                  </a:lnTo>
                  <a:lnTo>
                    <a:pt x="42682" y="2899"/>
                  </a:lnTo>
                  <a:lnTo>
                    <a:pt x="43641" y="2990"/>
                  </a:lnTo>
                  <a:lnTo>
                    <a:pt x="44611" y="2933"/>
                  </a:lnTo>
                  <a:lnTo>
                    <a:pt x="46106" y="2442"/>
                  </a:lnTo>
                  <a:lnTo>
                    <a:pt x="47019" y="2260"/>
                  </a:lnTo>
                  <a:close/>
                  <a:moveTo>
                    <a:pt x="57849" y="80"/>
                  </a:moveTo>
                  <a:lnTo>
                    <a:pt x="56845" y="46"/>
                  </a:lnTo>
                  <a:lnTo>
                    <a:pt x="55864" y="0"/>
                  </a:lnTo>
                  <a:lnTo>
                    <a:pt x="54414" y="91"/>
                  </a:lnTo>
                  <a:lnTo>
                    <a:pt x="54209" y="34"/>
                  </a:lnTo>
                  <a:lnTo>
                    <a:pt x="52748" y="57"/>
                  </a:lnTo>
                  <a:lnTo>
                    <a:pt x="51835" y="114"/>
                  </a:lnTo>
                  <a:lnTo>
                    <a:pt x="51105" y="206"/>
                  </a:lnTo>
                  <a:lnTo>
                    <a:pt x="50386" y="491"/>
                  </a:lnTo>
                  <a:lnTo>
                    <a:pt x="50066" y="343"/>
                  </a:lnTo>
                  <a:lnTo>
                    <a:pt x="49507" y="320"/>
                  </a:lnTo>
                  <a:lnTo>
                    <a:pt x="48548" y="514"/>
                  </a:lnTo>
                  <a:lnTo>
                    <a:pt x="47498" y="605"/>
                  </a:lnTo>
                  <a:lnTo>
                    <a:pt x="46905" y="616"/>
                  </a:lnTo>
                  <a:lnTo>
                    <a:pt x="46049" y="731"/>
                  </a:lnTo>
                  <a:lnTo>
                    <a:pt x="45901" y="913"/>
                  </a:lnTo>
                  <a:lnTo>
                    <a:pt x="46254" y="1084"/>
                  </a:lnTo>
                  <a:lnTo>
                    <a:pt x="46369" y="1313"/>
                  </a:lnTo>
                  <a:lnTo>
                    <a:pt x="46996" y="1529"/>
                  </a:lnTo>
                  <a:lnTo>
                    <a:pt x="48765" y="1484"/>
                  </a:lnTo>
                  <a:lnTo>
                    <a:pt x="49792" y="1564"/>
                  </a:lnTo>
                  <a:lnTo>
                    <a:pt x="48765" y="1769"/>
                  </a:lnTo>
                  <a:lnTo>
                    <a:pt x="48446" y="1712"/>
                  </a:lnTo>
                  <a:lnTo>
                    <a:pt x="47122" y="1689"/>
                  </a:lnTo>
                  <a:lnTo>
                    <a:pt x="46962" y="1997"/>
                  </a:lnTo>
                  <a:lnTo>
                    <a:pt x="47396" y="2248"/>
                  </a:lnTo>
                  <a:lnTo>
                    <a:pt x="46996" y="2477"/>
                  </a:lnTo>
                  <a:lnTo>
                    <a:pt x="45924" y="2625"/>
                  </a:lnTo>
                  <a:lnTo>
                    <a:pt x="45227" y="2876"/>
                  </a:lnTo>
                  <a:lnTo>
                    <a:pt x="45912" y="3002"/>
                  </a:lnTo>
                  <a:lnTo>
                    <a:pt x="46152" y="3424"/>
                  </a:lnTo>
                  <a:lnTo>
                    <a:pt x="45079" y="3139"/>
                  </a:lnTo>
                  <a:lnTo>
                    <a:pt x="44725" y="3184"/>
                  </a:lnTo>
                  <a:lnTo>
                    <a:pt x="44440" y="3675"/>
                  </a:lnTo>
                  <a:lnTo>
                    <a:pt x="43299" y="3823"/>
                  </a:lnTo>
                  <a:lnTo>
                    <a:pt x="43013" y="4154"/>
                  </a:lnTo>
                  <a:lnTo>
                    <a:pt x="43972" y="4200"/>
                  </a:lnTo>
                  <a:lnTo>
                    <a:pt x="44668" y="4280"/>
                  </a:lnTo>
                  <a:lnTo>
                    <a:pt x="46334" y="4166"/>
                  </a:lnTo>
                  <a:lnTo>
                    <a:pt x="47533" y="4371"/>
                  </a:lnTo>
                  <a:lnTo>
                    <a:pt x="49336" y="3937"/>
                  </a:lnTo>
                  <a:lnTo>
                    <a:pt x="49473" y="3789"/>
                  </a:lnTo>
                  <a:lnTo>
                    <a:pt x="48560" y="3812"/>
                  </a:lnTo>
                  <a:lnTo>
                    <a:pt x="48640" y="3652"/>
                  </a:lnTo>
                  <a:lnTo>
                    <a:pt x="49564" y="3458"/>
                  </a:lnTo>
                  <a:lnTo>
                    <a:pt x="50078" y="3184"/>
                  </a:lnTo>
                  <a:lnTo>
                    <a:pt x="51048" y="3002"/>
                  </a:lnTo>
                  <a:lnTo>
                    <a:pt x="51755" y="2773"/>
                  </a:lnTo>
                  <a:lnTo>
                    <a:pt x="51641" y="2454"/>
                  </a:lnTo>
                  <a:lnTo>
                    <a:pt x="52120" y="2340"/>
                  </a:lnTo>
                  <a:lnTo>
                    <a:pt x="51504" y="2260"/>
                  </a:lnTo>
                  <a:lnTo>
                    <a:pt x="53090" y="2203"/>
                  </a:lnTo>
                  <a:lnTo>
                    <a:pt x="53547" y="2077"/>
                  </a:lnTo>
                  <a:lnTo>
                    <a:pt x="54665" y="1963"/>
                  </a:lnTo>
                  <a:lnTo>
                    <a:pt x="56001" y="1461"/>
                  </a:lnTo>
                  <a:lnTo>
                    <a:pt x="56971" y="1301"/>
                  </a:lnTo>
                  <a:lnTo>
                    <a:pt x="58431" y="947"/>
                  </a:lnTo>
                  <a:lnTo>
                    <a:pt x="57381" y="947"/>
                  </a:lnTo>
                  <a:lnTo>
                    <a:pt x="57941" y="822"/>
                  </a:lnTo>
                  <a:lnTo>
                    <a:pt x="59219" y="708"/>
                  </a:lnTo>
                  <a:lnTo>
                    <a:pt x="60600" y="479"/>
                  </a:lnTo>
                  <a:lnTo>
                    <a:pt x="60759" y="320"/>
                  </a:lnTo>
                  <a:lnTo>
                    <a:pt x="60018" y="171"/>
                  </a:lnTo>
                  <a:lnTo>
                    <a:pt x="59059" y="1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5"/>
            <p:cNvSpPr/>
            <p:nvPr/>
          </p:nvSpPr>
          <p:spPr>
            <a:xfrm>
              <a:off x="3828675" y="2029950"/>
              <a:ext cx="78200" cy="45675"/>
            </a:xfrm>
            <a:custGeom>
              <a:avLst/>
              <a:gdLst/>
              <a:ahLst/>
              <a:cxnLst/>
              <a:rect l="l" t="t" r="r" b="b"/>
              <a:pathLst>
                <a:path w="3128" h="1827" extrusionOk="0">
                  <a:moveTo>
                    <a:pt x="2500" y="274"/>
                  </a:moveTo>
                  <a:lnTo>
                    <a:pt x="1724" y="0"/>
                  </a:lnTo>
                  <a:lnTo>
                    <a:pt x="1587" y="195"/>
                  </a:lnTo>
                  <a:lnTo>
                    <a:pt x="982" y="195"/>
                  </a:lnTo>
                  <a:lnTo>
                    <a:pt x="799" y="343"/>
                  </a:lnTo>
                  <a:lnTo>
                    <a:pt x="468" y="252"/>
                  </a:lnTo>
                  <a:lnTo>
                    <a:pt x="503" y="480"/>
                  </a:lnTo>
                  <a:lnTo>
                    <a:pt x="1" y="982"/>
                  </a:lnTo>
                  <a:lnTo>
                    <a:pt x="1" y="1381"/>
                  </a:lnTo>
                  <a:lnTo>
                    <a:pt x="343" y="1256"/>
                  </a:lnTo>
                  <a:lnTo>
                    <a:pt x="605" y="1644"/>
                  </a:lnTo>
                  <a:lnTo>
                    <a:pt x="913" y="1826"/>
                  </a:lnTo>
                  <a:lnTo>
                    <a:pt x="1256" y="1781"/>
                  </a:lnTo>
                  <a:lnTo>
                    <a:pt x="1644" y="1484"/>
                  </a:lnTo>
                  <a:lnTo>
                    <a:pt x="1769" y="1621"/>
                  </a:lnTo>
                  <a:lnTo>
                    <a:pt x="2112" y="1598"/>
                  </a:lnTo>
                  <a:lnTo>
                    <a:pt x="2237" y="1244"/>
                  </a:lnTo>
                  <a:lnTo>
                    <a:pt x="2785" y="1359"/>
                  </a:lnTo>
                  <a:lnTo>
                    <a:pt x="3082" y="1199"/>
                  </a:lnTo>
                  <a:lnTo>
                    <a:pt x="3127" y="845"/>
                  </a:lnTo>
                  <a:lnTo>
                    <a:pt x="2751" y="811"/>
                  </a:lnTo>
                  <a:lnTo>
                    <a:pt x="2431" y="651"/>
                  </a:lnTo>
                  <a:lnTo>
                    <a:pt x="2523" y="4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5"/>
            <p:cNvSpPr/>
            <p:nvPr/>
          </p:nvSpPr>
          <p:spPr>
            <a:xfrm>
              <a:off x="2331975" y="3510975"/>
              <a:ext cx="267625" cy="852800"/>
            </a:xfrm>
            <a:custGeom>
              <a:avLst/>
              <a:gdLst/>
              <a:ahLst/>
              <a:cxnLst/>
              <a:rect l="l" t="t" r="r" b="b"/>
              <a:pathLst>
                <a:path w="10705" h="34112" extrusionOk="0">
                  <a:moveTo>
                    <a:pt x="8742" y="31555"/>
                  </a:moveTo>
                  <a:lnTo>
                    <a:pt x="8217" y="31452"/>
                  </a:lnTo>
                  <a:lnTo>
                    <a:pt x="7749" y="31817"/>
                  </a:lnTo>
                  <a:lnTo>
                    <a:pt x="7772" y="32399"/>
                  </a:lnTo>
                  <a:lnTo>
                    <a:pt x="7601" y="32799"/>
                  </a:lnTo>
                  <a:lnTo>
                    <a:pt x="6574" y="32479"/>
                  </a:lnTo>
                  <a:lnTo>
                    <a:pt x="5341" y="31909"/>
                  </a:lnTo>
                  <a:lnTo>
                    <a:pt x="4702" y="31726"/>
                  </a:lnTo>
                  <a:lnTo>
                    <a:pt x="6083" y="32696"/>
                  </a:lnTo>
                  <a:lnTo>
                    <a:pt x="6984" y="33152"/>
                  </a:lnTo>
                  <a:lnTo>
                    <a:pt x="8057" y="33643"/>
                  </a:lnTo>
                  <a:lnTo>
                    <a:pt x="8810" y="33769"/>
                  </a:lnTo>
                  <a:lnTo>
                    <a:pt x="9427" y="34020"/>
                  </a:lnTo>
                  <a:lnTo>
                    <a:pt x="9849" y="34088"/>
                  </a:lnTo>
                  <a:lnTo>
                    <a:pt x="10180" y="34111"/>
                  </a:lnTo>
                  <a:lnTo>
                    <a:pt x="10636" y="33849"/>
                  </a:lnTo>
                  <a:lnTo>
                    <a:pt x="10705" y="33506"/>
                  </a:lnTo>
                  <a:lnTo>
                    <a:pt x="10294" y="33483"/>
                  </a:lnTo>
                  <a:lnTo>
                    <a:pt x="9586" y="33483"/>
                  </a:lnTo>
                  <a:close/>
                  <a:moveTo>
                    <a:pt x="1997" y="3549"/>
                  </a:moveTo>
                  <a:lnTo>
                    <a:pt x="1472" y="2545"/>
                  </a:lnTo>
                  <a:lnTo>
                    <a:pt x="1621" y="1655"/>
                  </a:lnTo>
                  <a:lnTo>
                    <a:pt x="1164" y="1267"/>
                  </a:lnTo>
                  <a:lnTo>
                    <a:pt x="993" y="616"/>
                  </a:lnTo>
                  <a:lnTo>
                    <a:pt x="548" y="0"/>
                  </a:lnTo>
                  <a:lnTo>
                    <a:pt x="377" y="468"/>
                  </a:lnTo>
                  <a:lnTo>
                    <a:pt x="0" y="696"/>
                  </a:lnTo>
                  <a:lnTo>
                    <a:pt x="297" y="1986"/>
                  </a:lnTo>
                  <a:lnTo>
                    <a:pt x="514" y="3469"/>
                  </a:lnTo>
                  <a:lnTo>
                    <a:pt x="491" y="5489"/>
                  </a:lnTo>
                  <a:lnTo>
                    <a:pt x="491" y="7372"/>
                  </a:lnTo>
                  <a:lnTo>
                    <a:pt x="628" y="9130"/>
                  </a:lnTo>
                  <a:lnTo>
                    <a:pt x="354" y="10248"/>
                  </a:lnTo>
                  <a:lnTo>
                    <a:pt x="651" y="11355"/>
                  </a:lnTo>
                  <a:lnTo>
                    <a:pt x="582" y="12108"/>
                  </a:lnTo>
                  <a:lnTo>
                    <a:pt x="1039" y="13466"/>
                  </a:lnTo>
                  <a:lnTo>
                    <a:pt x="1027" y="14825"/>
                  </a:lnTo>
                  <a:lnTo>
                    <a:pt x="856" y="16274"/>
                  </a:lnTo>
                  <a:lnTo>
                    <a:pt x="765" y="17769"/>
                  </a:lnTo>
                  <a:lnTo>
                    <a:pt x="468" y="17803"/>
                  </a:lnTo>
                  <a:lnTo>
                    <a:pt x="810" y="18842"/>
                  </a:lnTo>
                  <a:lnTo>
                    <a:pt x="1278" y="19743"/>
                  </a:lnTo>
                  <a:lnTo>
                    <a:pt x="1119" y="20359"/>
                  </a:lnTo>
                  <a:lnTo>
                    <a:pt x="1392" y="22014"/>
                  </a:lnTo>
                  <a:lnTo>
                    <a:pt x="1609" y="23270"/>
                  </a:lnTo>
                  <a:lnTo>
                    <a:pt x="2111" y="23395"/>
                  </a:lnTo>
                  <a:lnTo>
                    <a:pt x="1952" y="22299"/>
                  </a:lnTo>
                  <a:lnTo>
                    <a:pt x="2522" y="22528"/>
                  </a:lnTo>
                  <a:lnTo>
                    <a:pt x="2773" y="24331"/>
                  </a:lnTo>
                  <a:lnTo>
                    <a:pt x="1860" y="24034"/>
                  </a:lnTo>
                  <a:lnTo>
                    <a:pt x="2146" y="25495"/>
                  </a:lnTo>
                  <a:lnTo>
                    <a:pt x="1769" y="26271"/>
                  </a:lnTo>
                  <a:lnTo>
                    <a:pt x="2933" y="26533"/>
                  </a:lnTo>
                  <a:lnTo>
                    <a:pt x="2454" y="27218"/>
                  </a:lnTo>
                  <a:lnTo>
                    <a:pt x="2477" y="28074"/>
                  </a:lnTo>
                  <a:lnTo>
                    <a:pt x="3196" y="29580"/>
                  </a:lnTo>
                  <a:lnTo>
                    <a:pt x="3789" y="30174"/>
                  </a:lnTo>
                  <a:lnTo>
                    <a:pt x="3823" y="30687"/>
                  </a:lnTo>
                  <a:lnTo>
                    <a:pt x="4291" y="31224"/>
                  </a:lnTo>
                  <a:lnTo>
                    <a:pt x="5364" y="31726"/>
                  </a:lnTo>
                  <a:lnTo>
                    <a:pt x="5364" y="31726"/>
                  </a:lnTo>
                  <a:lnTo>
                    <a:pt x="6414" y="32319"/>
                  </a:lnTo>
                  <a:lnTo>
                    <a:pt x="7304" y="32605"/>
                  </a:lnTo>
                  <a:lnTo>
                    <a:pt x="7589" y="32593"/>
                  </a:lnTo>
                  <a:lnTo>
                    <a:pt x="7327" y="31783"/>
                  </a:lnTo>
                  <a:lnTo>
                    <a:pt x="7817" y="31463"/>
                  </a:lnTo>
                  <a:lnTo>
                    <a:pt x="8057" y="31258"/>
                  </a:lnTo>
                  <a:lnTo>
                    <a:pt x="8651" y="31258"/>
                  </a:lnTo>
                  <a:lnTo>
                    <a:pt x="7966" y="31121"/>
                  </a:lnTo>
                  <a:lnTo>
                    <a:pt x="6254" y="31007"/>
                  </a:lnTo>
                  <a:lnTo>
                    <a:pt x="5763" y="30493"/>
                  </a:lnTo>
                  <a:lnTo>
                    <a:pt x="5501" y="29843"/>
                  </a:lnTo>
                  <a:lnTo>
                    <a:pt x="5056" y="29900"/>
                  </a:lnTo>
                  <a:lnTo>
                    <a:pt x="4691" y="29580"/>
                  </a:lnTo>
                  <a:lnTo>
                    <a:pt x="4245" y="28645"/>
                  </a:lnTo>
                  <a:lnTo>
                    <a:pt x="4633" y="28257"/>
                  </a:lnTo>
                  <a:lnTo>
                    <a:pt x="4645" y="27697"/>
                  </a:lnTo>
                  <a:lnTo>
                    <a:pt x="4394" y="27241"/>
                  </a:lnTo>
                  <a:lnTo>
                    <a:pt x="4497" y="26488"/>
                  </a:lnTo>
                  <a:lnTo>
                    <a:pt x="4337" y="25324"/>
                  </a:lnTo>
                  <a:lnTo>
                    <a:pt x="4074" y="24787"/>
                  </a:lnTo>
                  <a:lnTo>
                    <a:pt x="4337" y="24639"/>
                  </a:lnTo>
                  <a:lnTo>
                    <a:pt x="4154" y="24308"/>
                  </a:lnTo>
                  <a:lnTo>
                    <a:pt x="3755" y="24125"/>
                  </a:lnTo>
                  <a:lnTo>
                    <a:pt x="3869" y="23749"/>
                  </a:lnTo>
                  <a:lnTo>
                    <a:pt x="3424" y="23418"/>
                  </a:lnTo>
                  <a:lnTo>
                    <a:pt x="2910" y="22414"/>
                  </a:lnTo>
                  <a:lnTo>
                    <a:pt x="3138" y="22242"/>
                  </a:lnTo>
                  <a:lnTo>
                    <a:pt x="2671" y="21158"/>
                  </a:lnTo>
                  <a:lnTo>
                    <a:pt x="2568" y="20245"/>
                  </a:lnTo>
                  <a:lnTo>
                    <a:pt x="2522" y="19424"/>
                  </a:lnTo>
                  <a:lnTo>
                    <a:pt x="2876" y="19081"/>
                  </a:lnTo>
                  <a:lnTo>
                    <a:pt x="2408" y="18191"/>
                  </a:lnTo>
                  <a:lnTo>
                    <a:pt x="2191" y="17347"/>
                  </a:lnTo>
                  <a:lnTo>
                    <a:pt x="2614" y="16730"/>
                  </a:lnTo>
                  <a:lnTo>
                    <a:pt x="2408" y="15966"/>
                  </a:lnTo>
                  <a:lnTo>
                    <a:pt x="2636" y="15076"/>
                  </a:lnTo>
                  <a:lnTo>
                    <a:pt x="2454" y="14231"/>
                  </a:lnTo>
                  <a:lnTo>
                    <a:pt x="2225" y="14060"/>
                  </a:lnTo>
                  <a:lnTo>
                    <a:pt x="1529" y="12508"/>
                  </a:lnTo>
                  <a:lnTo>
                    <a:pt x="1826" y="11583"/>
                  </a:lnTo>
                  <a:lnTo>
                    <a:pt x="1586" y="10693"/>
                  </a:lnTo>
                  <a:lnTo>
                    <a:pt x="1712" y="9872"/>
                  </a:lnTo>
                  <a:lnTo>
                    <a:pt x="2077" y="9027"/>
                  </a:lnTo>
                  <a:lnTo>
                    <a:pt x="2534" y="8457"/>
                  </a:lnTo>
                  <a:lnTo>
                    <a:pt x="2248" y="8103"/>
                  </a:lnTo>
                  <a:lnTo>
                    <a:pt x="2385" y="7817"/>
                  </a:lnTo>
                  <a:lnTo>
                    <a:pt x="2157" y="6300"/>
                  </a:lnTo>
                  <a:lnTo>
                    <a:pt x="2956" y="5843"/>
                  </a:lnTo>
                  <a:lnTo>
                    <a:pt x="3104" y="4907"/>
                  </a:lnTo>
                  <a:lnTo>
                    <a:pt x="2979" y="4679"/>
                  </a:lnTo>
                  <a:lnTo>
                    <a:pt x="2442" y="48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5"/>
            <p:cNvSpPr/>
            <p:nvPr/>
          </p:nvSpPr>
          <p:spPr>
            <a:xfrm>
              <a:off x="5085725" y="1906425"/>
              <a:ext cx="1024275" cy="792875"/>
            </a:xfrm>
            <a:custGeom>
              <a:avLst/>
              <a:gdLst/>
              <a:ahLst/>
              <a:cxnLst/>
              <a:rect l="l" t="t" r="r" b="b"/>
              <a:pathLst>
                <a:path w="40971" h="31715" extrusionOk="0">
                  <a:moveTo>
                    <a:pt x="32514" y="31269"/>
                  </a:moveTo>
                  <a:lnTo>
                    <a:pt x="32605" y="30756"/>
                  </a:lnTo>
                  <a:lnTo>
                    <a:pt x="32891" y="30356"/>
                  </a:lnTo>
                  <a:lnTo>
                    <a:pt x="32662" y="30003"/>
                  </a:lnTo>
                  <a:lnTo>
                    <a:pt x="32206" y="29991"/>
                  </a:lnTo>
                  <a:lnTo>
                    <a:pt x="31373" y="30242"/>
                  </a:lnTo>
                  <a:lnTo>
                    <a:pt x="31065" y="30642"/>
                  </a:lnTo>
                  <a:lnTo>
                    <a:pt x="31202" y="31429"/>
                  </a:lnTo>
                  <a:lnTo>
                    <a:pt x="31898" y="31714"/>
                  </a:lnTo>
                  <a:close/>
                  <a:moveTo>
                    <a:pt x="34397" y="3241"/>
                  </a:moveTo>
                  <a:lnTo>
                    <a:pt x="33530" y="2374"/>
                  </a:lnTo>
                  <a:lnTo>
                    <a:pt x="32902" y="1849"/>
                  </a:lnTo>
                  <a:lnTo>
                    <a:pt x="32354" y="1461"/>
                  </a:lnTo>
                  <a:lnTo>
                    <a:pt x="31259" y="593"/>
                  </a:lnTo>
                  <a:lnTo>
                    <a:pt x="30414" y="263"/>
                  </a:lnTo>
                  <a:lnTo>
                    <a:pt x="29204" y="0"/>
                  </a:lnTo>
                  <a:lnTo>
                    <a:pt x="28326" y="34"/>
                  </a:lnTo>
                  <a:lnTo>
                    <a:pt x="27595" y="194"/>
                  </a:lnTo>
                  <a:lnTo>
                    <a:pt x="27356" y="616"/>
                  </a:lnTo>
                  <a:lnTo>
                    <a:pt x="27881" y="833"/>
                  </a:lnTo>
                  <a:lnTo>
                    <a:pt x="28234" y="1301"/>
                  </a:lnTo>
                  <a:lnTo>
                    <a:pt x="28063" y="1586"/>
                  </a:lnTo>
                  <a:lnTo>
                    <a:pt x="28075" y="2511"/>
                  </a:lnTo>
                  <a:lnTo>
                    <a:pt x="28349" y="2899"/>
                  </a:lnTo>
                  <a:lnTo>
                    <a:pt x="27721" y="3458"/>
                  </a:lnTo>
                  <a:lnTo>
                    <a:pt x="26682" y="3127"/>
                  </a:lnTo>
                  <a:lnTo>
                    <a:pt x="26762" y="3789"/>
                  </a:lnTo>
                  <a:lnTo>
                    <a:pt x="26808" y="4668"/>
                  </a:lnTo>
                  <a:lnTo>
                    <a:pt x="27196" y="5044"/>
                  </a:lnTo>
                  <a:lnTo>
                    <a:pt x="27538" y="4930"/>
                  </a:lnTo>
                  <a:lnTo>
                    <a:pt x="28303" y="5067"/>
                  </a:lnTo>
                  <a:lnTo>
                    <a:pt x="28668" y="4736"/>
                  </a:lnTo>
                  <a:lnTo>
                    <a:pt x="29387" y="5021"/>
                  </a:lnTo>
                  <a:lnTo>
                    <a:pt x="30414" y="5638"/>
                  </a:lnTo>
                  <a:lnTo>
                    <a:pt x="30517" y="5957"/>
                  </a:lnTo>
                  <a:lnTo>
                    <a:pt x="29901" y="5854"/>
                  </a:lnTo>
                  <a:lnTo>
                    <a:pt x="28931" y="5969"/>
                  </a:lnTo>
                  <a:lnTo>
                    <a:pt x="28588" y="6220"/>
                  </a:lnTo>
                  <a:lnTo>
                    <a:pt x="28394" y="6813"/>
                  </a:lnTo>
                  <a:lnTo>
                    <a:pt x="27493" y="7155"/>
                  </a:lnTo>
                  <a:lnTo>
                    <a:pt x="27048" y="7623"/>
                  </a:lnTo>
                  <a:lnTo>
                    <a:pt x="26214" y="7441"/>
                  </a:lnTo>
                  <a:lnTo>
                    <a:pt x="25758" y="7361"/>
                  </a:lnTo>
                  <a:lnTo>
                    <a:pt x="25701" y="7931"/>
                  </a:lnTo>
                  <a:lnTo>
                    <a:pt x="26112" y="8262"/>
                  </a:lnTo>
                  <a:lnTo>
                    <a:pt x="26386" y="8559"/>
                  </a:lnTo>
                  <a:lnTo>
                    <a:pt x="26020" y="8844"/>
                  </a:lnTo>
                  <a:lnTo>
                    <a:pt x="25758" y="9324"/>
                  </a:lnTo>
                  <a:lnTo>
                    <a:pt x="25050" y="9632"/>
                  </a:lnTo>
                  <a:lnTo>
                    <a:pt x="23989" y="9666"/>
                  </a:lnTo>
                  <a:lnTo>
                    <a:pt x="22951" y="9974"/>
                  </a:lnTo>
                  <a:lnTo>
                    <a:pt x="22323" y="10442"/>
                  </a:lnTo>
                  <a:lnTo>
                    <a:pt x="21866" y="10157"/>
                  </a:lnTo>
                  <a:lnTo>
                    <a:pt x="20988" y="10180"/>
                  </a:lnTo>
                  <a:lnTo>
                    <a:pt x="19664" y="9632"/>
                  </a:lnTo>
                  <a:lnTo>
                    <a:pt x="18876" y="9506"/>
                  </a:lnTo>
                  <a:lnTo>
                    <a:pt x="17963" y="9620"/>
                  </a:lnTo>
                  <a:lnTo>
                    <a:pt x="16366" y="9438"/>
                  </a:lnTo>
                  <a:lnTo>
                    <a:pt x="15578" y="9449"/>
                  </a:lnTo>
                  <a:lnTo>
                    <a:pt x="14905" y="8936"/>
                  </a:lnTo>
                  <a:lnTo>
                    <a:pt x="14209" y="8125"/>
                  </a:lnTo>
                  <a:lnTo>
                    <a:pt x="13730" y="8023"/>
                  </a:lnTo>
                  <a:lnTo>
                    <a:pt x="12600" y="7475"/>
                  </a:lnTo>
                  <a:lnTo>
                    <a:pt x="11573" y="7349"/>
                  </a:lnTo>
                  <a:lnTo>
                    <a:pt x="10660" y="7213"/>
                  </a:lnTo>
                  <a:lnTo>
                    <a:pt x="10226" y="6825"/>
                  </a:lnTo>
                  <a:lnTo>
                    <a:pt x="10043" y="5786"/>
                  </a:lnTo>
                  <a:lnTo>
                    <a:pt x="9222" y="5067"/>
                  </a:lnTo>
                  <a:lnTo>
                    <a:pt x="8058" y="4736"/>
                  </a:lnTo>
                  <a:lnTo>
                    <a:pt x="7247" y="4268"/>
                  </a:lnTo>
                  <a:lnTo>
                    <a:pt x="6779" y="3641"/>
                  </a:lnTo>
                  <a:lnTo>
                    <a:pt x="6540" y="3709"/>
                  </a:lnTo>
                  <a:lnTo>
                    <a:pt x="6277" y="4314"/>
                  </a:lnTo>
                  <a:lnTo>
                    <a:pt x="5741" y="4394"/>
                  </a:lnTo>
                  <a:lnTo>
                    <a:pt x="6095" y="5284"/>
                  </a:lnTo>
                  <a:lnTo>
                    <a:pt x="5867" y="5683"/>
                  </a:lnTo>
                  <a:lnTo>
                    <a:pt x="4337" y="5398"/>
                  </a:lnTo>
                  <a:lnTo>
                    <a:pt x="4486" y="6984"/>
                  </a:lnTo>
                  <a:lnTo>
                    <a:pt x="4200" y="7178"/>
                  </a:lnTo>
                  <a:lnTo>
                    <a:pt x="2911" y="7521"/>
                  </a:lnTo>
                  <a:lnTo>
                    <a:pt x="4155" y="9050"/>
                  </a:lnTo>
                  <a:lnTo>
                    <a:pt x="3744" y="9278"/>
                  </a:lnTo>
                  <a:lnTo>
                    <a:pt x="3984" y="9780"/>
                  </a:lnTo>
                  <a:lnTo>
                    <a:pt x="3949" y="9974"/>
                  </a:lnTo>
                  <a:lnTo>
                    <a:pt x="2979" y="10465"/>
                  </a:lnTo>
                  <a:lnTo>
                    <a:pt x="2842" y="10807"/>
                  </a:lnTo>
                  <a:lnTo>
                    <a:pt x="1929" y="10921"/>
                  </a:lnTo>
                  <a:lnTo>
                    <a:pt x="1838" y="11492"/>
                  </a:lnTo>
                  <a:lnTo>
                    <a:pt x="1028" y="11355"/>
                  </a:lnTo>
                  <a:lnTo>
                    <a:pt x="571" y="11526"/>
                  </a:lnTo>
                  <a:lnTo>
                    <a:pt x="1" y="11960"/>
                  </a:lnTo>
                  <a:lnTo>
                    <a:pt x="160" y="12177"/>
                  </a:lnTo>
                  <a:lnTo>
                    <a:pt x="12" y="12382"/>
                  </a:lnTo>
                  <a:lnTo>
                    <a:pt x="446" y="13227"/>
                  </a:lnTo>
                  <a:lnTo>
                    <a:pt x="674" y="13147"/>
                  </a:lnTo>
                  <a:lnTo>
                    <a:pt x="1176" y="13341"/>
                  </a:lnTo>
                  <a:lnTo>
                    <a:pt x="1256" y="13695"/>
                  </a:lnTo>
                  <a:lnTo>
                    <a:pt x="1518" y="14231"/>
                  </a:lnTo>
                  <a:lnTo>
                    <a:pt x="1712" y="14493"/>
                  </a:lnTo>
                  <a:lnTo>
                    <a:pt x="2386" y="14927"/>
                  </a:lnTo>
                  <a:lnTo>
                    <a:pt x="2797" y="15635"/>
                  </a:lnTo>
                  <a:lnTo>
                    <a:pt x="4143" y="16011"/>
                  </a:lnTo>
                  <a:lnTo>
                    <a:pt x="5227" y="17084"/>
                  </a:lnTo>
                  <a:lnTo>
                    <a:pt x="5342" y="17826"/>
                  </a:lnTo>
                  <a:lnTo>
                    <a:pt x="5764" y="18294"/>
                  </a:lnTo>
                  <a:lnTo>
                    <a:pt x="5855" y="18762"/>
                  </a:lnTo>
                  <a:lnTo>
                    <a:pt x="5262" y="18636"/>
                  </a:lnTo>
                  <a:lnTo>
                    <a:pt x="5718" y="19629"/>
                  </a:lnTo>
                  <a:lnTo>
                    <a:pt x="6608" y="20200"/>
                  </a:lnTo>
                  <a:lnTo>
                    <a:pt x="7818" y="20827"/>
                  </a:lnTo>
                  <a:lnTo>
                    <a:pt x="8092" y="20622"/>
                  </a:lnTo>
                  <a:lnTo>
                    <a:pt x="8765" y="20907"/>
                  </a:lnTo>
                  <a:lnTo>
                    <a:pt x="9678" y="21489"/>
                  </a:lnTo>
                  <a:lnTo>
                    <a:pt x="10135" y="21615"/>
                  </a:lnTo>
                  <a:lnTo>
                    <a:pt x="10488" y="22060"/>
                  </a:lnTo>
                  <a:lnTo>
                    <a:pt x="11128" y="22231"/>
                  </a:lnTo>
                  <a:lnTo>
                    <a:pt x="11847" y="22630"/>
                  </a:lnTo>
                  <a:lnTo>
                    <a:pt x="12759" y="22847"/>
                  </a:lnTo>
                  <a:lnTo>
                    <a:pt x="13684" y="22927"/>
                  </a:lnTo>
                  <a:lnTo>
                    <a:pt x="14106" y="22733"/>
                  </a:lnTo>
                  <a:lnTo>
                    <a:pt x="14323" y="23452"/>
                  </a:lnTo>
                  <a:lnTo>
                    <a:pt x="14700" y="22767"/>
                  </a:lnTo>
                  <a:lnTo>
                    <a:pt x="15065" y="22539"/>
                  </a:lnTo>
                  <a:lnTo>
                    <a:pt x="15670" y="22756"/>
                  </a:lnTo>
                  <a:lnTo>
                    <a:pt x="16080" y="22767"/>
                  </a:lnTo>
                  <a:lnTo>
                    <a:pt x="16468" y="23030"/>
                  </a:lnTo>
                  <a:lnTo>
                    <a:pt x="17062" y="22916"/>
                  </a:lnTo>
                  <a:lnTo>
                    <a:pt x="17621" y="22231"/>
                  </a:lnTo>
                  <a:lnTo>
                    <a:pt x="18374" y="21660"/>
                  </a:lnTo>
                  <a:lnTo>
                    <a:pt x="19070" y="21877"/>
                  </a:lnTo>
                  <a:lnTo>
                    <a:pt x="19527" y="21501"/>
                  </a:lnTo>
                  <a:lnTo>
                    <a:pt x="20029" y="22060"/>
                  </a:lnTo>
                  <a:lnTo>
                    <a:pt x="19858" y="22448"/>
                  </a:lnTo>
                  <a:lnTo>
                    <a:pt x="20725" y="22573"/>
                  </a:lnTo>
                  <a:lnTo>
                    <a:pt x="21159" y="22516"/>
                  </a:lnTo>
                  <a:lnTo>
                    <a:pt x="21547" y="23041"/>
                  </a:lnTo>
                  <a:lnTo>
                    <a:pt x="21923" y="23258"/>
                  </a:lnTo>
                  <a:lnTo>
                    <a:pt x="22117" y="23954"/>
                  </a:lnTo>
                  <a:lnTo>
                    <a:pt x="22232" y="24707"/>
                  </a:lnTo>
                  <a:lnTo>
                    <a:pt x="21638" y="25472"/>
                  </a:lnTo>
                  <a:lnTo>
                    <a:pt x="21741" y="26533"/>
                  </a:lnTo>
                  <a:lnTo>
                    <a:pt x="22540" y="26396"/>
                  </a:lnTo>
                  <a:lnTo>
                    <a:pt x="22871" y="27218"/>
                  </a:lnTo>
                  <a:lnTo>
                    <a:pt x="23396" y="27412"/>
                  </a:lnTo>
                  <a:lnTo>
                    <a:pt x="23282" y="28154"/>
                  </a:lnTo>
                  <a:lnTo>
                    <a:pt x="23921" y="28496"/>
                  </a:lnTo>
                  <a:lnTo>
                    <a:pt x="24286" y="28667"/>
                  </a:lnTo>
                  <a:lnTo>
                    <a:pt x="24822" y="28405"/>
                  </a:lnTo>
                  <a:lnTo>
                    <a:pt x="24913" y="28782"/>
                  </a:lnTo>
                  <a:lnTo>
                    <a:pt x="25005" y="28987"/>
                  </a:lnTo>
                  <a:lnTo>
                    <a:pt x="25427" y="29010"/>
                  </a:lnTo>
                  <a:lnTo>
                    <a:pt x="25153" y="27983"/>
                  </a:lnTo>
                  <a:lnTo>
                    <a:pt x="25541" y="27834"/>
                  </a:lnTo>
                  <a:lnTo>
                    <a:pt x="25918" y="27617"/>
                  </a:lnTo>
                  <a:lnTo>
                    <a:pt x="26534" y="27617"/>
                  </a:lnTo>
                  <a:lnTo>
                    <a:pt x="27287" y="27526"/>
                  </a:lnTo>
                  <a:lnTo>
                    <a:pt x="27881" y="27035"/>
                  </a:lnTo>
                  <a:lnTo>
                    <a:pt x="28303" y="27378"/>
                  </a:lnTo>
                  <a:lnTo>
                    <a:pt x="29045" y="27538"/>
                  </a:lnTo>
                  <a:lnTo>
                    <a:pt x="29022" y="28063"/>
                  </a:lnTo>
                  <a:lnTo>
                    <a:pt x="29444" y="28439"/>
                  </a:lnTo>
                  <a:lnTo>
                    <a:pt x="30289" y="28667"/>
                  </a:lnTo>
                  <a:lnTo>
                    <a:pt x="30631" y="28519"/>
                  </a:lnTo>
                  <a:lnTo>
                    <a:pt x="31727" y="28804"/>
                  </a:lnTo>
                  <a:lnTo>
                    <a:pt x="31601" y="29158"/>
                  </a:lnTo>
                  <a:lnTo>
                    <a:pt x="31909" y="29820"/>
                  </a:lnTo>
                  <a:lnTo>
                    <a:pt x="32343" y="29763"/>
                  </a:lnTo>
                  <a:lnTo>
                    <a:pt x="32457" y="28804"/>
                  </a:lnTo>
                  <a:lnTo>
                    <a:pt x="33256" y="28679"/>
                  </a:lnTo>
                  <a:lnTo>
                    <a:pt x="34283" y="28222"/>
                  </a:lnTo>
                  <a:lnTo>
                    <a:pt x="34637" y="27766"/>
                  </a:lnTo>
                  <a:lnTo>
                    <a:pt x="34968" y="28063"/>
                  </a:lnTo>
                  <a:lnTo>
                    <a:pt x="35367" y="27652"/>
                  </a:lnTo>
                  <a:lnTo>
                    <a:pt x="36234" y="27549"/>
                  </a:lnTo>
                  <a:lnTo>
                    <a:pt x="37182" y="26796"/>
                  </a:lnTo>
                  <a:lnTo>
                    <a:pt x="38072" y="25951"/>
                  </a:lnTo>
                  <a:lnTo>
                    <a:pt x="38551" y="24867"/>
                  </a:lnTo>
                  <a:lnTo>
                    <a:pt x="38871" y="23669"/>
                  </a:lnTo>
                  <a:lnTo>
                    <a:pt x="39179" y="22687"/>
                  </a:lnTo>
                  <a:lnTo>
                    <a:pt x="39578" y="22619"/>
                  </a:lnTo>
                  <a:lnTo>
                    <a:pt x="39555" y="21889"/>
                  </a:lnTo>
                  <a:lnTo>
                    <a:pt x="39441" y="21158"/>
                  </a:lnTo>
                  <a:lnTo>
                    <a:pt x="38905" y="20873"/>
                  </a:lnTo>
                  <a:lnTo>
                    <a:pt x="38551" y="20394"/>
                  </a:lnTo>
                  <a:lnTo>
                    <a:pt x="38950" y="20143"/>
                  </a:lnTo>
                  <a:lnTo>
                    <a:pt x="38722" y="19481"/>
                  </a:lnTo>
                  <a:lnTo>
                    <a:pt x="37946" y="18773"/>
                  </a:lnTo>
                  <a:lnTo>
                    <a:pt x="37182" y="17951"/>
                  </a:lnTo>
                  <a:lnTo>
                    <a:pt x="36520" y="17050"/>
                  </a:lnTo>
                  <a:lnTo>
                    <a:pt x="35504" y="16548"/>
                  </a:lnTo>
                  <a:lnTo>
                    <a:pt x="35641" y="15897"/>
                  </a:lnTo>
                  <a:lnTo>
                    <a:pt x="36177" y="15441"/>
                  </a:lnTo>
                  <a:lnTo>
                    <a:pt x="36326" y="14939"/>
                  </a:lnTo>
                  <a:lnTo>
                    <a:pt x="37273" y="14687"/>
                  </a:lnTo>
                  <a:lnTo>
                    <a:pt x="36931" y="14197"/>
                  </a:lnTo>
                  <a:lnTo>
                    <a:pt x="36451" y="14174"/>
                  </a:lnTo>
                  <a:lnTo>
                    <a:pt x="35618" y="13809"/>
                  </a:lnTo>
                  <a:lnTo>
                    <a:pt x="35070" y="14471"/>
                  </a:lnTo>
                  <a:lnTo>
                    <a:pt x="34363" y="14197"/>
                  </a:lnTo>
                  <a:lnTo>
                    <a:pt x="34157" y="13786"/>
                  </a:lnTo>
                  <a:lnTo>
                    <a:pt x="33484" y="13638"/>
                  </a:lnTo>
                  <a:lnTo>
                    <a:pt x="32811" y="13010"/>
                  </a:lnTo>
                  <a:lnTo>
                    <a:pt x="32982" y="12588"/>
                  </a:lnTo>
                  <a:lnTo>
                    <a:pt x="33701" y="12542"/>
                  </a:lnTo>
                  <a:lnTo>
                    <a:pt x="33872" y="11960"/>
                  </a:lnTo>
                  <a:lnTo>
                    <a:pt x="34386" y="11332"/>
                  </a:lnTo>
                  <a:lnTo>
                    <a:pt x="34865" y="11013"/>
                  </a:lnTo>
                  <a:lnTo>
                    <a:pt x="35493" y="11492"/>
                  </a:lnTo>
                  <a:lnTo>
                    <a:pt x="35219" y="12086"/>
                  </a:lnTo>
                  <a:lnTo>
                    <a:pt x="35550" y="12439"/>
                  </a:lnTo>
                  <a:lnTo>
                    <a:pt x="35356" y="12873"/>
                  </a:lnTo>
                  <a:lnTo>
                    <a:pt x="36040" y="12610"/>
                  </a:lnTo>
                  <a:lnTo>
                    <a:pt x="36383" y="12200"/>
                  </a:lnTo>
                  <a:lnTo>
                    <a:pt x="37273" y="11926"/>
                  </a:lnTo>
                  <a:lnTo>
                    <a:pt x="37581" y="11355"/>
                  </a:lnTo>
                  <a:lnTo>
                    <a:pt x="38117" y="10876"/>
                  </a:lnTo>
                  <a:lnTo>
                    <a:pt x="38266" y="10248"/>
                  </a:lnTo>
                  <a:lnTo>
                    <a:pt x="38779" y="10533"/>
                  </a:lnTo>
                  <a:lnTo>
                    <a:pt x="39430" y="10556"/>
                  </a:lnTo>
                  <a:lnTo>
                    <a:pt x="39042" y="10088"/>
                  </a:lnTo>
                  <a:lnTo>
                    <a:pt x="39943" y="9723"/>
                  </a:lnTo>
                  <a:lnTo>
                    <a:pt x="39932" y="9221"/>
                  </a:lnTo>
                  <a:lnTo>
                    <a:pt x="40719" y="9735"/>
                  </a:lnTo>
                  <a:lnTo>
                    <a:pt x="40719" y="9735"/>
                  </a:lnTo>
                  <a:lnTo>
                    <a:pt x="40445" y="9290"/>
                  </a:lnTo>
                  <a:lnTo>
                    <a:pt x="40799" y="9278"/>
                  </a:lnTo>
                  <a:lnTo>
                    <a:pt x="40263" y="8240"/>
                  </a:lnTo>
                  <a:lnTo>
                    <a:pt x="39590" y="7475"/>
                  </a:lnTo>
                  <a:lnTo>
                    <a:pt x="40000" y="7167"/>
                  </a:lnTo>
                  <a:lnTo>
                    <a:pt x="40970" y="7327"/>
                  </a:lnTo>
                  <a:lnTo>
                    <a:pt x="40891" y="6471"/>
                  </a:lnTo>
                  <a:lnTo>
                    <a:pt x="40491" y="5501"/>
                  </a:lnTo>
                  <a:lnTo>
                    <a:pt x="40548" y="5170"/>
                  </a:lnTo>
                  <a:lnTo>
                    <a:pt x="40354" y="4371"/>
                  </a:lnTo>
                  <a:lnTo>
                    <a:pt x="39373" y="4622"/>
                  </a:lnTo>
                  <a:lnTo>
                    <a:pt x="39008" y="4987"/>
                  </a:lnTo>
                  <a:lnTo>
                    <a:pt x="37935" y="4987"/>
                  </a:lnTo>
                  <a:lnTo>
                    <a:pt x="37079" y="4154"/>
                  </a:lnTo>
                  <a:lnTo>
                    <a:pt x="35812" y="35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5"/>
            <p:cNvSpPr/>
            <p:nvPr/>
          </p:nvSpPr>
          <p:spPr>
            <a:xfrm>
              <a:off x="3549350" y="2873300"/>
              <a:ext cx="120725" cy="140400"/>
            </a:xfrm>
            <a:custGeom>
              <a:avLst/>
              <a:gdLst/>
              <a:ahLst/>
              <a:cxnLst/>
              <a:rect l="l" t="t" r="r" b="b"/>
              <a:pathLst>
                <a:path w="4829" h="5616" extrusionOk="0">
                  <a:moveTo>
                    <a:pt x="2569" y="149"/>
                  </a:moveTo>
                  <a:lnTo>
                    <a:pt x="2249" y="275"/>
                  </a:lnTo>
                  <a:lnTo>
                    <a:pt x="2055" y="389"/>
                  </a:lnTo>
                  <a:lnTo>
                    <a:pt x="1930" y="1"/>
                  </a:lnTo>
                  <a:lnTo>
                    <a:pt x="1701" y="104"/>
                  </a:lnTo>
                  <a:lnTo>
                    <a:pt x="1564" y="81"/>
                  </a:lnTo>
                  <a:lnTo>
                    <a:pt x="1416" y="355"/>
                  </a:lnTo>
                  <a:lnTo>
                    <a:pt x="800" y="343"/>
                  </a:lnTo>
                  <a:lnTo>
                    <a:pt x="572" y="195"/>
                  </a:lnTo>
                  <a:lnTo>
                    <a:pt x="480" y="286"/>
                  </a:lnTo>
                  <a:lnTo>
                    <a:pt x="321" y="355"/>
                  </a:lnTo>
                  <a:lnTo>
                    <a:pt x="252" y="674"/>
                  </a:lnTo>
                  <a:lnTo>
                    <a:pt x="435" y="1039"/>
                  </a:lnTo>
                  <a:lnTo>
                    <a:pt x="617" y="1770"/>
                  </a:lnTo>
                  <a:lnTo>
                    <a:pt x="332" y="1884"/>
                  </a:lnTo>
                  <a:lnTo>
                    <a:pt x="252" y="2009"/>
                  </a:lnTo>
                  <a:lnTo>
                    <a:pt x="298" y="2181"/>
                  </a:lnTo>
                  <a:lnTo>
                    <a:pt x="263" y="2580"/>
                  </a:lnTo>
                  <a:lnTo>
                    <a:pt x="138" y="2580"/>
                  </a:lnTo>
                  <a:lnTo>
                    <a:pt x="92" y="2843"/>
                  </a:lnTo>
                  <a:lnTo>
                    <a:pt x="172" y="3276"/>
                  </a:lnTo>
                  <a:lnTo>
                    <a:pt x="1" y="3676"/>
                  </a:lnTo>
                  <a:lnTo>
                    <a:pt x="229" y="3938"/>
                  </a:lnTo>
                  <a:lnTo>
                    <a:pt x="492" y="3995"/>
                  </a:lnTo>
                  <a:lnTo>
                    <a:pt x="823" y="4383"/>
                  </a:lnTo>
                  <a:lnTo>
                    <a:pt x="845" y="4737"/>
                  </a:lnTo>
                  <a:lnTo>
                    <a:pt x="777" y="4851"/>
                  </a:lnTo>
                  <a:lnTo>
                    <a:pt x="709" y="5593"/>
                  </a:lnTo>
                  <a:lnTo>
                    <a:pt x="857" y="5616"/>
                  </a:lnTo>
                  <a:lnTo>
                    <a:pt x="1656" y="5273"/>
                  </a:lnTo>
                  <a:lnTo>
                    <a:pt x="2215" y="5022"/>
                  </a:lnTo>
                  <a:lnTo>
                    <a:pt x="3162" y="4862"/>
                  </a:lnTo>
                  <a:lnTo>
                    <a:pt x="3676" y="4851"/>
                  </a:lnTo>
                  <a:lnTo>
                    <a:pt x="4223" y="5034"/>
                  </a:lnTo>
                  <a:lnTo>
                    <a:pt x="4600" y="5022"/>
                  </a:lnTo>
                  <a:lnTo>
                    <a:pt x="4623" y="4668"/>
                  </a:lnTo>
                  <a:lnTo>
                    <a:pt x="4281" y="3881"/>
                  </a:lnTo>
                  <a:lnTo>
                    <a:pt x="4497" y="2854"/>
                  </a:lnTo>
                  <a:lnTo>
                    <a:pt x="4828" y="2101"/>
                  </a:lnTo>
                  <a:lnTo>
                    <a:pt x="4623" y="800"/>
                  </a:lnTo>
                  <a:lnTo>
                    <a:pt x="4087" y="571"/>
                  </a:lnTo>
                  <a:lnTo>
                    <a:pt x="3699" y="594"/>
                  </a:lnTo>
                  <a:lnTo>
                    <a:pt x="3425" y="823"/>
                  </a:lnTo>
                  <a:lnTo>
                    <a:pt x="3071" y="640"/>
                  </a:lnTo>
                  <a:lnTo>
                    <a:pt x="2934"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5"/>
            <p:cNvSpPr/>
            <p:nvPr/>
          </p:nvSpPr>
          <p:spPr>
            <a:xfrm>
              <a:off x="3891450" y="2820250"/>
              <a:ext cx="150950" cy="252800"/>
            </a:xfrm>
            <a:custGeom>
              <a:avLst/>
              <a:gdLst/>
              <a:ahLst/>
              <a:cxnLst/>
              <a:rect l="l" t="t" r="r" b="b"/>
              <a:pathLst>
                <a:path w="6038" h="10112" extrusionOk="0">
                  <a:moveTo>
                    <a:pt x="5090" y="1792"/>
                  </a:moveTo>
                  <a:lnTo>
                    <a:pt x="5124" y="1187"/>
                  </a:lnTo>
                  <a:lnTo>
                    <a:pt x="5056" y="582"/>
                  </a:lnTo>
                  <a:lnTo>
                    <a:pt x="4736" y="0"/>
                  </a:lnTo>
                  <a:lnTo>
                    <a:pt x="4508" y="57"/>
                  </a:lnTo>
                  <a:lnTo>
                    <a:pt x="4485" y="343"/>
                  </a:lnTo>
                  <a:lnTo>
                    <a:pt x="4805" y="708"/>
                  </a:lnTo>
                  <a:lnTo>
                    <a:pt x="4725" y="868"/>
                  </a:lnTo>
                  <a:lnTo>
                    <a:pt x="4679" y="1164"/>
                  </a:lnTo>
                  <a:lnTo>
                    <a:pt x="4029" y="1883"/>
                  </a:lnTo>
                  <a:lnTo>
                    <a:pt x="3812" y="2454"/>
                  </a:lnTo>
                  <a:lnTo>
                    <a:pt x="3709" y="2922"/>
                  </a:lnTo>
                  <a:lnTo>
                    <a:pt x="3538" y="3127"/>
                  </a:lnTo>
                  <a:lnTo>
                    <a:pt x="3378" y="3766"/>
                  </a:lnTo>
                  <a:lnTo>
                    <a:pt x="2956" y="4131"/>
                  </a:lnTo>
                  <a:lnTo>
                    <a:pt x="2842" y="4588"/>
                  </a:lnTo>
                  <a:lnTo>
                    <a:pt x="2671" y="4965"/>
                  </a:lnTo>
                  <a:lnTo>
                    <a:pt x="2602" y="5330"/>
                  </a:lnTo>
                  <a:lnTo>
                    <a:pt x="2043" y="5649"/>
                  </a:lnTo>
                  <a:lnTo>
                    <a:pt x="1586" y="5273"/>
                  </a:lnTo>
                  <a:lnTo>
                    <a:pt x="1290" y="5295"/>
                  </a:lnTo>
                  <a:lnTo>
                    <a:pt x="810" y="5820"/>
                  </a:lnTo>
                  <a:lnTo>
                    <a:pt x="582" y="5832"/>
                  </a:lnTo>
                  <a:lnTo>
                    <a:pt x="206" y="6699"/>
                  </a:lnTo>
                  <a:lnTo>
                    <a:pt x="0" y="7350"/>
                  </a:lnTo>
                  <a:lnTo>
                    <a:pt x="0" y="7601"/>
                  </a:lnTo>
                  <a:lnTo>
                    <a:pt x="206" y="7726"/>
                  </a:lnTo>
                  <a:lnTo>
                    <a:pt x="354" y="8126"/>
                  </a:lnTo>
                  <a:lnTo>
                    <a:pt x="731" y="8285"/>
                  </a:lnTo>
                  <a:lnTo>
                    <a:pt x="1039" y="8890"/>
                  </a:lnTo>
                  <a:lnTo>
                    <a:pt x="925" y="9598"/>
                  </a:lnTo>
                  <a:lnTo>
                    <a:pt x="2237" y="9632"/>
                  </a:lnTo>
                  <a:lnTo>
                    <a:pt x="2614" y="9575"/>
                  </a:lnTo>
                  <a:lnTo>
                    <a:pt x="3093" y="9689"/>
                  </a:lnTo>
                  <a:lnTo>
                    <a:pt x="3584" y="9575"/>
                  </a:lnTo>
                  <a:lnTo>
                    <a:pt x="3686" y="9609"/>
                  </a:lnTo>
                  <a:lnTo>
                    <a:pt x="4691" y="9655"/>
                  </a:lnTo>
                  <a:lnTo>
                    <a:pt x="5341" y="9895"/>
                  </a:lnTo>
                  <a:lnTo>
                    <a:pt x="5980" y="10111"/>
                  </a:lnTo>
                  <a:lnTo>
                    <a:pt x="6037" y="9609"/>
                  </a:lnTo>
                  <a:lnTo>
                    <a:pt x="5946" y="9358"/>
                  </a:lnTo>
                  <a:lnTo>
                    <a:pt x="5912" y="8947"/>
                  </a:lnTo>
                  <a:lnTo>
                    <a:pt x="5535" y="8639"/>
                  </a:lnTo>
                  <a:lnTo>
                    <a:pt x="5238" y="8183"/>
                  </a:lnTo>
                  <a:lnTo>
                    <a:pt x="5170" y="7863"/>
                  </a:lnTo>
                  <a:lnTo>
                    <a:pt x="4793" y="7384"/>
                  </a:lnTo>
                  <a:lnTo>
                    <a:pt x="4850" y="7121"/>
                  </a:lnTo>
                  <a:lnTo>
                    <a:pt x="4770" y="6733"/>
                  </a:lnTo>
                  <a:lnTo>
                    <a:pt x="4828" y="6014"/>
                  </a:lnTo>
                  <a:lnTo>
                    <a:pt x="5022" y="5866"/>
                  </a:lnTo>
                  <a:lnTo>
                    <a:pt x="5410" y="4930"/>
                  </a:lnTo>
                  <a:lnTo>
                    <a:pt x="5535" y="4691"/>
                  </a:lnTo>
                  <a:lnTo>
                    <a:pt x="5284" y="4063"/>
                  </a:lnTo>
                  <a:lnTo>
                    <a:pt x="5170" y="3698"/>
                  </a:lnTo>
                  <a:lnTo>
                    <a:pt x="4805" y="3538"/>
                  </a:lnTo>
                  <a:lnTo>
                    <a:pt x="4337" y="3013"/>
                  </a:lnTo>
                  <a:lnTo>
                    <a:pt x="4508" y="2579"/>
                  </a:lnTo>
                  <a:lnTo>
                    <a:pt x="4862" y="2671"/>
                  </a:lnTo>
                  <a:lnTo>
                    <a:pt x="5090" y="2614"/>
                  </a:lnTo>
                  <a:lnTo>
                    <a:pt x="5535" y="26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5"/>
            <p:cNvSpPr/>
            <p:nvPr/>
          </p:nvSpPr>
          <p:spPr>
            <a:xfrm>
              <a:off x="3965050" y="2992850"/>
              <a:ext cx="381200" cy="420000"/>
            </a:xfrm>
            <a:custGeom>
              <a:avLst/>
              <a:gdLst/>
              <a:ahLst/>
              <a:cxnLst/>
              <a:rect l="l" t="t" r="r" b="b"/>
              <a:pathLst>
                <a:path w="15248" h="16800" extrusionOk="0">
                  <a:moveTo>
                    <a:pt x="11390" y="103"/>
                  </a:moveTo>
                  <a:lnTo>
                    <a:pt x="10785" y="1"/>
                  </a:lnTo>
                  <a:lnTo>
                    <a:pt x="10500" y="80"/>
                  </a:lnTo>
                  <a:lnTo>
                    <a:pt x="10363" y="297"/>
                  </a:lnTo>
                  <a:lnTo>
                    <a:pt x="10112" y="332"/>
                  </a:lnTo>
                  <a:lnTo>
                    <a:pt x="9792" y="138"/>
                  </a:lnTo>
                  <a:lnTo>
                    <a:pt x="8913" y="583"/>
                  </a:lnTo>
                  <a:lnTo>
                    <a:pt x="8537" y="503"/>
                  </a:lnTo>
                  <a:lnTo>
                    <a:pt x="8423" y="571"/>
                  </a:lnTo>
                  <a:lnTo>
                    <a:pt x="8194" y="1108"/>
                  </a:lnTo>
                  <a:lnTo>
                    <a:pt x="7601" y="936"/>
                  </a:lnTo>
                  <a:lnTo>
                    <a:pt x="7019" y="856"/>
                  </a:lnTo>
                  <a:lnTo>
                    <a:pt x="6505" y="514"/>
                  </a:lnTo>
                  <a:lnTo>
                    <a:pt x="5844" y="206"/>
                  </a:lnTo>
                  <a:lnTo>
                    <a:pt x="5421" y="491"/>
                  </a:lnTo>
                  <a:lnTo>
                    <a:pt x="5102" y="959"/>
                  </a:lnTo>
                  <a:lnTo>
                    <a:pt x="5033" y="1598"/>
                  </a:lnTo>
                  <a:lnTo>
                    <a:pt x="4988" y="2135"/>
                  </a:lnTo>
                  <a:lnTo>
                    <a:pt x="4759" y="2625"/>
                  </a:lnTo>
                  <a:lnTo>
                    <a:pt x="4600" y="3196"/>
                  </a:lnTo>
                  <a:lnTo>
                    <a:pt x="4508" y="3995"/>
                  </a:lnTo>
                  <a:lnTo>
                    <a:pt x="4543" y="4508"/>
                  </a:lnTo>
                  <a:lnTo>
                    <a:pt x="4417" y="4817"/>
                  </a:lnTo>
                  <a:lnTo>
                    <a:pt x="4394" y="5159"/>
                  </a:lnTo>
                  <a:lnTo>
                    <a:pt x="4303" y="5444"/>
                  </a:lnTo>
                  <a:lnTo>
                    <a:pt x="3778" y="5889"/>
                  </a:lnTo>
                  <a:lnTo>
                    <a:pt x="3401" y="6346"/>
                  </a:lnTo>
                  <a:lnTo>
                    <a:pt x="3048" y="7236"/>
                  </a:lnTo>
                  <a:lnTo>
                    <a:pt x="3082" y="7989"/>
                  </a:lnTo>
                  <a:lnTo>
                    <a:pt x="2876" y="8274"/>
                  </a:lnTo>
                  <a:lnTo>
                    <a:pt x="2409" y="8719"/>
                  </a:lnTo>
                  <a:lnTo>
                    <a:pt x="1918" y="9290"/>
                  </a:lnTo>
                  <a:lnTo>
                    <a:pt x="1632" y="9130"/>
                  </a:lnTo>
                  <a:lnTo>
                    <a:pt x="1575" y="8868"/>
                  </a:lnTo>
                  <a:lnTo>
                    <a:pt x="1142" y="8856"/>
                  </a:lnTo>
                  <a:lnTo>
                    <a:pt x="868" y="9199"/>
                  </a:lnTo>
                  <a:lnTo>
                    <a:pt x="651" y="9119"/>
                  </a:lnTo>
                  <a:lnTo>
                    <a:pt x="366" y="9302"/>
                  </a:lnTo>
                  <a:lnTo>
                    <a:pt x="240" y="9541"/>
                  </a:lnTo>
                  <a:lnTo>
                    <a:pt x="206" y="9929"/>
                  </a:lnTo>
                  <a:lnTo>
                    <a:pt x="1" y="10032"/>
                  </a:lnTo>
                  <a:lnTo>
                    <a:pt x="115" y="10317"/>
                  </a:lnTo>
                  <a:lnTo>
                    <a:pt x="434" y="10180"/>
                  </a:lnTo>
                  <a:lnTo>
                    <a:pt x="685" y="10203"/>
                  </a:lnTo>
                  <a:lnTo>
                    <a:pt x="948" y="10100"/>
                  </a:lnTo>
                  <a:lnTo>
                    <a:pt x="3321" y="10112"/>
                  </a:lnTo>
                  <a:lnTo>
                    <a:pt x="3504" y="10785"/>
                  </a:lnTo>
                  <a:lnTo>
                    <a:pt x="3732" y="11321"/>
                  </a:lnTo>
                  <a:lnTo>
                    <a:pt x="3915" y="11630"/>
                  </a:lnTo>
                  <a:lnTo>
                    <a:pt x="4212" y="12097"/>
                  </a:lnTo>
                  <a:lnTo>
                    <a:pt x="4748" y="12029"/>
                  </a:lnTo>
                  <a:lnTo>
                    <a:pt x="5022" y="11892"/>
                  </a:lnTo>
                  <a:lnTo>
                    <a:pt x="5444" y="12029"/>
                  </a:lnTo>
                  <a:lnTo>
                    <a:pt x="5570" y="11801"/>
                  </a:lnTo>
                  <a:lnTo>
                    <a:pt x="5787" y="11264"/>
                  </a:lnTo>
                  <a:lnTo>
                    <a:pt x="6277" y="11230"/>
                  </a:lnTo>
                  <a:lnTo>
                    <a:pt x="6311" y="11070"/>
                  </a:lnTo>
                  <a:lnTo>
                    <a:pt x="6734" y="11070"/>
                  </a:lnTo>
                  <a:lnTo>
                    <a:pt x="6654" y="11401"/>
                  </a:lnTo>
                  <a:lnTo>
                    <a:pt x="7624" y="11401"/>
                  </a:lnTo>
                  <a:lnTo>
                    <a:pt x="7624" y="11972"/>
                  </a:lnTo>
                  <a:lnTo>
                    <a:pt x="7795" y="12314"/>
                  </a:lnTo>
                  <a:lnTo>
                    <a:pt x="7670" y="12851"/>
                  </a:lnTo>
                  <a:lnTo>
                    <a:pt x="7715" y="13421"/>
                  </a:lnTo>
                  <a:lnTo>
                    <a:pt x="7989" y="13752"/>
                  </a:lnTo>
                  <a:lnTo>
                    <a:pt x="7909" y="14836"/>
                  </a:lnTo>
                  <a:lnTo>
                    <a:pt x="8115" y="14745"/>
                  </a:lnTo>
                  <a:lnTo>
                    <a:pt x="8457" y="14779"/>
                  </a:lnTo>
                  <a:lnTo>
                    <a:pt x="8959" y="14631"/>
                  </a:lnTo>
                  <a:lnTo>
                    <a:pt x="9324" y="14688"/>
                  </a:lnTo>
                  <a:lnTo>
                    <a:pt x="9598" y="14699"/>
                  </a:lnTo>
                  <a:lnTo>
                    <a:pt x="9644" y="14985"/>
                  </a:lnTo>
                  <a:lnTo>
                    <a:pt x="10009" y="14973"/>
                  </a:lnTo>
                  <a:lnTo>
                    <a:pt x="10511" y="15065"/>
                  </a:lnTo>
                  <a:lnTo>
                    <a:pt x="10762" y="15464"/>
                  </a:lnTo>
                  <a:lnTo>
                    <a:pt x="11413" y="15590"/>
                  </a:lnTo>
                  <a:lnTo>
                    <a:pt x="11892" y="15304"/>
                  </a:lnTo>
                  <a:lnTo>
                    <a:pt x="12063" y="15784"/>
                  </a:lnTo>
                  <a:lnTo>
                    <a:pt x="12679" y="15898"/>
                  </a:lnTo>
                  <a:lnTo>
                    <a:pt x="12965" y="16297"/>
                  </a:lnTo>
                  <a:lnTo>
                    <a:pt x="13262" y="16799"/>
                  </a:lnTo>
                  <a:lnTo>
                    <a:pt x="13878" y="16799"/>
                  </a:lnTo>
                  <a:lnTo>
                    <a:pt x="13832" y="15818"/>
                  </a:lnTo>
                  <a:lnTo>
                    <a:pt x="13615" y="15989"/>
                  </a:lnTo>
                  <a:lnTo>
                    <a:pt x="13068" y="15635"/>
                  </a:lnTo>
                  <a:lnTo>
                    <a:pt x="12862" y="15475"/>
                  </a:lnTo>
                  <a:lnTo>
                    <a:pt x="12976" y="14563"/>
                  </a:lnTo>
                  <a:lnTo>
                    <a:pt x="13147" y="13490"/>
                  </a:lnTo>
                  <a:lnTo>
                    <a:pt x="12976" y="13090"/>
                  </a:lnTo>
                  <a:lnTo>
                    <a:pt x="13204" y="12508"/>
                  </a:lnTo>
                  <a:lnTo>
                    <a:pt x="13433" y="12406"/>
                  </a:lnTo>
                  <a:lnTo>
                    <a:pt x="14505" y="12246"/>
                  </a:lnTo>
                  <a:lnTo>
                    <a:pt x="14642" y="12291"/>
                  </a:lnTo>
                  <a:lnTo>
                    <a:pt x="14677" y="12132"/>
                  </a:lnTo>
                  <a:lnTo>
                    <a:pt x="14460" y="11892"/>
                  </a:lnTo>
                  <a:lnTo>
                    <a:pt x="14357" y="11390"/>
                  </a:lnTo>
                  <a:lnTo>
                    <a:pt x="13878" y="10899"/>
                  </a:lnTo>
                  <a:lnTo>
                    <a:pt x="13615" y="10249"/>
                  </a:lnTo>
                  <a:lnTo>
                    <a:pt x="13764" y="9872"/>
                  </a:lnTo>
                  <a:lnTo>
                    <a:pt x="13547" y="9359"/>
                  </a:lnTo>
                  <a:lnTo>
                    <a:pt x="13707" y="7898"/>
                  </a:lnTo>
                  <a:lnTo>
                    <a:pt x="13718" y="7909"/>
                  </a:lnTo>
                  <a:lnTo>
                    <a:pt x="13707" y="7761"/>
                  </a:lnTo>
                  <a:lnTo>
                    <a:pt x="13501" y="7339"/>
                  </a:lnTo>
                  <a:lnTo>
                    <a:pt x="13592" y="6848"/>
                  </a:lnTo>
                  <a:lnTo>
                    <a:pt x="13707" y="6791"/>
                  </a:lnTo>
                  <a:lnTo>
                    <a:pt x="13729" y="6243"/>
                  </a:lnTo>
                  <a:lnTo>
                    <a:pt x="13958" y="5992"/>
                  </a:lnTo>
                  <a:lnTo>
                    <a:pt x="13969" y="5307"/>
                  </a:lnTo>
                  <a:lnTo>
                    <a:pt x="14163" y="4965"/>
                  </a:lnTo>
                  <a:lnTo>
                    <a:pt x="14197" y="4234"/>
                  </a:lnTo>
                  <a:lnTo>
                    <a:pt x="14368" y="3801"/>
                  </a:lnTo>
                  <a:lnTo>
                    <a:pt x="14677" y="3333"/>
                  </a:lnTo>
                  <a:lnTo>
                    <a:pt x="14985" y="3093"/>
                  </a:lnTo>
                  <a:lnTo>
                    <a:pt x="15247" y="2762"/>
                  </a:lnTo>
                  <a:lnTo>
                    <a:pt x="14916" y="2648"/>
                  </a:lnTo>
                  <a:lnTo>
                    <a:pt x="14962" y="1575"/>
                  </a:lnTo>
                  <a:lnTo>
                    <a:pt x="14962" y="1575"/>
                  </a:lnTo>
                  <a:lnTo>
                    <a:pt x="14243" y="982"/>
                  </a:lnTo>
                  <a:lnTo>
                    <a:pt x="14049" y="594"/>
                  </a:lnTo>
                  <a:lnTo>
                    <a:pt x="13604" y="777"/>
                  </a:lnTo>
                  <a:lnTo>
                    <a:pt x="13227" y="720"/>
                  </a:lnTo>
                  <a:lnTo>
                    <a:pt x="13022" y="879"/>
                  </a:lnTo>
                  <a:lnTo>
                    <a:pt x="12657" y="765"/>
                  </a:lnTo>
                  <a:lnTo>
                    <a:pt x="12166" y="23"/>
                  </a:lnTo>
                  <a:lnTo>
                    <a:pt x="11903"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5"/>
            <p:cNvSpPr/>
            <p:nvPr/>
          </p:nvSpPr>
          <p:spPr>
            <a:xfrm>
              <a:off x="3943375" y="3027375"/>
              <a:ext cx="147525" cy="198875"/>
            </a:xfrm>
            <a:custGeom>
              <a:avLst/>
              <a:gdLst/>
              <a:ahLst/>
              <a:cxnLst/>
              <a:rect l="l" t="t" r="r" b="b"/>
              <a:pathLst>
                <a:path w="5901" h="7955" extrusionOk="0">
                  <a:moveTo>
                    <a:pt x="5900" y="217"/>
                  </a:moveTo>
                  <a:lnTo>
                    <a:pt x="5387" y="160"/>
                  </a:lnTo>
                  <a:lnTo>
                    <a:pt x="4839" y="0"/>
                  </a:lnTo>
                  <a:lnTo>
                    <a:pt x="4371" y="480"/>
                  </a:lnTo>
                  <a:lnTo>
                    <a:pt x="3960" y="1324"/>
                  </a:lnTo>
                  <a:lnTo>
                    <a:pt x="3903" y="1826"/>
                  </a:lnTo>
                  <a:lnTo>
                    <a:pt x="3264" y="1610"/>
                  </a:lnTo>
                  <a:lnTo>
                    <a:pt x="2614" y="1370"/>
                  </a:lnTo>
                  <a:lnTo>
                    <a:pt x="1609" y="1324"/>
                  </a:lnTo>
                  <a:lnTo>
                    <a:pt x="1552" y="1724"/>
                  </a:lnTo>
                  <a:lnTo>
                    <a:pt x="1758" y="2192"/>
                  </a:lnTo>
                  <a:lnTo>
                    <a:pt x="2363" y="2123"/>
                  </a:lnTo>
                  <a:lnTo>
                    <a:pt x="2557" y="2294"/>
                  </a:lnTo>
                  <a:lnTo>
                    <a:pt x="2214" y="3356"/>
                  </a:lnTo>
                  <a:lnTo>
                    <a:pt x="2602" y="3892"/>
                  </a:lnTo>
                  <a:lnTo>
                    <a:pt x="2693" y="4588"/>
                  </a:lnTo>
                  <a:lnTo>
                    <a:pt x="2579" y="5204"/>
                  </a:lnTo>
                  <a:lnTo>
                    <a:pt x="2328" y="5638"/>
                  </a:lnTo>
                  <a:lnTo>
                    <a:pt x="1632" y="5592"/>
                  </a:lnTo>
                  <a:lnTo>
                    <a:pt x="1198" y="5159"/>
                  </a:lnTo>
                  <a:lnTo>
                    <a:pt x="1130" y="5558"/>
                  </a:lnTo>
                  <a:lnTo>
                    <a:pt x="594" y="5672"/>
                  </a:lnTo>
                  <a:lnTo>
                    <a:pt x="320" y="5901"/>
                  </a:lnTo>
                  <a:lnTo>
                    <a:pt x="616" y="6505"/>
                  </a:lnTo>
                  <a:lnTo>
                    <a:pt x="0" y="7008"/>
                  </a:lnTo>
                  <a:lnTo>
                    <a:pt x="662" y="7955"/>
                  </a:lnTo>
                  <a:lnTo>
                    <a:pt x="970" y="7578"/>
                  </a:lnTo>
                  <a:lnTo>
                    <a:pt x="1233" y="7418"/>
                  </a:lnTo>
                  <a:lnTo>
                    <a:pt x="1518" y="7726"/>
                  </a:lnTo>
                  <a:lnTo>
                    <a:pt x="1735" y="7818"/>
                  </a:lnTo>
                  <a:lnTo>
                    <a:pt x="1997" y="7475"/>
                  </a:lnTo>
                  <a:lnTo>
                    <a:pt x="2442" y="7487"/>
                  </a:lnTo>
                  <a:lnTo>
                    <a:pt x="2499" y="7749"/>
                  </a:lnTo>
                  <a:lnTo>
                    <a:pt x="2785" y="7898"/>
                  </a:lnTo>
                  <a:lnTo>
                    <a:pt x="3276" y="7327"/>
                  </a:lnTo>
                  <a:lnTo>
                    <a:pt x="3743" y="6893"/>
                  </a:lnTo>
                  <a:lnTo>
                    <a:pt x="3937" y="6608"/>
                  </a:lnTo>
                  <a:lnTo>
                    <a:pt x="3915" y="5843"/>
                  </a:lnTo>
                  <a:lnTo>
                    <a:pt x="4268" y="4965"/>
                  </a:lnTo>
                  <a:lnTo>
                    <a:pt x="4645" y="4508"/>
                  </a:lnTo>
                  <a:lnTo>
                    <a:pt x="5170" y="4063"/>
                  </a:lnTo>
                  <a:lnTo>
                    <a:pt x="5250" y="3778"/>
                  </a:lnTo>
                  <a:lnTo>
                    <a:pt x="5284" y="3436"/>
                  </a:lnTo>
                  <a:lnTo>
                    <a:pt x="5410" y="3127"/>
                  </a:lnTo>
                  <a:lnTo>
                    <a:pt x="5364" y="2614"/>
                  </a:lnTo>
                  <a:lnTo>
                    <a:pt x="5467" y="1815"/>
                  </a:lnTo>
                  <a:lnTo>
                    <a:pt x="5626" y="1244"/>
                  </a:lnTo>
                  <a:lnTo>
                    <a:pt x="5855" y="7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5"/>
            <p:cNvSpPr/>
            <p:nvPr/>
          </p:nvSpPr>
          <p:spPr>
            <a:xfrm>
              <a:off x="2138250" y="2829950"/>
              <a:ext cx="242825" cy="379750"/>
            </a:xfrm>
            <a:custGeom>
              <a:avLst/>
              <a:gdLst/>
              <a:ahLst/>
              <a:cxnLst/>
              <a:rect l="l" t="t" r="r" b="b"/>
              <a:pathLst>
                <a:path w="9713" h="15190" extrusionOk="0">
                  <a:moveTo>
                    <a:pt x="6494" y="594"/>
                  </a:moveTo>
                  <a:lnTo>
                    <a:pt x="6665" y="297"/>
                  </a:lnTo>
                  <a:lnTo>
                    <a:pt x="6482" y="57"/>
                  </a:lnTo>
                  <a:lnTo>
                    <a:pt x="6197" y="0"/>
                  </a:lnTo>
                  <a:lnTo>
                    <a:pt x="5775" y="434"/>
                  </a:lnTo>
                  <a:lnTo>
                    <a:pt x="5455" y="639"/>
                  </a:lnTo>
                  <a:lnTo>
                    <a:pt x="4793" y="1096"/>
                  </a:lnTo>
                  <a:lnTo>
                    <a:pt x="4177" y="1027"/>
                  </a:lnTo>
                  <a:lnTo>
                    <a:pt x="4109" y="1210"/>
                  </a:lnTo>
                  <a:lnTo>
                    <a:pt x="3595" y="1221"/>
                  </a:lnTo>
                  <a:lnTo>
                    <a:pt x="3127" y="1655"/>
                  </a:lnTo>
                  <a:lnTo>
                    <a:pt x="2922" y="2420"/>
                  </a:lnTo>
                  <a:lnTo>
                    <a:pt x="2910" y="2716"/>
                  </a:lnTo>
                  <a:lnTo>
                    <a:pt x="2568" y="2819"/>
                  </a:lnTo>
                  <a:lnTo>
                    <a:pt x="1940" y="3447"/>
                  </a:lnTo>
                  <a:lnTo>
                    <a:pt x="1529" y="3424"/>
                  </a:lnTo>
                  <a:lnTo>
                    <a:pt x="1427" y="3549"/>
                  </a:lnTo>
                  <a:lnTo>
                    <a:pt x="1587" y="4086"/>
                  </a:lnTo>
                  <a:lnTo>
                    <a:pt x="1427" y="4360"/>
                  </a:lnTo>
                  <a:lnTo>
                    <a:pt x="1176" y="4291"/>
                  </a:lnTo>
                  <a:lnTo>
                    <a:pt x="1039" y="4725"/>
                  </a:lnTo>
                  <a:lnTo>
                    <a:pt x="1358" y="5216"/>
                  </a:lnTo>
                  <a:lnTo>
                    <a:pt x="1438" y="5980"/>
                  </a:lnTo>
                  <a:lnTo>
                    <a:pt x="1267" y="6208"/>
                  </a:lnTo>
                  <a:lnTo>
                    <a:pt x="1427" y="7053"/>
                  </a:lnTo>
                  <a:lnTo>
                    <a:pt x="1256" y="7578"/>
                  </a:lnTo>
                  <a:lnTo>
                    <a:pt x="1541" y="7795"/>
                  </a:lnTo>
                  <a:lnTo>
                    <a:pt x="1233" y="8263"/>
                  </a:lnTo>
                  <a:lnTo>
                    <a:pt x="868" y="8833"/>
                  </a:lnTo>
                  <a:lnTo>
                    <a:pt x="468" y="8890"/>
                  </a:lnTo>
                  <a:lnTo>
                    <a:pt x="274" y="9221"/>
                  </a:lnTo>
                  <a:lnTo>
                    <a:pt x="297" y="9678"/>
                  </a:lnTo>
                  <a:lnTo>
                    <a:pt x="0" y="9746"/>
                  </a:lnTo>
                  <a:lnTo>
                    <a:pt x="114" y="10032"/>
                  </a:lnTo>
                  <a:lnTo>
                    <a:pt x="913" y="10545"/>
                  </a:lnTo>
                  <a:lnTo>
                    <a:pt x="1062" y="10534"/>
                  </a:lnTo>
                  <a:lnTo>
                    <a:pt x="1256" y="10922"/>
                  </a:lnTo>
                  <a:lnTo>
                    <a:pt x="1929" y="11047"/>
                  </a:lnTo>
                  <a:lnTo>
                    <a:pt x="2157" y="10910"/>
                  </a:lnTo>
                  <a:lnTo>
                    <a:pt x="2557" y="11207"/>
                  </a:lnTo>
                  <a:lnTo>
                    <a:pt x="2899" y="11424"/>
                  </a:lnTo>
                  <a:lnTo>
                    <a:pt x="3116" y="11333"/>
                  </a:lnTo>
                  <a:lnTo>
                    <a:pt x="3641" y="11766"/>
                  </a:lnTo>
                  <a:lnTo>
                    <a:pt x="3892" y="12188"/>
                  </a:lnTo>
                  <a:lnTo>
                    <a:pt x="4280" y="12428"/>
                  </a:lnTo>
                  <a:lnTo>
                    <a:pt x="4771" y="13387"/>
                  </a:lnTo>
                  <a:lnTo>
                    <a:pt x="5364" y="13501"/>
                  </a:lnTo>
                  <a:lnTo>
                    <a:pt x="5798" y="13261"/>
                  </a:lnTo>
                  <a:lnTo>
                    <a:pt x="6094" y="13421"/>
                  </a:lnTo>
                  <a:lnTo>
                    <a:pt x="6562" y="13330"/>
                  </a:lnTo>
                  <a:lnTo>
                    <a:pt x="7190" y="13763"/>
                  </a:lnTo>
                  <a:lnTo>
                    <a:pt x="6688" y="14688"/>
                  </a:lnTo>
                  <a:lnTo>
                    <a:pt x="6939" y="14699"/>
                  </a:lnTo>
                  <a:lnTo>
                    <a:pt x="7350" y="15190"/>
                  </a:lnTo>
                  <a:lnTo>
                    <a:pt x="7658" y="12702"/>
                  </a:lnTo>
                  <a:lnTo>
                    <a:pt x="7681" y="12303"/>
                  </a:lnTo>
                  <a:lnTo>
                    <a:pt x="7544" y="11789"/>
                  </a:lnTo>
                  <a:lnTo>
                    <a:pt x="7190" y="11447"/>
                  </a:lnTo>
                  <a:lnTo>
                    <a:pt x="7190" y="10796"/>
                  </a:lnTo>
                  <a:lnTo>
                    <a:pt x="7646" y="10648"/>
                  </a:lnTo>
                  <a:lnTo>
                    <a:pt x="7806" y="10739"/>
                  </a:lnTo>
                  <a:lnTo>
                    <a:pt x="7829" y="10397"/>
                  </a:lnTo>
                  <a:lnTo>
                    <a:pt x="7361" y="10294"/>
                  </a:lnTo>
                  <a:lnTo>
                    <a:pt x="7361" y="9735"/>
                  </a:lnTo>
                  <a:lnTo>
                    <a:pt x="8913" y="9758"/>
                  </a:lnTo>
                  <a:lnTo>
                    <a:pt x="9187" y="9438"/>
                  </a:lnTo>
                  <a:lnTo>
                    <a:pt x="9415" y="9723"/>
                  </a:lnTo>
                  <a:lnTo>
                    <a:pt x="9564" y="10260"/>
                  </a:lnTo>
                  <a:lnTo>
                    <a:pt x="9712" y="10146"/>
                  </a:lnTo>
                  <a:lnTo>
                    <a:pt x="9472" y="9233"/>
                  </a:lnTo>
                  <a:lnTo>
                    <a:pt x="9278" y="8925"/>
                  </a:lnTo>
                  <a:lnTo>
                    <a:pt x="8993" y="8719"/>
                  </a:lnTo>
                  <a:lnTo>
                    <a:pt x="9404" y="8285"/>
                  </a:lnTo>
                  <a:lnTo>
                    <a:pt x="9370" y="8069"/>
                  </a:lnTo>
                  <a:lnTo>
                    <a:pt x="9164" y="7795"/>
                  </a:lnTo>
                  <a:lnTo>
                    <a:pt x="9016" y="7201"/>
                  </a:lnTo>
                  <a:lnTo>
                    <a:pt x="9084" y="6539"/>
                  </a:lnTo>
                  <a:lnTo>
                    <a:pt x="9278" y="6243"/>
                  </a:lnTo>
                  <a:lnTo>
                    <a:pt x="9450" y="5752"/>
                  </a:lnTo>
                  <a:lnTo>
                    <a:pt x="9164" y="5604"/>
                  </a:lnTo>
                  <a:lnTo>
                    <a:pt x="8708" y="5695"/>
                  </a:lnTo>
                  <a:lnTo>
                    <a:pt x="8137" y="5661"/>
                  </a:lnTo>
                  <a:lnTo>
                    <a:pt x="7806" y="5763"/>
                  </a:lnTo>
                  <a:lnTo>
                    <a:pt x="7258" y="4976"/>
                  </a:lnTo>
                  <a:lnTo>
                    <a:pt x="6802" y="4862"/>
                  </a:lnTo>
                  <a:lnTo>
                    <a:pt x="5775" y="4942"/>
                  </a:lnTo>
                  <a:lnTo>
                    <a:pt x="5592" y="4634"/>
                  </a:lnTo>
                  <a:lnTo>
                    <a:pt x="5410" y="4542"/>
                  </a:lnTo>
                  <a:lnTo>
                    <a:pt x="5375" y="4360"/>
                  </a:lnTo>
                  <a:lnTo>
                    <a:pt x="5490" y="4017"/>
                  </a:lnTo>
                  <a:lnTo>
                    <a:pt x="5432" y="3664"/>
                  </a:lnTo>
                  <a:lnTo>
                    <a:pt x="5284" y="3458"/>
                  </a:lnTo>
                  <a:lnTo>
                    <a:pt x="5193" y="3047"/>
                  </a:lnTo>
                  <a:lnTo>
                    <a:pt x="4782" y="2979"/>
                  </a:lnTo>
                  <a:lnTo>
                    <a:pt x="5033" y="2454"/>
                  </a:lnTo>
                  <a:lnTo>
                    <a:pt x="5170" y="1803"/>
                  </a:lnTo>
                  <a:lnTo>
                    <a:pt x="5421" y="1461"/>
                  </a:lnTo>
                  <a:lnTo>
                    <a:pt x="5741" y="1210"/>
                  </a:lnTo>
                  <a:lnTo>
                    <a:pt x="5969" y="75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5"/>
            <p:cNvSpPr/>
            <p:nvPr/>
          </p:nvSpPr>
          <p:spPr>
            <a:xfrm>
              <a:off x="2008150" y="2857625"/>
              <a:ext cx="65650" cy="67625"/>
            </a:xfrm>
            <a:custGeom>
              <a:avLst/>
              <a:gdLst/>
              <a:ahLst/>
              <a:cxnLst/>
              <a:rect l="l" t="t" r="r" b="b"/>
              <a:pathLst>
                <a:path w="2626" h="2705" extrusionOk="0">
                  <a:moveTo>
                    <a:pt x="1826" y="263"/>
                  </a:moveTo>
                  <a:lnTo>
                    <a:pt x="1621" y="445"/>
                  </a:lnTo>
                  <a:lnTo>
                    <a:pt x="1381" y="388"/>
                  </a:lnTo>
                  <a:lnTo>
                    <a:pt x="1267" y="206"/>
                  </a:lnTo>
                  <a:lnTo>
                    <a:pt x="1027" y="126"/>
                  </a:lnTo>
                  <a:lnTo>
                    <a:pt x="822" y="240"/>
                  </a:lnTo>
                  <a:lnTo>
                    <a:pt x="331" y="0"/>
                  </a:lnTo>
                  <a:lnTo>
                    <a:pt x="194" y="114"/>
                  </a:lnTo>
                  <a:lnTo>
                    <a:pt x="0" y="286"/>
                  </a:lnTo>
                  <a:lnTo>
                    <a:pt x="217" y="411"/>
                  </a:lnTo>
                  <a:lnTo>
                    <a:pt x="80" y="696"/>
                  </a:lnTo>
                  <a:lnTo>
                    <a:pt x="69" y="982"/>
                  </a:lnTo>
                  <a:lnTo>
                    <a:pt x="171" y="1176"/>
                  </a:lnTo>
                  <a:lnTo>
                    <a:pt x="411" y="1256"/>
                  </a:lnTo>
                  <a:lnTo>
                    <a:pt x="582" y="1518"/>
                  </a:lnTo>
                  <a:lnTo>
                    <a:pt x="753" y="1290"/>
                  </a:lnTo>
                  <a:lnTo>
                    <a:pt x="708" y="1027"/>
                  </a:lnTo>
                  <a:lnTo>
                    <a:pt x="913" y="1187"/>
                  </a:lnTo>
                  <a:lnTo>
                    <a:pt x="959" y="1461"/>
                  </a:lnTo>
                  <a:lnTo>
                    <a:pt x="1221" y="1575"/>
                  </a:lnTo>
                  <a:lnTo>
                    <a:pt x="1530" y="1758"/>
                  </a:lnTo>
                  <a:lnTo>
                    <a:pt x="1735" y="1975"/>
                  </a:lnTo>
                  <a:lnTo>
                    <a:pt x="1758" y="2169"/>
                  </a:lnTo>
                  <a:lnTo>
                    <a:pt x="1655" y="2328"/>
                  </a:lnTo>
                  <a:lnTo>
                    <a:pt x="1815" y="2511"/>
                  </a:lnTo>
                  <a:lnTo>
                    <a:pt x="2226" y="2705"/>
                  </a:lnTo>
                  <a:lnTo>
                    <a:pt x="2283" y="2534"/>
                  </a:lnTo>
                  <a:lnTo>
                    <a:pt x="2351" y="2351"/>
                  </a:lnTo>
                  <a:lnTo>
                    <a:pt x="2340" y="2180"/>
                  </a:lnTo>
                  <a:lnTo>
                    <a:pt x="2454" y="2077"/>
                  </a:lnTo>
                  <a:lnTo>
                    <a:pt x="2294" y="1940"/>
                  </a:lnTo>
                  <a:lnTo>
                    <a:pt x="2306" y="1587"/>
                  </a:lnTo>
                  <a:lnTo>
                    <a:pt x="2625" y="1495"/>
                  </a:lnTo>
                  <a:lnTo>
                    <a:pt x="2283" y="1107"/>
                  </a:lnTo>
                  <a:lnTo>
                    <a:pt x="1997" y="7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5"/>
            <p:cNvSpPr/>
            <p:nvPr/>
          </p:nvSpPr>
          <p:spPr>
            <a:xfrm>
              <a:off x="2054075" y="2586000"/>
              <a:ext cx="207450" cy="75650"/>
            </a:xfrm>
            <a:custGeom>
              <a:avLst/>
              <a:gdLst/>
              <a:ahLst/>
              <a:cxnLst/>
              <a:rect l="l" t="t" r="r" b="b"/>
              <a:pathLst>
                <a:path w="8298" h="3026" extrusionOk="0">
                  <a:moveTo>
                    <a:pt x="4257" y="377"/>
                  </a:moveTo>
                  <a:lnTo>
                    <a:pt x="3550" y="81"/>
                  </a:lnTo>
                  <a:lnTo>
                    <a:pt x="2945" y="69"/>
                  </a:lnTo>
                  <a:lnTo>
                    <a:pt x="2272" y="1"/>
                  </a:lnTo>
                  <a:lnTo>
                    <a:pt x="2066" y="92"/>
                  </a:lnTo>
                  <a:lnTo>
                    <a:pt x="1473" y="183"/>
                  </a:lnTo>
                  <a:lnTo>
                    <a:pt x="1039" y="366"/>
                  </a:lnTo>
                  <a:lnTo>
                    <a:pt x="651" y="571"/>
                  </a:lnTo>
                  <a:lnTo>
                    <a:pt x="446" y="891"/>
                  </a:lnTo>
                  <a:lnTo>
                    <a:pt x="1" y="1176"/>
                  </a:lnTo>
                  <a:lnTo>
                    <a:pt x="309" y="1268"/>
                  </a:lnTo>
                  <a:lnTo>
                    <a:pt x="731" y="1165"/>
                  </a:lnTo>
                  <a:lnTo>
                    <a:pt x="857" y="937"/>
                  </a:lnTo>
                  <a:lnTo>
                    <a:pt x="1188" y="925"/>
                  </a:lnTo>
                  <a:lnTo>
                    <a:pt x="1815" y="446"/>
                  </a:lnTo>
                  <a:lnTo>
                    <a:pt x="2580" y="492"/>
                  </a:lnTo>
                  <a:lnTo>
                    <a:pt x="2249" y="720"/>
                  </a:lnTo>
                  <a:lnTo>
                    <a:pt x="2511" y="914"/>
                  </a:lnTo>
                  <a:lnTo>
                    <a:pt x="3504" y="1051"/>
                  </a:lnTo>
                  <a:lnTo>
                    <a:pt x="3721" y="1233"/>
                  </a:lnTo>
                  <a:lnTo>
                    <a:pt x="4417" y="1484"/>
                  </a:lnTo>
                  <a:lnTo>
                    <a:pt x="4874" y="1450"/>
                  </a:lnTo>
                  <a:lnTo>
                    <a:pt x="4988" y="1964"/>
                  </a:lnTo>
                  <a:lnTo>
                    <a:pt x="5239" y="2226"/>
                  </a:lnTo>
                  <a:lnTo>
                    <a:pt x="5730" y="2283"/>
                  </a:lnTo>
                  <a:lnTo>
                    <a:pt x="6038" y="2523"/>
                  </a:lnTo>
                  <a:lnTo>
                    <a:pt x="5444" y="3025"/>
                  </a:lnTo>
                  <a:lnTo>
                    <a:pt x="6574" y="2934"/>
                  </a:lnTo>
                  <a:lnTo>
                    <a:pt x="7122" y="3002"/>
                  </a:lnTo>
                  <a:lnTo>
                    <a:pt x="7647" y="2968"/>
                  </a:lnTo>
                  <a:lnTo>
                    <a:pt x="8183" y="2854"/>
                  </a:lnTo>
                  <a:lnTo>
                    <a:pt x="8297" y="2637"/>
                  </a:lnTo>
                  <a:lnTo>
                    <a:pt x="7750" y="2260"/>
                  </a:lnTo>
                  <a:lnTo>
                    <a:pt x="7179" y="2215"/>
                  </a:lnTo>
                  <a:lnTo>
                    <a:pt x="7259" y="1975"/>
                  </a:lnTo>
                  <a:lnTo>
                    <a:pt x="6814" y="1793"/>
                  </a:lnTo>
                  <a:lnTo>
                    <a:pt x="6551" y="1793"/>
                  </a:lnTo>
                  <a:lnTo>
                    <a:pt x="6118" y="1393"/>
                  </a:lnTo>
                  <a:lnTo>
                    <a:pt x="5524" y="822"/>
                  </a:lnTo>
                  <a:lnTo>
                    <a:pt x="5262" y="606"/>
                  </a:lnTo>
                  <a:lnTo>
                    <a:pt x="4520" y="7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5"/>
            <p:cNvSpPr/>
            <p:nvPr/>
          </p:nvSpPr>
          <p:spPr>
            <a:xfrm>
              <a:off x="3933950" y="1957475"/>
              <a:ext cx="116425" cy="56525"/>
            </a:xfrm>
            <a:custGeom>
              <a:avLst/>
              <a:gdLst/>
              <a:ahLst/>
              <a:cxnLst/>
              <a:rect l="l" t="t" r="r" b="b"/>
              <a:pathLst>
                <a:path w="4657" h="2261" extrusionOk="0">
                  <a:moveTo>
                    <a:pt x="1872" y="12"/>
                  </a:moveTo>
                  <a:lnTo>
                    <a:pt x="1564" y="104"/>
                  </a:lnTo>
                  <a:lnTo>
                    <a:pt x="1370" y="1"/>
                  </a:lnTo>
                  <a:lnTo>
                    <a:pt x="1210" y="172"/>
                  </a:lnTo>
                  <a:lnTo>
                    <a:pt x="731" y="343"/>
                  </a:lnTo>
                  <a:lnTo>
                    <a:pt x="480" y="560"/>
                  </a:lnTo>
                  <a:lnTo>
                    <a:pt x="1" y="743"/>
                  </a:lnTo>
                  <a:lnTo>
                    <a:pt x="138" y="1016"/>
                  </a:lnTo>
                  <a:lnTo>
                    <a:pt x="240" y="1382"/>
                  </a:lnTo>
                  <a:lnTo>
                    <a:pt x="605" y="1599"/>
                  </a:lnTo>
                  <a:lnTo>
                    <a:pt x="1028" y="1975"/>
                  </a:lnTo>
                  <a:lnTo>
                    <a:pt x="1564" y="2260"/>
                  </a:lnTo>
                  <a:lnTo>
                    <a:pt x="1941" y="1895"/>
                  </a:lnTo>
                  <a:lnTo>
                    <a:pt x="2180" y="1827"/>
                  </a:lnTo>
                  <a:lnTo>
                    <a:pt x="2751" y="2101"/>
                  </a:lnTo>
                  <a:lnTo>
                    <a:pt x="3082" y="2055"/>
                  </a:lnTo>
                  <a:lnTo>
                    <a:pt x="3401" y="2226"/>
                  </a:lnTo>
                  <a:lnTo>
                    <a:pt x="3493" y="2032"/>
                  </a:lnTo>
                  <a:lnTo>
                    <a:pt x="3801" y="2044"/>
                  </a:lnTo>
                  <a:lnTo>
                    <a:pt x="4029" y="1952"/>
                  </a:lnTo>
                  <a:lnTo>
                    <a:pt x="4052" y="1872"/>
                  </a:lnTo>
                  <a:lnTo>
                    <a:pt x="4177" y="1827"/>
                  </a:lnTo>
                  <a:lnTo>
                    <a:pt x="4200" y="1633"/>
                  </a:lnTo>
                  <a:lnTo>
                    <a:pt x="4360" y="1587"/>
                  </a:lnTo>
                  <a:lnTo>
                    <a:pt x="4451" y="1427"/>
                  </a:lnTo>
                  <a:lnTo>
                    <a:pt x="4657" y="1427"/>
                  </a:lnTo>
                  <a:lnTo>
                    <a:pt x="4292" y="982"/>
                  </a:lnTo>
                  <a:lnTo>
                    <a:pt x="3778" y="937"/>
                  </a:lnTo>
                  <a:lnTo>
                    <a:pt x="3675" y="651"/>
                  </a:lnTo>
                  <a:lnTo>
                    <a:pt x="3196" y="571"/>
                  </a:lnTo>
                  <a:lnTo>
                    <a:pt x="3105" y="788"/>
                  </a:lnTo>
                  <a:lnTo>
                    <a:pt x="2717" y="617"/>
                  </a:lnTo>
                  <a:lnTo>
                    <a:pt x="2740" y="377"/>
                  </a:lnTo>
                  <a:lnTo>
                    <a:pt x="2203" y="28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5"/>
            <p:cNvSpPr/>
            <p:nvPr/>
          </p:nvSpPr>
          <p:spPr>
            <a:xfrm>
              <a:off x="3824100" y="1873900"/>
              <a:ext cx="156675" cy="167775"/>
            </a:xfrm>
            <a:custGeom>
              <a:avLst/>
              <a:gdLst/>
              <a:ahLst/>
              <a:cxnLst/>
              <a:rect l="l" t="t" r="r" b="b"/>
              <a:pathLst>
                <a:path w="6267" h="6711" extrusionOk="0">
                  <a:moveTo>
                    <a:pt x="5433" y="1050"/>
                  </a:moveTo>
                  <a:lnTo>
                    <a:pt x="5091" y="776"/>
                  </a:lnTo>
                  <a:lnTo>
                    <a:pt x="4303" y="434"/>
                  </a:lnTo>
                  <a:lnTo>
                    <a:pt x="3950" y="673"/>
                  </a:lnTo>
                  <a:lnTo>
                    <a:pt x="3276" y="833"/>
                  </a:lnTo>
                  <a:lnTo>
                    <a:pt x="3265" y="536"/>
                  </a:lnTo>
                  <a:lnTo>
                    <a:pt x="2569" y="331"/>
                  </a:lnTo>
                  <a:lnTo>
                    <a:pt x="2534" y="0"/>
                  </a:lnTo>
                  <a:lnTo>
                    <a:pt x="2112" y="137"/>
                  </a:lnTo>
                  <a:lnTo>
                    <a:pt x="1599" y="23"/>
                  </a:lnTo>
                  <a:lnTo>
                    <a:pt x="1656" y="502"/>
                  </a:lnTo>
                  <a:lnTo>
                    <a:pt x="1827" y="822"/>
                  </a:lnTo>
                  <a:lnTo>
                    <a:pt x="1393" y="1244"/>
                  </a:lnTo>
                  <a:lnTo>
                    <a:pt x="1256" y="1061"/>
                  </a:lnTo>
                  <a:lnTo>
                    <a:pt x="697" y="1107"/>
                  </a:lnTo>
                  <a:lnTo>
                    <a:pt x="572" y="1290"/>
                  </a:lnTo>
                  <a:lnTo>
                    <a:pt x="708" y="1575"/>
                  </a:lnTo>
                  <a:lnTo>
                    <a:pt x="572" y="2374"/>
                  </a:lnTo>
                  <a:lnTo>
                    <a:pt x="412" y="2705"/>
                  </a:lnTo>
                  <a:lnTo>
                    <a:pt x="1" y="2705"/>
                  </a:lnTo>
                  <a:lnTo>
                    <a:pt x="149" y="3618"/>
                  </a:lnTo>
                  <a:lnTo>
                    <a:pt x="104" y="4211"/>
                  </a:lnTo>
                  <a:lnTo>
                    <a:pt x="241" y="4417"/>
                  </a:lnTo>
                  <a:lnTo>
                    <a:pt x="206" y="4793"/>
                  </a:lnTo>
                  <a:lnTo>
                    <a:pt x="549" y="5033"/>
                  </a:lnTo>
                  <a:lnTo>
                    <a:pt x="1564" y="5193"/>
                  </a:lnTo>
                  <a:lnTo>
                    <a:pt x="1245" y="5797"/>
                  </a:lnTo>
                  <a:lnTo>
                    <a:pt x="1165" y="6437"/>
                  </a:lnTo>
                  <a:lnTo>
                    <a:pt x="1770" y="6437"/>
                  </a:lnTo>
                  <a:lnTo>
                    <a:pt x="1907" y="6242"/>
                  </a:lnTo>
                  <a:lnTo>
                    <a:pt x="2683" y="6505"/>
                  </a:lnTo>
                  <a:lnTo>
                    <a:pt x="2900" y="6471"/>
                  </a:lnTo>
                  <a:lnTo>
                    <a:pt x="3265" y="6710"/>
                  </a:lnTo>
                  <a:lnTo>
                    <a:pt x="3345" y="6482"/>
                  </a:lnTo>
                  <a:lnTo>
                    <a:pt x="3972" y="6528"/>
                  </a:lnTo>
                  <a:lnTo>
                    <a:pt x="4463" y="6357"/>
                  </a:lnTo>
                  <a:lnTo>
                    <a:pt x="4805" y="6379"/>
                  </a:lnTo>
                  <a:lnTo>
                    <a:pt x="5045" y="6562"/>
                  </a:lnTo>
                  <a:lnTo>
                    <a:pt x="5102" y="6414"/>
                  </a:lnTo>
                  <a:lnTo>
                    <a:pt x="4965" y="5843"/>
                  </a:lnTo>
                  <a:lnTo>
                    <a:pt x="5205" y="5729"/>
                  </a:lnTo>
                  <a:lnTo>
                    <a:pt x="5422" y="5307"/>
                  </a:lnTo>
                  <a:lnTo>
                    <a:pt x="5011" y="4942"/>
                  </a:lnTo>
                  <a:lnTo>
                    <a:pt x="4634" y="4725"/>
                  </a:lnTo>
                  <a:lnTo>
                    <a:pt x="4532" y="4359"/>
                  </a:lnTo>
                  <a:lnTo>
                    <a:pt x="4395" y="4086"/>
                  </a:lnTo>
                  <a:lnTo>
                    <a:pt x="4874" y="3903"/>
                  </a:lnTo>
                  <a:lnTo>
                    <a:pt x="5125" y="3686"/>
                  </a:lnTo>
                  <a:lnTo>
                    <a:pt x="5604" y="3515"/>
                  </a:lnTo>
                  <a:lnTo>
                    <a:pt x="5764" y="3344"/>
                  </a:lnTo>
                  <a:lnTo>
                    <a:pt x="5958" y="3447"/>
                  </a:lnTo>
                  <a:lnTo>
                    <a:pt x="6266" y="3355"/>
                  </a:lnTo>
                  <a:lnTo>
                    <a:pt x="5935" y="2796"/>
                  </a:lnTo>
                  <a:lnTo>
                    <a:pt x="5947" y="2499"/>
                  </a:lnTo>
                  <a:lnTo>
                    <a:pt x="5753" y="2031"/>
                  </a:lnTo>
                  <a:lnTo>
                    <a:pt x="5467" y="1712"/>
                  </a:lnTo>
                  <a:lnTo>
                    <a:pt x="5639" y="14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5"/>
            <p:cNvSpPr/>
            <p:nvPr/>
          </p:nvSpPr>
          <p:spPr>
            <a:xfrm>
              <a:off x="4551075" y="2824225"/>
              <a:ext cx="32550" cy="39975"/>
            </a:xfrm>
            <a:custGeom>
              <a:avLst/>
              <a:gdLst/>
              <a:ahLst/>
              <a:cxnLst/>
              <a:rect l="l" t="t" r="r" b="b"/>
              <a:pathLst>
                <a:path w="1302" h="1599" extrusionOk="0">
                  <a:moveTo>
                    <a:pt x="1210" y="1108"/>
                  </a:moveTo>
                  <a:lnTo>
                    <a:pt x="845" y="868"/>
                  </a:lnTo>
                  <a:lnTo>
                    <a:pt x="1290" y="651"/>
                  </a:lnTo>
                  <a:lnTo>
                    <a:pt x="1301" y="263"/>
                  </a:lnTo>
                  <a:lnTo>
                    <a:pt x="1107" y="1"/>
                  </a:lnTo>
                  <a:lnTo>
                    <a:pt x="879" y="206"/>
                  </a:lnTo>
                  <a:lnTo>
                    <a:pt x="537" y="138"/>
                  </a:lnTo>
                  <a:lnTo>
                    <a:pt x="263" y="537"/>
                  </a:lnTo>
                  <a:lnTo>
                    <a:pt x="0" y="971"/>
                  </a:lnTo>
                  <a:lnTo>
                    <a:pt x="80" y="1211"/>
                  </a:lnTo>
                  <a:lnTo>
                    <a:pt x="103" y="1496"/>
                  </a:lnTo>
                  <a:lnTo>
                    <a:pt x="548" y="1507"/>
                  </a:lnTo>
                  <a:lnTo>
                    <a:pt x="731" y="1439"/>
                  </a:lnTo>
                  <a:lnTo>
                    <a:pt x="913" y="159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5"/>
            <p:cNvSpPr/>
            <p:nvPr/>
          </p:nvSpPr>
          <p:spPr>
            <a:xfrm>
              <a:off x="3855200" y="1815675"/>
              <a:ext cx="77350" cy="62225"/>
            </a:xfrm>
            <a:custGeom>
              <a:avLst/>
              <a:gdLst/>
              <a:ahLst/>
              <a:cxnLst/>
              <a:rect l="l" t="t" r="r" b="b"/>
              <a:pathLst>
                <a:path w="3094" h="2489" extrusionOk="0">
                  <a:moveTo>
                    <a:pt x="3094" y="1793"/>
                  </a:moveTo>
                  <a:lnTo>
                    <a:pt x="2854" y="1370"/>
                  </a:lnTo>
                  <a:lnTo>
                    <a:pt x="1895" y="1656"/>
                  </a:lnTo>
                  <a:lnTo>
                    <a:pt x="2021" y="2009"/>
                  </a:lnTo>
                  <a:lnTo>
                    <a:pt x="2751" y="2489"/>
                  </a:lnTo>
                  <a:close/>
                  <a:moveTo>
                    <a:pt x="1861" y="1062"/>
                  </a:moveTo>
                  <a:lnTo>
                    <a:pt x="1496" y="937"/>
                  </a:lnTo>
                  <a:lnTo>
                    <a:pt x="1393" y="709"/>
                  </a:lnTo>
                  <a:lnTo>
                    <a:pt x="1576" y="423"/>
                  </a:lnTo>
                  <a:lnTo>
                    <a:pt x="1564" y="1"/>
                  </a:lnTo>
                  <a:lnTo>
                    <a:pt x="1051" y="229"/>
                  </a:lnTo>
                  <a:lnTo>
                    <a:pt x="834" y="469"/>
                  </a:lnTo>
                  <a:lnTo>
                    <a:pt x="263" y="526"/>
                  </a:lnTo>
                  <a:lnTo>
                    <a:pt x="92" y="766"/>
                  </a:lnTo>
                  <a:lnTo>
                    <a:pt x="1" y="994"/>
                  </a:lnTo>
                  <a:lnTo>
                    <a:pt x="58" y="1861"/>
                  </a:lnTo>
                  <a:lnTo>
                    <a:pt x="355" y="2352"/>
                  </a:lnTo>
                  <a:lnTo>
                    <a:pt x="868" y="2466"/>
                  </a:lnTo>
                  <a:lnTo>
                    <a:pt x="1290" y="2329"/>
                  </a:lnTo>
                  <a:lnTo>
                    <a:pt x="1085" y="1907"/>
                  </a:lnTo>
                  <a:lnTo>
                    <a:pt x="1519" y="1291"/>
                  </a:lnTo>
                  <a:lnTo>
                    <a:pt x="1724" y="139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5"/>
            <p:cNvSpPr/>
            <p:nvPr/>
          </p:nvSpPr>
          <p:spPr>
            <a:xfrm>
              <a:off x="2301725" y="2660750"/>
              <a:ext cx="71625" cy="52250"/>
            </a:xfrm>
            <a:custGeom>
              <a:avLst/>
              <a:gdLst/>
              <a:ahLst/>
              <a:cxnLst/>
              <a:rect l="l" t="t" r="r" b="b"/>
              <a:pathLst>
                <a:path w="2865" h="2090" extrusionOk="0">
                  <a:moveTo>
                    <a:pt x="137" y="1690"/>
                  </a:moveTo>
                  <a:lnTo>
                    <a:pt x="137" y="1941"/>
                  </a:lnTo>
                  <a:lnTo>
                    <a:pt x="343" y="2089"/>
                  </a:lnTo>
                  <a:lnTo>
                    <a:pt x="708" y="1462"/>
                  </a:lnTo>
                  <a:lnTo>
                    <a:pt x="993" y="1325"/>
                  </a:lnTo>
                  <a:lnTo>
                    <a:pt x="1085" y="1553"/>
                  </a:lnTo>
                  <a:lnTo>
                    <a:pt x="1393" y="1496"/>
                  </a:lnTo>
                  <a:lnTo>
                    <a:pt x="1552" y="1325"/>
                  </a:lnTo>
                  <a:lnTo>
                    <a:pt x="1804" y="1370"/>
                  </a:lnTo>
                  <a:lnTo>
                    <a:pt x="2180" y="1347"/>
                  </a:lnTo>
                  <a:lnTo>
                    <a:pt x="2534" y="1530"/>
                  </a:lnTo>
                  <a:lnTo>
                    <a:pt x="2865" y="1153"/>
                  </a:lnTo>
                  <a:lnTo>
                    <a:pt x="2511" y="834"/>
                  </a:lnTo>
                  <a:lnTo>
                    <a:pt x="2169" y="800"/>
                  </a:lnTo>
                  <a:lnTo>
                    <a:pt x="2203" y="526"/>
                  </a:lnTo>
                  <a:lnTo>
                    <a:pt x="1781" y="549"/>
                  </a:lnTo>
                  <a:lnTo>
                    <a:pt x="1667" y="229"/>
                  </a:lnTo>
                  <a:lnTo>
                    <a:pt x="1461" y="240"/>
                  </a:lnTo>
                  <a:lnTo>
                    <a:pt x="1028" y="12"/>
                  </a:lnTo>
                  <a:lnTo>
                    <a:pt x="400" y="1"/>
                  </a:lnTo>
                  <a:lnTo>
                    <a:pt x="286" y="161"/>
                  </a:lnTo>
                  <a:lnTo>
                    <a:pt x="309" y="663"/>
                  </a:lnTo>
                  <a:lnTo>
                    <a:pt x="206" y="1005"/>
                  </a:lnTo>
                  <a:lnTo>
                    <a:pt x="0" y="1153"/>
                  </a:lnTo>
                  <a:lnTo>
                    <a:pt x="172" y="14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5"/>
            <p:cNvSpPr/>
            <p:nvPr/>
          </p:nvSpPr>
          <p:spPr>
            <a:xfrm>
              <a:off x="3553075" y="2269025"/>
              <a:ext cx="402875" cy="410600"/>
            </a:xfrm>
            <a:custGeom>
              <a:avLst/>
              <a:gdLst/>
              <a:ahLst/>
              <a:cxnLst/>
              <a:rect l="l" t="t" r="r" b="b"/>
              <a:pathLst>
                <a:path w="16115" h="16424" extrusionOk="0">
                  <a:moveTo>
                    <a:pt x="13056" y="161"/>
                  </a:moveTo>
                  <a:lnTo>
                    <a:pt x="12542" y="218"/>
                  </a:lnTo>
                  <a:lnTo>
                    <a:pt x="12223" y="1"/>
                  </a:lnTo>
                  <a:lnTo>
                    <a:pt x="11424" y="1"/>
                  </a:lnTo>
                  <a:lnTo>
                    <a:pt x="10728" y="377"/>
                  </a:lnTo>
                  <a:lnTo>
                    <a:pt x="10340" y="241"/>
                  </a:lnTo>
                  <a:lnTo>
                    <a:pt x="9096" y="309"/>
                  </a:lnTo>
                  <a:lnTo>
                    <a:pt x="7829" y="480"/>
                  </a:lnTo>
                  <a:lnTo>
                    <a:pt x="7110" y="766"/>
                  </a:lnTo>
                  <a:lnTo>
                    <a:pt x="6631" y="1131"/>
                  </a:lnTo>
                  <a:lnTo>
                    <a:pt x="5821" y="1302"/>
                  </a:lnTo>
                  <a:lnTo>
                    <a:pt x="5090" y="1804"/>
                  </a:lnTo>
                  <a:lnTo>
                    <a:pt x="5375" y="2386"/>
                  </a:lnTo>
                  <a:lnTo>
                    <a:pt x="5421" y="2945"/>
                  </a:lnTo>
                  <a:lnTo>
                    <a:pt x="5672" y="3904"/>
                  </a:lnTo>
                  <a:lnTo>
                    <a:pt x="5878" y="4098"/>
                  </a:lnTo>
                  <a:lnTo>
                    <a:pt x="5729" y="4452"/>
                  </a:lnTo>
                  <a:lnTo>
                    <a:pt x="4736" y="4600"/>
                  </a:lnTo>
                  <a:lnTo>
                    <a:pt x="4371" y="4942"/>
                  </a:lnTo>
                  <a:lnTo>
                    <a:pt x="3938" y="5011"/>
                  </a:lnTo>
                  <a:lnTo>
                    <a:pt x="3892" y="5684"/>
                  </a:lnTo>
                  <a:lnTo>
                    <a:pt x="2990" y="6038"/>
                  </a:lnTo>
                  <a:lnTo>
                    <a:pt x="2694" y="6494"/>
                  </a:lnTo>
                  <a:lnTo>
                    <a:pt x="2066" y="6734"/>
                  </a:lnTo>
                  <a:lnTo>
                    <a:pt x="1290" y="6882"/>
                  </a:lnTo>
                  <a:lnTo>
                    <a:pt x="23" y="7556"/>
                  </a:lnTo>
                  <a:lnTo>
                    <a:pt x="12" y="8617"/>
                  </a:lnTo>
                  <a:lnTo>
                    <a:pt x="12" y="8674"/>
                  </a:lnTo>
                  <a:lnTo>
                    <a:pt x="0" y="8845"/>
                  </a:lnTo>
                  <a:lnTo>
                    <a:pt x="2888" y="11059"/>
                  </a:lnTo>
                  <a:lnTo>
                    <a:pt x="5512" y="13045"/>
                  </a:lnTo>
                  <a:lnTo>
                    <a:pt x="8171" y="15008"/>
                  </a:lnTo>
                  <a:lnTo>
                    <a:pt x="8354" y="15442"/>
                  </a:lnTo>
                  <a:lnTo>
                    <a:pt x="8845" y="15693"/>
                  </a:lnTo>
                  <a:lnTo>
                    <a:pt x="9210" y="15852"/>
                  </a:lnTo>
                  <a:lnTo>
                    <a:pt x="9221" y="16423"/>
                  </a:lnTo>
                  <a:lnTo>
                    <a:pt x="10100" y="16343"/>
                  </a:lnTo>
                  <a:lnTo>
                    <a:pt x="11207" y="15944"/>
                  </a:lnTo>
                  <a:lnTo>
                    <a:pt x="13467" y="14152"/>
                  </a:lnTo>
                  <a:lnTo>
                    <a:pt x="16114" y="12417"/>
                  </a:lnTo>
                  <a:lnTo>
                    <a:pt x="15761" y="11847"/>
                  </a:lnTo>
                  <a:lnTo>
                    <a:pt x="15144" y="11436"/>
                  </a:lnTo>
                  <a:lnTo>
                    <a:pt x="14779" y="11607"/>
                  </a:lnTo>
                  <a:lnTo>
                    <a:pt x="14494" y="11094"/>
                  </a:lnTo>
                  <a:lnTo>
                    <a:pt x="14460" y="10706"/>
                  </a:lnTo>
                  <a:lnTo>
                    <a:pt x="13980" y="10032"/>
                  </a:lnTo>
                  <a:lnTo>
                    <a:pt x="14277" y="9667"/>
                  </a:lnTo>
                  <a:lnTo>
                    <a:pt x="14209" y="9096"/>
                  </a:lnTo>
                  <a:lnTo>
                    <a:pt x="14288" y="8594"/>
                  </a:lnTo>
                  <a:lnTo>
                    <a:pt x="14220" y="8183"/>
                  </a:lnTo>
                  <a:lnTo>
                    <a:pt x="14345" y="7442"/>
                  </a:lnTo>
                  <a:lnTo>
                    <a:pt x="14288" y="7008"/>
                  </a:lnTo>
                  <a:lnTo>
                    <a:pt x="14015" y="6209"/>
                  </a:lnTo>
                  <a:lnTo>
                    <a:pt x="13649" y="4600"/>
                  </a:lnTo>
                  <a:lnTo>
                    <a:pt x="13159" y="4223"/>
                  </a:lnTo>
                  <a:lnTo>
                    <a:pt x="13159" y="4018"/>
                  </a:lnTo>
                  <a:lnTo>
                    <a:pt x="12520" y="3470"/>
                  </a:lnTo>
                  <a:lnTo>
                    <a:pt x="12440" y="2785"/>
                  </a:lnTo>
                  <a:lnTo>
                    <a:pt x="12896" y="2272"/>
                  </a:lnTo>
                  <a:lnTo>
                    <a:pt x="13044" y="1519"/>
                  </a:lnTo>
                  <a:lnTo>
                    <a:pt x="12908" y="62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5"/>
            <p:cNvSpPr/>
            <p:nvPr/>
          </p:nvSpPr>
          <p:spPr>
            <a:xfrm>
              <a:off x="2098875" y="3081000"/>
              <a:ext cx="114725" cy="143550"/>
            </a:xfrm>
            <a:custGeom>
              <a:avLst/>
              <a:gdLst/>
              <a:ahLst/>
              <a:cxnLst/>
              <a:rect l="l" t="t" r="r" b="b"/>
              <a:pathLst>
                <a:path w="4589" h="5742" extrusionOk="0">
                  <a:moveTo>
                    <a:pt x="4474" y="1382"/>
                  </a:moveTo>
                  <a:lnTo>
                    <a:pt x="4132" y="1165"/>
                  </a:lnTo>
                  <a:lnTo>
                    <a:pt x="3732" y="868"/>
                  </a:lnTo>
                  <a:lnTo>
                    <a:pt x="3504" y="1005"/>
                  </a:lnTo>
                  <a:lnTo>
                    <a:pt x="2831" y="880"/>
                  </a:lnTo>
                  <a:lnTo>
                    <a:pt x="2637" y="492"/>
                  </a:lnTo>
                  <a:lnTo>
                    <a:pt x="2488" y="514"/>
                  </a:lnTo>
                  <a:lnTo>
                    <a:pt x="1689" y="1"/>
                  </a:lnTo>
                  <a:lnTo>
                    <a:pt x="1130" y="355"/>
                  </a:lnTo>
                  <a:lnTo>
                    <a:pt x="696" y="549"/>
                  </a:lnTo>
                  <a:lnTo>
                    <a:pt x="754" y="925"/>
                  </a:lnTo>
                  <a:lnTo>
                    <a:pt x="434" y="1507"/>
                  </a:lnTo>
                  <a:lnTo>
                    <a:pt x="286" y="2067"/>
                  </a:lnTo>
                  <a:lnTo>
                    <a:pt x="23" y="2203"/>
                  </a:lnTo>
                  <a:lnTo>
                    <a:pt x="160" y="3037"/>
                  </a:lnTo>
                  <a:lnTo>
                    <a:pt x="0" y="3288"/>
                  </a:lnTo>
                  <a:lnTo>
                    <a:pt x="491" y="3676"/>
                  </a:lnTo>
                  <a:lnTo>
                    <a:pt x="788" y="3265"/>
                  </a:lnTo>
                  <a:lnTo>
                    <a:pt x="970" y="3664"/>
                  </a:lnTo>
                  <a:lnTo>
                    <a:pt x="560" y="4326"/>
                  </a:lnTo>
                  <a:lnTo>
                    <a:pt x="662" y="4714"/>
                  </a:lnTo>
                  <a:lnTo>
                    <a:pt x="445" y="4931"/>
                  </a:lnTo>
                  <a:lnTo>
                    <a:pt x="480" y="5262"/>
                  </a:lnTo>
                  <a:lnTo>
                    <a:pt x="811" y="5182"/>
                  </a:lnTo>
                  <a:lnTo>
                    <a:pt x="1130" y="5285"/>
                  </a:lnTo>
                  <a:lnTo>
                    <a:pt x="1484" y="5741"/>
                  </a:lnTo>
                  <a:lnTo>
                    <a:pt x="1929" y="5376"/>
                  </a:lnTo>
                  <a:lnTo>
                    <a:pt x="2055" y="4760"/>
                  </a:lnTo>
                  <a:lnTo>
                    <a:pt x="2534" y="3972"/>
                  </a:lnTo>
                  <a:lnTo>
                    <a:pt x="3481" y="3619"/>
                  </a:lnTo>
                  <a:lnTo>
                    <a:pt x="4337" y="2660"/>
                  </a:lnTo>
                  <a:lnTo>
                    <a:pt x="4588" y="207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5"/>
            <p:cNvSpPr/>
            <p:nvPr/>
          </p:nvSpPr>
          <p:spPr>
            <a:xfrm>
              <a:off x="4196425" y="2395425"/>
              <a:ext cx="248250" cy="217700"/>
            </a:xfrm>
            <a:custGeom>
              <a:avLst/>
              <a:gdLst/>
              <a:ahLst/>
              <a:cxnLst/>
              <a:rect l="l" t="t" r="r" b="b"/>
              <a:pathLst>
                <a:path w="9930" h="8708" extrusionOk="0">
                  <a:moveTo>
                    <a:pt x="2820" y="514"/>
                  </a:moveTo>
                  <a:lnTo>
                    <a:pt x="2044" y="240"/>
                  </a:lnTo>
                  <a:lnTo>
                    <a:pt x="1279" y="0"/>
                  </a:lnTo>
                  <a:lnTo>
                    <a:pt x="275" y="35"/>
                  </a:lnTo>
                  <a:lnTo>
                    <a:pt x="12" y="457"/>
                  </a:lnTo>
                  <a:lnTo>
                    <a:pt x="172" y="845"/>
                  </a:lnTo>
                  <a:lnTo>
                    <a:pt x="1" y="1404"/>
                  </a:lnTo>
                  <a:lnTo>
                    <a:pt x="286" y="2123"/>
                  </a:lnTo>
                  <a:lnTo>
                    <a:pt x="469" y="5364"/>
                  </a:lnTo>
                  <a:lnTo>
                    <a:pt x="617" y="8708"/>
                  </a:lnTo>
                  <a:lnTo>
                    <a:pt x="3767" y="8708"/>
                  </a:lnTo>
                  <a:lnTo>
                    <a:pt x="6814" y="8708"/>
                  </a:lnTo>
                  <a:lnTo>
                    <a:pt x="9929" y="8708"/>
                  </a:lnTo>
                  <a:lnTo>
                    <a:pt x="9781" y="8514"/>
                  </a:lnTo>
                  <a:lnTo>
                    <a:pt x="8811" y="7704"/>
                  </a:lnTo>
                  <a:lnTo>
                    <a:pt x="8754" y="7110"/>
                  </a:lnTo>
                  <a:lnTo>
                    <a:pt x="8902" y="6951"/>
                  </a:lnTo>
                  <a:lnTo>
                    <a:pt x="8149" y="5946"/>
                  </a:lnTo>
                  <a:lnTo>
                    <a:pt x="7864" y="5433"/>
                  </a:lnTo>
                  <a:lnTo>
                    <a:pt x="7533" y="4931"/>
                  </a:lnTo>
                  <a:lnTo>
                    <a:pt x="6848" y="3527"/>
                  </a:lnTo>
                  <a:lnTo>
                    <a:pt x="6289" y="2614"/>
                  </a:lnTo>
                  <a:lnTo>
                    <a:pt x="5890" y="1655"/>
                  </a:lnTo>
                  <a:lnTo>
                    <a:pt x="5958" y="1575"/>
                  </a:lnTo>
                  <a:lnTo>
                    <a:pt x="6620" y="2865"/>
                  </a:lnTo>
                  <a:lnTo>
                    <a:pt x="7008" y="3287"/>
                  </a:lnTo>
                  <a:lnTo>
                    <a:pt x="7293" y="3572"/>
                  </a:lnTo>
                  <a:lnTo>
                    <a:pt x="7464" y="3413"/>
                  </a:lnTo>
                  <a:lnTo>
                    <a:pt x="7636" y="2933"/>
                  </a:lnTo>
                  <a:lnTo>
                    <a:pt x="7727" y="2249"/>
                  </a:lnTo>
                  <a:lnTo>
                    <a:pt x="7921" y="1895"/>
                  </a:lnTo>
                  <a:lnTo>
                    <a:pt x="7818" y="1655"/>
                  </a:lnTo>
                  <a:lnTo>
                    <a:pt x="7259" y="343"/>
                  </a:lnTo>
                  <a:lnTo>
                    <a:pt x="7259" y="343"/>
                  </a:lnTo>
                  <a:lnTo>
                    <a:pt x="6905" y="571"/>
                  </a:lnTo>
                  <a:lnTo>
                    <a:pt x="6300" y="514"/>
                  </a:lnTo>
                  <a:lnTo>
                    <a:pt x="5673" y="297"/>
                  </a:lnTo>
                  <a:lnTo>
                    <a:pt x="5513" y="605"/>
                  </a:lnTo>
                  <a:lnTo>
                    <a:pt x="5273" y="149"/>
                  </a:lnTo>
                  <a:lnTo>
                    <a:pt x="4714" y="35"/>
                  </a:lnTo>
                  <a:lnTo>
                    <a:pt x="4052" y="115"/>
                  </a:lnTo>
                  <a:lnTo>
                    <a:pt x="3744" y="377"/>
                  </a:lnTo>
                  <a:lnTo>
                    <a:pt x="3196" y="66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5"/>
            <p:cNvSpPr/>
            <p:nvPr/>
          </p:nvSpPr>
          <p:spPr>
            <a:xfrm>
              <a:off x="4442375" y="2703850"/>
              <a:ext cx="136400" cy="125550"/>
            </a:xfrm>
            <a:custGeom>
              <a:avLst/>
              <a:gdLst/>
              <a:ahLst/>
              <a:cxnLst/>
              <a:rect l="l" t="t" r="r" b="b"/>
              <a:pathLst>
                <a:path w="5456" h="5022" extrusionOk="0">
                  <a:moveTo>
                    <a:pt x="2739" y="2328"/>
                  </a:moveTo>
                  <a:lnTo>
                    <a:pt x="2283" y="1883"/>
                  </a:lnTo>
                  <a:lnTo>
                    <a:pt x="2032" y="1050"/>
                  </a:lnTo>
                  <a:lnTo>
                    <a:pt x="1495" y="0"/>
                  </a:lnTo>
                  <a:lnTo>
                    <a:pt x="1130" y="514"/>
                  </a:lnTo>
                  <a:lnTo>
                    <a:pt x="559" y="662"/>
                  </a:lnTo>
                  <a:lnTo>
                    <a:pt x="331" y="947"/>
                  </a:lnTo>
                  <a:lnTo>
                    <a:pt x="274" y="1541"/>
                  </a:lnTo>
                  <a:lnTo>
                    <a:pt x="0" y="2887"/>
                  </a:lnTo>
                  <a:lnTo>
                    <a:pt x="103" y="3241"/>
                  </a:lnTo>
                  <a:lnTo>
                    <a:pt x="1027" y="3424"/>
                  </a:lnTo>
                  <a:lnTo>
                    <a:pt x="1244" y="2762"/>
                  </a:lnTo>
                  <a:lnTo>
                    <a:pt x="1746" y="3173"/>
                  </a:lnTo>
                  <a:lnTo>
                    <a:pt x="2203" y="2956"/>
                  </a:lnTo>
                  <a:lnTo>
                    <a:pt x="2397" y="3138"/>
                  </a:lnTo>
                  <a:lnTo>
                    <a:pt x="2956" y="3161"/>
                  </a:lnTo>
                  <a:lnTo>
                    <a:pt x="3652" y="3515"/>
                  </a:lnTo>
                  <a:lnTo>
                    <a:pt x="3880" y="3823"/>
                  </a:lnTo>
                  <a:lnTo>
                    <a:pt x="4245" y="4131"/>
                  </a:lnTo>
                  <a:lnTo>
                    <a:pt x="4599" y="4656"/>
                  </a:lnTo>
                  <a:lnTo>
                    <a:pt x="4885" y="4953"/>
                  </a:lnTo>
                  <a:lnTo>
                    <a:pt x="5227" y="5021"/>
                  </a:lnTo>
                  <a:lnTo>
                    <a:pt x="5455" y="4816"/>
                  </a:lnTo>
                  <a:lnTo>
                    <a:pt x="5056" y="4542"/>
                  </a:lnTo>
                  <a:lnTo>
                    <a:pt x="4782" y="4223"/>
                  </a:lnTo>
                  <a:lnTo>
                    <a:pt x="4325" y="3698"/>
                  </a:lnTo>
                  <a:lnTo>
                    <a:pt x="3869" y="31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5"/>
            <p:cNvSpPr/>
            <p:nvPr/>
          </p:nvSpPr>
          <p:spPr>
            <a:xfrm>
              <a:off x="4098000" y="1776025"/>
              <a:ext cx="76500" cy="44825"/>
            </a:xfrm>
            <a:custGeom>
              <a:avLst/>
              <a:gdLst/>
              <a:ahLst/>
              <a:cxnLst/>
              <a:rect l="l" t="t" r="r" b="b"/>
              <a:pathLst>
                <a:path w="3060" h="1793" extrusionOk="0">
                  <a:moveTo>
                    <a:pt x="1553" y="1"/>
                  </a:moveTo>
                  <a:lnTo>
                    <a:pt x="765" y="126"/>
                  </a:lnTo>
                  <a:lnTo>
                    <a:pt x="1" y="354"/>
                  </a:lnTo>
                  <a:lnTo>
                    <a:pt x="126" y="845"/>
                  </a:lnTo>
                  <a:lnTo>
                    <a:pt x="594" y="1142"/>
                  </a:lnTo>
                  <a:lnTo>
                    <a:pt x="811" y="1028"/>
                  </a:lnTo>
                  <a:lnTo>
                    <a:pt x="822" y="1530"/>
                  </a:lnTo>
                  <a:lnTo>
                    <a:pt x="1359" y="1382"/>
                  </a:lnTo>
                  <a:lnTo>
                    <a:pt x="1655" y="1484"/>
                  </a:lnTo>
                  <a:lnTo>
                    <a:pt x="2283" y="1792"/>
                  </a:lnTo>
                  <a:lnTo>
                    <a:pt x="2819" y="1792"/>
                  </a:lnTo>
                  <a:lnTo>
                    <a:pt x="3048" y="1518"/>
                  </a:lnTo>
                  <a:lnTo>
                    <a:pt x="2694" y="742"/>
                  </a:lnTo>
                  <a:lnTo>
                    <a:pt x="3059" y="252"/>
                  </a:lnTo>
                  <a:lnTo>
                    <a:pt x="2934" y="115"/>
                  </a:lnTo>
                  <a:lnTo>
                    <a:pt x="2934" y="115"/>
                  </a:lnTo>
                  <a:lnTo>
                    <a:pt x="2283" y="1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5"/>
            <p:cNvSpPr/>
            <p:nvPr/>
          </p:nvSpPr>
          <p:spPr>
            <a:xfrm>
              <a:off x="4380175" y="2772875"/>
              <a:ext cx="296175" cy="261650"/>
            </a:xfrm>
            <a:custGeom>
              <a:avLst/>
              <a:gdLst/>
              <a:ahLst/>
              <a:cxnLst/>
              <a:rect l="l" t="t" r="r" b="b"/>
              <a:pathLst>
                <a:path w="11847" h="10466" extrusionOk="0">
                  <a:moveTo>
                    <a:pt x="3732" y="1"/>
                  </a:moveTo>
                  <a:lnTo>
                    <a:pt x="3515" y="663"/>
                  </a:lnTo>
                  <a:lnTo>
                    <a:pt x="2591" y="480"/>
                  </a:lnTo>
                  <a:lnTo>
                    <a:pt x="2488" y="1268"/>
                  </a:lnTo>
                  <a:lnTo>
                    <a:pt x="2191" y="2146"/>
                  </a:lnTo>
                  <a:lnTo>
                    <a:pt x="1735" y="2603"/>
                  </a:lnTo>
                  <a:lnTo>
                    <a:pt x="1404" y="3288"/>
                  </a:lnTo>
                  <a:lnTo>
                    <a:pt x="1336" y="3664"/>
                  </a:lnTo>
                  <a:lnTo>
                    <a:pt x="970" y="3915"/>
                  </a:lnTo>
                  <a:lnTo>
                    <a:pt x="765" y="4874"/>
                  </a:lnTo>
                  <a:lnTo>
                    <a:pt x="765" y="4977"/>
                  </a:lnTo>
                  <a:lnTo>
                    <a:pt x="799" y="5684"/>
                  </a:lnTo>
                  <a:lnTo>
                    <a:pt x="685" y="5969"/>
                  </a:lnTo>
                  <a:lnTo>
                    <a:pt x="251" y="5992"/>
                  </a:lnTo>
                  <a:lnTo>
                    <a:pt x="0" y="6506"/>
                  </a:lnTo>
                  <a:lnTo>
                    <a:pt x="480" y="6574"/>
                  </a:lnTo>
                  <a:lnTo>
                    <a:pt x="890" y="7019"/>
                  </a:lnTo>
                  <a:lnTo>
                    <a:pt x="1039" y="7373"/>
                  </a:lnTo>
                  <a:lnTo>
                    <a:pt x="1404" y="7590"/>
                  </a:lnTo>
                  <a:lnTo>
                    <a:pt x="1906" y="8571"/>
                  </a:lnTo>
                  <a:lnTo>
                    <a:pt x="2317" y="8731"/>
                  </a:lnTo>
                  <a:lnTo>
                    <a:pt x="2317" y="9245"/>
                  </a:lnTo>
                  <a:lnTo>
                    <a:pt x="2602" y="9541"/>
                  </a:lnTo>
                  <a:lnTo>
                    <a:pt x="3161" y="9541"/>
                  </a:lnTo>
                  <a:lnTo>
                    <a:pt x="4189" y="10306"/>
                  </a:lnTo>
                  <a:lnTo>
                    <a:pt x="4451" y="10306"/>
                  </a:lnTo>
                  <a:lnTo>
                    <a:pt x="4634" y="10295"/>
                  </a:lnTo>
                  <a:lnTo>
                    <a:pt x="4805" y="10397"/>
                  </a:lnTo>
                  <a:lnTo>
                    <a:pt x="5341" y="10466"/>
                  </a:lnTo>
                  <a:lnTo>
                    <a:pt x="5569" y="10078"/>
                  </a:lnTo>
                  <a:lnTo>
                    <a:pt x="6300" y="9713"/>
                  </a:lnTo>
                  <a:lnTo>
                    <a:pt x="6631" y="10009"/>
                  </a:lnTo>
                  <a:lnTo>
                    <a:pt x="7167" y="10009"/>
                  </a:lnTo>
                  <a:lnTo>
                    <a:pt x="7384" y="9724"/>
                  </a:lnTo>
                  <a:lnTo>
                    <a:pt x="7898" y="9713"/>
                  </a:lnTo>
                  <a:lnTo>
                    <a:pt x="8594" y="9073"/>
                  </a:lnTo>
                  <a:lnTo>
                    <a:pt x="9655" y="9028"/>
                  </a:lnTo>
                  <a:lnTo>
                    <a:pt x="11846" y="6300"/>
                  </a:lnTo>
                  <a:lnTo>
                    <a:pt x="11161" y="6312"/>
                  </a:lnTo>
                  <a:lnTo>
                    <a:pt x="8525" y="5228"/>
                  </a:lnTo>
                  <a:lnTo>
                    <a:pt x="8217" y="4919"/>
                  </a:lnTo>
                  <a:lnTo>
                    <a:pt x="7909" y="4474"/>
                  </a:lnTo>
                  <a:lnTo>
                    <a:pt x="7601" y="3972"/>
                  </a:lnTo>
                  <a:lnTo>
                    <a:pt x="7761" y="3653"/>
                  </a:lnTo>
                  <a:lnTo>
                    <a:pt x="7567" y="3493"/>
                  </a:lnTo>
                  <a:lnTo>
                    <a:pt x="7384" y="3561"/>
                  </a:lnTo>
                  <a:lnTo>
                    <a:pt x="6939" y="3550"/>
                  </a:lnTo>
                  <a:lnTo>
                    <a:pt x="6916" y="3265"/>
                  </a:lnTo>
                  <a:lnTo>
                    <a:pt x="6848" y="3025"/>
                  </a:lnTo>
                  <a:lnTo>
                    <a:pt x="7099" y="2591"/>
                  </a:lnTo>
                  <a:lnTo>
                    <a:pt x="7373" y="2192"/>
                  </a:lnTo>
                  <a:lnTo>
                    <a:pt x="7087" y="1895"/>
                  </a:lnTo>
                  <a:lnTo>
                    <a:pt x="6733" y="1370"/>
                  </a:lnTo>
                  <a:lnTo>
                    <a:pt x="6368" y="1062"/>
                  </a:lnTo>
                  <a:lnTo>
                    <a:pt x="6140" y="754"/>
                  </a:lnTo>
                  <a:lnTo>
                    <a:pt x="5444" y="389"/>
                  </a:lnTo>
                  <a:lnTo>
                    <a:pt x="4885" y="377"/>
                  </a:lnTo>
                  <a:lnTo>
                    <a:pt x="4691" y="195"/>
                  </a:lnTo>
                  <a:lnTo>
                    <a:pt x="4234" y="4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5"/>
            <p:cNvSpPr/>
            <p:nvPr/>
          </p:nvSpPr>
          <p:spPr>
            <a:xfrm>
              <a:off x="4022100" y="1565475"/>
              <a:ext cx="189775" cy="205450"/>
            </a:xfrm>
            <a:custGeom>
              <a:avLst/>
              <a:gdLst/>
              <a:ahLst/>
              <a:cxnLst/>
              <a:rect l="l" t="t" r="r" b="b"/>
              <a:pathLst>
                <a:path w="7591" h="8218" extrusionOk="0">
                  <a:moveTo>
                    <a:pt x="4623" y="845"/>
                  </a:moveTo>
                  <a:lnTo>
                    <a:pt x="4737" y="309"/>
                  </a:lnTo>
                  <a:lnTo>
                    <a:pt x="3915" y="0"/>
                  </a:lnTo>
                  <a:lnTo>
                    <a:pt x="3094" y="263"/>
                  </a:lnTo>
                  <a:lnTo>
                    <a:pt x="2934" y="822"/>
                  </a:lnTo>
                  <a:lnTo>
                    <a:pt x="2455" y="1165"/>
                  </a:lnTo>
                  <a:lnTo>
                    <a:pt x="1781" y="971"/>
                  </a:lnTo>
                  <a:lnTo>
                    <a:pt x="1028" y="1016"/>
                  </a:lnTo>
                  <a:lnTo>
                    <a:pt x="298" y="605"/>
                  </a:lnTo>
                  <a:lnTo>
                    <a:pt x="1" y="799"/>
                  </a:lnTo>
                  <a:lnTo>
                    <a:pt x="834" y="1187"/>
                  </a:lnTo>
                  <a:lnTo>
                    <a:pt x="1861" y="1712"/>
                  </a:lnTo>
                  <a:lnTo>
                    <a:pt x="2112" y="2911"/>
                  </a:lnTo>
                  <a:lnTo>
                    <a:pt x="2375" y="3230"/>
                  </a:lnTo>
                  <a:lnTo>
                    <a:pt x="3288" y="3595"/>
                  </a:lnTo>
                  <a:lnTo>
                    <a:pt x="3425" y="3926"/>
                  </a:lnTo>
                  <a:lnTo>
                    <a:pt x="3048" y="4097"/>
                  </a:lnTo>
                  <a:lnTo>
                    <a:pt x="1804" y="4965"/>
                  </a:lnTo>
                  <a:lnTo>
                    <a:pt x="1336" y="5478"/>
                  </a:lnTo>
                  <a:lnTo>
                    <a:pt x="1119" y="5958"/>
                  </a:lnTo>
                  <a:lnTo>
                    <a:pt x="1542" y="6688"/>
                  </a:lnTo>
                  <a:lnTo>
                    <a:pt x="1519" y="7510"/>
                  </a:lnTo>
                  <a:lnTo>
                    <a:pt x="2192" y="7772"/>
                  </a:lnTo>
                  <a:lnTo>
                    <a:pt x="2637" y="8217"/>
                  </a:lnTo>
                  <a:lnTo>
                    <a:pt x="3653" y="8046"/>
                  </a:lnTo>
                  <a:lnTo>
                    <a:pt x="4714" y="7749"/>
                  </a:lnTo>
                  <a:lnTo>
                    <a:pt x="5855" y="7681"/>
                  </a:lnTo>
                  <a:lnTo>
                    <a:pt x="5855" y="7681"/>
                  </a:lnTo>
                  <a:lnTo>
                    <a:pt x="6985" y="6620"/>
                  </a:lnTo>
                  <a:lnTo>
                    <a:pt x="7453" y="6152"/>
                  </a:lnTo>
                  <a:lnTo>
                    <a:pt x="7590" y="5741"/>
                  </a:lnTo>
                  <a:lnTo>
                    <a:pt x="6540" y="5182"/>
                  </a:lnTo>
                  <a:lnTo>
                    <a:pt x="6677" y="4657"/>
                  </a:lnTo>
                  <a:lnTo>
                    <a:pt x="5970" y="4063"/>
                  </a:lnTo>
                  <a:lnTo>
                    <a:pt x="6221" y="3378"/>
                  </a:lnTo>
                  <a:lnTo>
                    <a:pt x="5308" y="2488"/>
                  </a:lnTo>
                  <a:lnTo>
                    <a:pt x="5707" y="1895"/>
                  </a:lnTo>
                  <a:lnTo>
                    <a:pt x="4680" y="13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5"/>
            <p:cNvSpPr/>
            <p:nvPr/>
          </p:nvSpPr>
          <p:spPr>
            <a:xfrm>
              <a:off x="7224100" y="3476725"/>
              <a:ext cx="63625" cy="50250"/>
            </a:xfrm>
            <a:custGeom>
              <a:avLst/>
              <a:gdLst/>
              <a:ahLst/>
              <a:cxnLst/>
              <a:rect l="l" t="t" r="r" b="b"/>
              <a:pathLst>
                <a:path w="2545" h="2010" extrusionOk="0">
                  <a:moveTo>
                    <a:pt x="2545" y="1"/>
                  </a:moveTo>
                  <a:lnTo>
                    <a:pt x="2020" y="286"/>
                  </a:lnTo>
                  <a:lnTo>
                    <a:pt x="1746" y="332"/>
                  </a:lnTo>
                  <a:lnTo>
                    <a:pt x="1301" y="514"/>
                  </a:lnTo>
                  <a:lnTo>
                    <a:pt x="1335" y="857"/>
                  </a:lnTo>
                  <a:lnTo>
                    <a:pt x="1883" y="674"/>
                  </a:lnTo>
                  <a:lnTo>
                    <a:pt x="2442" y="446"/>
                  </a:lnTo>
                  <a:close/>
                  <a:moveTo>
                    <a:pt x="970" y="1153"/>
                  </a:moveTo>
                  <a:lnTo>
                    <a:pt x="742" y="1302"/>
                  </a:lnTo>
                  <a:lnTo>
                    <a:pt x="422" y="1187"/>
                  </a:lnTo>
                  <a:lnTo>
                    <a:pt x="34" y="1496"/>
                  </a:lnTo>
                  <a:lnTo>
                    <a:pt x="0" y="1895"/>
                  </a:lnTo>
                  <a:lnTo>
                    <a:pt x="422" y="2009"/>
                  </a:lnTo>
                  <a:lnTo>
                    <a:pt x="936" y="1884"/>
                  </a:lnTo>
                  <a:lnTo>
                    <a:pt x="1187" y="14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5"/>
            <p:cNvSpPr/>
            <p:nvPr/>
          </p:nvSpPr>
          <p:spPr>
            <a:xfrm>
              <a:off x="3897425" y="3059625"/>
              <a:ext cx="113300" cy="142950"/>
            </a:xfrm>
            <a:custGeom>
              <a:avLst/>
              <a:gdLst/>
              <a:ahLst/>
              <a:cxnLst/>
              <a:rect l="l" t="t" r="r" b="b"/>
              <a:pathLst>
                <a:path w="4532" h="5718" extrusionOk="0">
                  <a:moveTo>
                    <a:pt x="3447" y="34"/>
                  </a:moveTo>
                  <a:lnTo>
                    <a:pt x="3345" y="0"/>
                  </a:lnTo>
                  <a:lnTo>
                    <a:pt x="2854" y="114"/>
                  </a:lnTo>
                  <a:lnTo>
                    <a:pt x="2375" y="0"/>
                  </a:lnTo>
                  <a:lnTo>
                    <a:pt x="1998" y="57"/>
                  </a:lnTo>
                  <a:lnTo>
                    <a:pt x="1998" y="1141"/>
                  </a:lnTo>
                  <a:lnTo>
                    <a:pt x="834" y="1141"/>
                  </a:lnTo>
                  <a:lnTo>
                    <a:pt x="560" y="1175"/>
                  </a:lnTo>
                  <a:lnTo>
                    <a:pt x="400" y="1860"/>
                  </a:lnTo>
                  <a:lnTo>
                    <a:pt x="218" y="2522"/>
                  </a:lnTo>
                  <a:lnTo>
                    <a:pt x="35" y="2807"/>
                  </a:lnTo>
                  <a:lnTo>
                    <a:pt x="1" y="3104"/>
                  </a:lnTo>
                  <a:lnTo>
                    <a:pt x="492" y="4051"/>
                  </a:lnTo>
                  <a:lnTo>
                    <a:pt x="1017" y="4805"/>
                  </a:lnTo>
                  <a:lnTo>
                    <a:pt x="1850" y="5718"/>
                  </a:lnTo>
                  <a:lnTo>
                    <a:pt x="2454" y="5215"/>
                  </a:lnTo>
                  <a:lnTo>
                    <a:pt x="2158" y="4611"/>
                  </a:lnTo>
                  <a:lnTo>
                    <a:pt x="2432" y="4382"/>
                  </a:lnTo>
                  <a:lnTo>
                    <a:pt x="2968" y="4280"/>
                  </a:lnTo>
                  <a:lnTo>
                    <a:pt x="3048" y="3880"/>
                  </a:lnTo>
                  <a:lnTo>
                    <a:pt x="3470" y="4302"/>
                  </a:lnTo>
                  <a:lnTo>
                    <a:pt x="4166" y="4348"/>
                  </a:lnTo>
                  <a:lnTo>
                    <a:pt x="4417" y="3914"/>
                  </a:lnTo>
                  <a:lnTo>
                    <a:pt x="4531" y="3310"/>
                  </a:lnTo>
                  <a:lnTo>
                    <a:pt x="4440" y="2602"/>
                  </a:lnTo>
                  <a:lnTo>
                    <a:pt x="4052" y="2066"/>
                  </a:lnTo>
                  <a:lnTo>
                    <a:pt x="4395" y="1004"/>
                  </a:lnTo>
                  <a:lnTo>
                    <a:pt x="4201" y="833"/>
                  </a:lnTo>
                  <a:lnTo>
                    <a:pt x="3596" y="913"/>
                  </a:lnTo>
                  <a:lnTo>
                    <a:pt x="3390" y="4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5"/>
            <p:cNvSpPr/>
            <p:nvPr/>
          </p:nvSpPr>
          <p:spPr>
            <a:xfrm>
              <a:off x="3593575" y="1796275"/>
              <a:ext cx="156375" cy="186625"/>
            </a:xfrm>
            <a:custGeom>
              <a:avLst/>
              <a:gdLst/>
              <a:ahLst/>
              <a:cxnLst/>
              <a:rect l="l" t="t" r="r" b="b"/>
              <a:pathLst>
                <a:path w="6255" h="7465" extrusionOk="0">
                  <a:moveTo>
                    <a:pt x="1302" y="3470"/>
                  </a:moveTo>
                  <a:lnTo>
                    <a:pt x="606" y="2945"/>
                  </a:lnTo>
                  <a:lnTo>
                    <a:pt x="47" y="2980"/>
                  </a:lnTo>
                  <a:lnTo>
                    <a:pt x="161" y="3436"/>
                  </a:lnTo>
                  <a:lnTo>
                    <a:pt x="1" y="3892"/>
                  </a:lnTo>
                  <a:lnTo>
                    <a:pt x="423" y="3881"/>
                  </a:lnTo>
                  <a:lnTo>
                    <a:pt x="914" y="4064"/>
                  </a:lnTo>
                  <a:close/>
                  <a:moveTo>
                    <a:pt x="3162" y="1"/>
                  </a:moveTo>
                  <a:lnTo>
                    <a:pt x="2375" y="69"/>
                  </a:lnTo>
                  <a:lnTo>
                    <a:pt x="1861" y="12"/>
                  </a:lnTo>
                  <a:lnTo>
                    <a:pt x="1336" y="697"/>
                  </a:lnTo>
                  <a:lnTo>
                    <a:pt x="1062" y="1576"/>
                  </a:lnTo>
                  <a:lnTo>
                    <a:pt x="1370" y="1998"/>
                  </a:lnTo>
                  <a:lnTo>
                    <a:pt x="1393" y="2831"/>
                  </a:lnTo>
                  <a:lnTo>
                    <a:pt x="1758" y="2432"/>
                  </a:lnTo>
                  <a:lnTo>
                    <a:pt x="1964" y="2660"/>
                  </a:lnTo>
                  <a:lnTo>
                    <a:pt x="1713" y="3037"/>
                  </a:lnTo>
                  <a:lnTo>
                    <a:pt x="1861" y="3265"/>
                  </a:lnTo>
                  <a:lnTo>
                    <a:pt x="2671" y="3425"/>
                  </a:lnTo>
                  <a:lnTo>
                    <a:pt x="2683" y="3425"/>
                  </a:lnTo>
                  <a:lnTo>
                    <a:pt x="3128" y="3961"/>
                  </a:lnTo>
                  <a:lnTo>
                    <a:pt x="3014" y="4463"/>
                  </a:lnTo>
                  <a:lnTo>
                    <a:pt x="3014" y="4463"/>
                  </a:lnTo>
                  <a:lnTo>
                    <a:pt x="1998" y="4383"/>
                  </a:lnTo>
                  <a:lnTo>
                    <a:pt x="1861" y="4954"/>
                  </a:lnTo>
                  <a:lnTo>
                    <a:pt x="2226" y="5422"/>
                  </a:lnTo>
                  <a:lnTo>
                    <a:pt x="1507" y="5696"/>
                  </a:lnTo>
                  <a:lnTo>
                    <a:pt x="1690" y="6038"/>
                  </a:lnTo>
                  <a:lnTo>
                    <a:pt x="2763" y="6175"/>
                  </a:lnTo>
                  <a:lnTo>
                    <a:pt x="2763" y="6175"/>
                  </a:lnTo>
                  <a:lnTo>
                    <a:pt x="2146" y="6369"/>
                  </a:lnTo>
                  <a:lnTo>
                    <a:pt x="1108" y="7293"/>
                  </a:lnTo>
                  <a:lnTo>
                    <a:pt x="1462" y="7464"/>
                  </a:lnTo>
                  <a:lnTo>
                    <a:pt x="1964" y="7134"/>
                  </a:lnTo>
                  <a:lnTo>
                    <a:pt x="2603" y="7236"/>
                  </a:lnTo>
                  <a:lnTo>
                    <a:pt x="3071" y="6814"/>
                  </a:lnTo>
                  <a:lnTo>
                    <a:pt x="3390" y="6985"/>
                  </a:lnTo>
                  <a:lnTo>
                    <a:pt x="4566" y="6746"/>
                  </a:lnTo>
                  <a:lnTo>
                    <a:pt x="5502" y="6757"/>
                  </a:lnTo>
                  <a:lnTo>
                    <a:pt x="6106" y="6289"/>
                  </a:lnTo>
                  <a:lnTo>
                    <a:pt x="5844" y="5844"/>
                  </a:lnTo>
                  <a:lnTo>
                    <a:pt x="6186" y="5593"/>
                  </a:lnTo>
                  <a:lnTo>
                    <a:pt x="6255" y="5034"/>
                  </a:lnTo>
                  <a:lnTo>
                    <a:pt x="5422" y="4863"/>
                  </a:lnTo>
                  <a:lnTo>
                    <a:pt x="5239" y="4532"/>
                  </a:lnTo>
                  <a:lnTo>
                    <a:pt x="4828" y="3550"/>
                  </a:lnTo>
                  <a:lnTo>
                    <a:pt x="4372" y="3413"/>
                  </a:lnTo>
                  <a:lnTo>
                    <a:pt x="3790" y="2397"/>
                  </a:lnTo>
                  <a:lnTo>
                    <a:pt x="3733" y="2306"/>
                  </a:lnTo>
                  <a:lnTo>
                    <a:pt x="3048" y="2249"/>
                  </a:lnTo>
                  <a:lnTo>
                    <a:pt x="3641" y="1496"/>
                  </a:lnTo>
                  <a:lnTo>
                    <a:pt x="3824" y="800"/>
                  </a:lnTo>
                  <a:lnTo>
                    <a:pt x="3116" y="800"/>
                  </a:lnTo>
                  <a:lnTo>
                    <a:pt x="2443" y="9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5"/>
            <p:cNvSpPr/>
            <p:nvPr/>
          </p:nvSpPr>
          <p:spPr>
            <a:xfrm>
              <a:off x="4445800" y="2124375"/>
              <a:ext cx="131825" cy="54825"/>
            </a:xfrm>
            <a:custGeom>
              <a:avLst/>
              <a:gdLst/>
              <a:ahLst/>
              <a:cxnLst/>
              <a:rect l="l" t="t" r="r" b="b"/>
              <a:pathLst>
                <a:path w="5273" h="2193" extrusionOk="0">
                  <a:moveTo>
                    <a:pt x="2876" y="720"/>
                  </a:moveTo>
                  <a:lnTo>
                    <a:pt x="1803" y="298"/>
                  </a:lnTo>
                  <a:lnTo>
                    <a:pt x="708" y="161"/>
                  </a:lnTo>
                  <a:lnTo>
                    <a:pt x="69" y="1"/>
                  </a:lnTo>
                  <a:lnTo>
                    <a:pt x="0" y="104"/>
                  </a:lnTo>
                  <a:lnTo>
                    <a:pt x="308" y="366"/>
                  </a:lnTo>
                  <a:lnTo>
                    <a:pt x="742" y="469"/>
                  </a:lnTo>
                  <a:lnTo>
                    <a:pt x="1221" y="800"/>
                  </a:lnTo>
                  <a:lnTo>
                    <a:pt x="1518" y="1393"/>
                  </a:lnTo>
                  <a:lnTo>
                    <a:pt x="1484" y="1781"/>
                  </a:lnTo>
                  <a:lnTo>
                    <a:pt x="2248" y="1736"/>
                  </a:lnTo>
                  <a:lnTo>
                    <a:pt x="3047" y="2169"/>
                  </a:lnTo>
                  <a:lnTo>
                    <a:pt x="4029" y="2021"/>
                  </a:lnTo>
                  <a:lnTo>
                    <a:pt x="4188" y="1884"/>
                  </a:lnTo>
                  <a:lnTo>
                    <a:pt x="4793" y="2135"/>
                  </a:lnTo>
                  <a:lnTo>
                    <a:pt x="5193" y="2192"/>
                  </a:lnTo>
                  <a:lnTo>
                    <a:pt x="5273" y="2101"/>
                  </a:lnTo>
                  <a:lnTo>
                    <a:pt x="4816" y="1610"/>
                  </a:lnTo>
                  <a:lnTo>
                    <a:pt x="4976" y="1485"/>
                  </a:lnTo>
                  <a:lnTo>
                    <a:pt x="4474" y="1290"/>
                  </a:lnTo>
                  <a:lnTo>
                    <a:pt x="4177" y="925"/>
                  </a:lnTo>
                  <a:lnTo>
                    <a:pt x="3447" y="743"/>
                  </a:lnTo>
                  <a:lnTo>
                    <a:pt x="3036" y="8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5"/>
            <p:cNvSpPr/>
            <p:nvPr/>
          </p:nvSpPr>
          <p:spPr>
            <a:xfrm>
              <a:off x="3656350" y="2860475"/>
              <a:ext cx="85900" cy="144950"/>
            </a:xfrm>
            <a:custGeom>
              <a:avLst/>
              <a:gdLst/>
              <a:ahLst/>
              <a:cxnLst/>
              <a:rect l="l" t="t" r="r" b="b"/>
              <a:pathLst>
                <a:path w="3436" h="5798" extrusionOk="0">
                  <a:moveTo>
                    <a:pt x="2614" y="69"/>
                  </a:moveTo>
                  <a:lnTo>
                    <a:pt x="2249" y="0"/>
                  </a:lnTo>
                  <a:lnTo>
                    <a:pt x="1986" y="149"/>
                  </a:lnTo>
                  <a:lnTo>
                    <a:pt x="1644" y="69"/>
                  </a:lnTo>
                  <a:lnTo>
                    <a:pt x="263" y="114"/>
                  </a:lnTo>
                  <a:lnTo>
                    <a:pt x="229" y="628"/>
                  </a:lnTo>
                  <a:lnTo>
                    <a:pt x="343" y="1313"/>
                  </a:lnTo>
                  <a:lnTo>
                    <a:pt x="548" y="2614"/>
                  </a:lnTo>
                  <a:lnTo>
                    <a:pt x="217" y="3367"/>
                  </a:lnTo>
                  <a:lnTo>
                    <a:pt x="1" y="4394"/>
                  </a:lnTo>
                  <a:lnTo>
                    <a:pt x="343" y="5181"/>
                  </a:lnTo>
                  <a:lnTo>
                    <a:pt x="320" y="5535"/>
                  </a:lnTo>
                  <a:lnTo>
                    <a:pt x="1028" y="5798"/>
                  </a:lnTo>
                  <a:lnTo>
                    <a:pt x="1747" y="5524"/>
                  </a:lnTo>
                  <a:lnTo>
                    <a:pt x="2203" y="5227"/>
                  </a:lnTo>
                  <a:lnTo>
                    <a:pt x="3436" y="4679"/>
                  </a:lnTo>
                  <a:lnTo>
                    <a:pt x="3264" y="4371"/>
                  </a:lnTo>
                  <a:lnTo>
                    <a:pt x="3059" y="3801"/>
                  </a:lnTo>
                  <a:lnTo>
                    <a:pt x="3002" y="3344"/>
                  </a:lnTo>
                  <a:lnTo>
                    <a:pt x="3173" y="2522"/>
                  </a:lnTo>
                  <a:lnTo>
                    <a:pt x="2968" y="2203"/>
                  </a:lnTo>
                  <a:lnTo>
                    <a:pt x="2888" y="1473"/>
                  </a:lnTo>
                  <a:lnTo>
                    <a:pt x="2899" y="811"/>
                  </a:lnTo>
                  <a:lnTo>
                    <a:pt x="2557"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5"/>
            <p:cNvSpPr/>
            <p:nvPr/>
          </p:nvSpPr>
          <p:spPr>
            <a:xfrm>
              <a:off x="3419550" y="2826525"/>
              <a:ext cx="145250" cy="119850"/>
            </a:xfrm>
            <a:custGeom>
              <a:avLst/>
              <a:gdLst/>
              <a:ahLst/>
              <a:cxnLst/>
              <a:rect l="l" t="t" r="r" b="b"/>
              <a:pathLst>
                <a:path w="5810" h="4794" extrusionOk="0">
                  <a:moveTo>
                    <a:pt x="2899" y="137"/>
                  </a:moveTo>
                  <a:lnTo>
                    <a:pt x="2785" y="194"/>
                  </a:lnTo>
                  <a:lnTo>
                    <a:pt x="2363" y="114"/>
                  </a:lnTo>
                  <a:lnTo>
                    <a:pt x="2306" y="217"/>
                  </a:lnTo>
                  <a:lnTo>
                    <a:pt x="2112" y="229"/>
                  </a:lnTo>
                  <a:lnTo>
                    <a:pt x="1541" y="23"/>
                  </a:lnTo>
                  <a:lnTo>
                    <a:pt x="1164" y="0"/>
                  </a:lnTo>
                  <a:lnTo>
                    <a:pt x="1142" y="308"/>
                  </a:lnTo>
                  <a:lnTo>
                    <a:pt x="1062" y="400"/>
                  </a:lnTo>
                  <a:lnTo>
                    <a:pt x="1119" y="708"/>
                  </a:lnTo>
                  <a:lnTo>
                    <a:pt x="1005" y="833"/>
                  </a:lnTo>
                  <a:lnTo>
                    <a:pt x="822" y="833"/>
                  </a:lnTo>
                  <a:lnTo>
                    <a:pt x="617" y="970"/>
                  </a:lnTo>
                  <a:lnTo>
                    <a:pt x="377" y="959"/>
                  </a:lnTo>
                  <a:lnTo>
                    <a:pt x="0" y="1404"/>
                  </a:lnTo>
                  <a:lnTo>
                    <a:pt x="229" y="1564"/>
                  </a:lnTo>
                  <a:lnTo>
                    <a:pt x="343" y="1758"/>
                  </a:lnTo>
                  <a:lnTo>
                    <a:pt x="445" y="2157"/>
                  </a:lnTo>
                  <a:lnTo>
                    <a:pt x="628" y="2328"/>
                  </a:lnTo>
                  <a:lnTo>
                    <a:pt x="845" y="2454"/>
                  </a:lnTo>
                  <a:lnTo>
                    <a:pt x="1142" y="2808"/>
                  </a:lnTo>
                  <a:lnTo>
                    <a:pt x="1484" y="3344"/>
                  </a:lnTo>
                  <a:lnTo>
                    <a:pt x="1918" y="2945"/>
                  </a:lnTo>
                  <a:lnTo>
                    <a:pt x="2020" y="2705"/>
                  </a:lnTo>
                  <a:lnTo>
                    <a:pt x="2157" y="2500"/>
                  </a:lnTo>
                  <a:lnTo>
                    <a:pt x="2374" y="2477"/>
                  </a:lnTo>
                  <a:lnTo>
                    <a:pt x="2557" y="2306"/>
                  </a:lnTo>
                  <a:lnTo>
                    <a:pt x="3196" y="2306"/>
                  </a:lnTo>
                  <a:lnTo>
                    <a:pt x="3413" y="2625"/>
                  </a:lnTo>
                  <a:lnTo>
                    <a:pt x="3584" y="3013"/>
                  </a:lnTo>
                  <a:lnTo>
                    <a:pt x="3561" y="3276"/>
                  </a:lnTo>
                  <a:lnTo>
                    <a:pt x="3687" y="3515"/>
                  </a:lnTo>
                  <a:lnTo>
                    <a:pt x="3687" y="3846"/>
                  </a:lnTo>
                  <a:lnTo>
                    <a:pt x="3903" y="3801"/>
                  </a:lnTo>
                  <a:lnTo>
                    <a:pt x="4075" y="3766"/>
                  </a:lnTo>
                  <a:lnTo>
                    <a:pt x="4280" y="3675"/>
                  </a:lnTo>
                  <a:lnTo>
                    <a:pt x="4611" y="4223"/>
                  </a:lnTo>
                  <a:lnTo>
                    <a:pt x="4554" y="4599"/>
                  </a:lnTo>
                  <a:lnTo>
                    <a:pt x="4714" y="4782"/>
                  </a:lnTo>
                  <a:lnTo>
                    <a:pt x="4942" y="4793"/>
                  </a:lnTo>
                  <a:lnTo>
                    <a:pt x="5102" y="4428"/>
                  </a:lnTo>
                  <a:lnTo>
                    <a:pt x="5330" y="4451"/>
                  </a:lnTo>
                  <a:lnTo>
                    <a:pt x="5455" y="4451"/>
                  </a:lnTo>
                  <a:lnTo>
                    <a:pt x="5501" y="4052"/>
                  </a:lnTo>
                  <a:lnTo>
                    <a:pt x="5444" y="3880"/>
                  </a:lnTo>
                  <a:lnTo>
                    <a:pt x="5524" y="3755"/>
                  </a:lnTo>
                  <a:lnTo>
                    <a:pt x="5809" y="3641"/>
                  </a:lnTo>
                  <a:lnTo>
                    <a:pt x="5627" y="2910"/>
                  </a:lnTo>
                  <a:lnTo>
                    <a:pt x="5444" y="2545"/>
                  </a:lnTo>
                  <a:lnTo>
                    <a:pt x="5513" y="2226"/>
                  </a:lnTo>
                  <a:lnTo>
                    <a:pt x="5672" y="2157"/>
                  </a:lnTo>
                  <a:lnTo>
                    <a:pt x="5421" y="1906"/>
                  </a:lnTo>
                  <a:lnTo>
                    <a:pt x="5467" y="1632"/>
                  </a:lnTo>
                  <a:lnTo>
                    <a:pt x="5364" y="1530"/>
                  </a:lnTo>
                  <a:lnTo>
                    <a:pt x="5193" y="1621"/>
                  </a:lnTo>
                  <a:lnTo>
                    <a:pt x="5227" y="1313"/>
                  </a:lnTo>
                  <a:lnTo>
                    <a:pt x="5398" y="1084"/>
                  </a:lnTo>
                  <a:lnTo>
                    <a:pt x="5067" y="708"/>
                  </a:lnTo>
                  <a:lnTo>
                    <a:pt x="4988" y="457"/>
                  </a:lnTo>
                  <a:lnTo>
                    <a:pt x="4794" y="263"/>
                  </a:lnTo>
                  <a:lnTo>
                    <a:pt x="4645" y="229"/>
                  </a:lnTo>
                  <a:lnTo>
                    <a:pt x="4451" y="365"/>
                  </a:lnTo>
                  <a:lnTo>
                    <a:pt x="4200" y="480"/>
                  </a:lnTo>
                  <a:lnTo>
                    <a:pt x="3972" y="674"/>
                  </a:lnTo>
                  <a:lnTo>
                    <a:pt x="3629" y="605"/>
                  </a:lnTo>
                  <a:lnTo>
                    <a:pt x="3413" y="377"/>
                  </a:lnTo>
                  <a:lnTo>
                    <a:pt x="3287" y="343"/>
                  </a:lnTo>
                  <a:lnTo>
                    <a:pt x="3070" y="457"/>
                  </a:lnTo>
                  <a:lnTo>
                    <a:pt x="2945" y="4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5"/>
            <p:cNvSpPr/>
            <p:nvPr/>
          </p:nvSpPr>
          <p:spPr>
            <a:xfrm>
              <a:off x="3386450" y="2797425"/>
              <a:ext cx="59650" cy="16850"/>
            </a:xfrm>
            <a:custGeom>
              <a:avLst/>
              <a:gdLst/>
              <a:ahLst/>
              <a:cxnLst/>
              <a:rect l="l" t="t" r="r" b="b"/>
              <a:pathLst>
                <a:path w="2386" h="674" extrusionOk="0">
                  <a:moveTo>
                    <a:pt x="1" y="651"/>
                  </a:moveTo>
                  <a:lnTo>
                    <a:pt x="720" y="674"/>
                  </a:lnTo>
                  <a:lnTo>
                    <a:pt x="914" y="537"/>
                  </a:lnTo>
                  <a:lnTo>
                    <a:pt x="1062" y="537"/>
                  </a:lnTo>
                  <a:lnTo>
                    <a:pt x="1359" y="331"/>
                  </a:lnTo>
                  <a:lnTo>
                    <a:pt x="1701" y="525"/>
                  </a:lnTo>
                  <a:lnTo>
                    <a:pt x="2043" y="537"/>
                  </a:lnTo>
                  <a:lnTo>
                    <a:pt x="2386" y="331"/>
                  </a:lnTo>
                  <a:lnTo>
                    <a:pt x="2226" y="69"/>
                  </a:lnTo>
                  <a:lnTo>
                    <a:pt x="1963" y="228"/>
                  </a:lnTo>
                  <a:lnTo>
                    <a:pt x="1712" y="217"/>
                  </a:lnTo>
                  <a:lnTo>
                    <a:pt x="1416" y="0"/>
                  </a:lnTo>
                  <a:lnTo>
                    <a:pt x="1153" y="12"/>
                  </a:lnTo>
                  <a:lnTo>
                    <a:pt x="971" y="228"/>
                  </a:lnTo>
                  <a:lnTo>
                    <a:pt x="103"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5"/>
            <p:cNvSpPr/>
            <p:nvPr/>
          </p:nvSpPr>
          <p:spPr>
            <a:xfrm>
              <a:off x="3389300" y="2825675"/>
              <a:ext cx="59375" cy="35950"/>
            </a:xfrm>
            <a:custGeom>
              <a:avLst/>
              <a:gdLst/>
              <a:ahLst/>
              <a:cxnLst/>
              <a:rect l="l" t="t" r="r" b="b"/>
              <a:pathLst>
                <a:path w="2375" h="1438" extrusionOk="0">
                  <a:moveTo>
                    <a:pt x="2374" y="34"/>
                  </a:moveTo>
                  <a:lnTo>
                    <a:pt x="902" y="0"/>
                  </a:lnTo>
                  <a:lnTo>
                    <a:pt x="685" y="91"/>
                  </a:lnTo>
                  <a:lnTo>
                    <a:pt x="434" y="69"/>
                  </a:lnTo>
                  <a:lnTo>
                    <a:pt x="1" y="228"/>
                  </a:lnTo>
                  <a:lnTo>
                    <a:pt x="46" y="411"/>
                  </a:lnTo>
                  <a:lnTo>
                    <a:pt x="286" y="605"/>
                  </a:lnTo>
                  <a:lnTo>
                    <a:pt x="286" y="742"/>
                  </a:lnTo>
                  <a:lnTo>
                    <a:pt x="457" y="993"/>
                  </a:lnTo>
                  <a:lnTo>
                    <a:pt x="800" y="1061"/>
                  </a:lnTo>
                  <a:lnTo>
                    <a:pt x="1210" y="1438"/>
                  </a:lnTo>
                  <a:lnTo>
                    <a:pt x="1587" y="993"/>
                  </a:lnTo>
                  <a:lnTo>
                    <a:pt x="1827" y="1004"/>
                  </a:lnTo>
                  <a:lnTo>
                    <a:pt x="2032" y="867"/>
                  </a:lnTo>
                  <a:lnTo>
                    <a:pt x="2215" y="867"/>
                  </a:lnTo>
                  <a:lnTo>
                    <a:pt x="2329" y="742"/>
                  </a:lnTo>
                  <a:lnTo>
                    <a:pt x="2272" y="434"/>
                  </a:lnTo>
                  <a:lnTo>
                    <a:pt x="2352" y="3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5"/>
            <p:cNvSpPr/>
            <p:nvPr/>
          </p:nvSpPr>
          <p:spPr>
            <a:xfrm>
              <a:off x="3907700" y="3060175"/>
              <a:ext cx="39675" cy="28850"/>
            </a:xfrm>
            <a:custGeom>
              <a:avLst/>
              <a:gdLst/>
              <a:ahLst/>
              <a:cxnLst/>
              <a:rect l="l" t="t" r="r" b="b"/>
              <a:pathLst>
                <a:path w="1587" h="1154" extrusionOk="0">
                  <a:moveTo>
                    <a:pt x="1587" y="24"/>
                  </a:moveTo>
                  <a:lnTo>
                    <a:pt x="275" y="1"/>
                  </a:lnTo>
                  <a:lnTo>
                    <a:pt x="1" y="1028"/>
                  </a:lnTo>
                  <a:lnTo>
                    <a:pt x="149" y="1153"/>
                  </a:lnTo>
                  <a:lnTo>
                    <a:pt x="423" y="1119"/>
                  </a:lnTo>
                  <a:lnTo>
                    <a:pt x="1587" y="11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5"/>
            <p:cNvSpPr/>
            <p:nvPr/>
          </p:nvSpPr>
          <p:spPr>
            <a:xfrm>
              <a:off x="4094300" y="2162625"/>
              <a:ext cx="123275" cy="157225"/>
            </a:xfrm>
            <a:custGeom>
              <a:avLst/>
              <a:gdLst/>
              <a:ahLst/>
              <a:cxnLst/>
              <a:rect l="l" t="t" r="r" b="b"/>
              <a:pathLst>
                <a:path w="4931" h="6289" extrusionOk="0">
                  <a:moveTo>
                    <a:pt x="2945" y="5558"/>
                  </a:moveTo>
                  <a:lnTo>
                    <a:pt x="2830" y="5957"/>
                  </a:lnTo>
                  <a:lnTo>
                    <a:pt x="3766" y="6128"/>
                  </a:lnTo>
                  <a:lnTo>
                    <a:pt x="3766" y="6288"/>
                  </a:lnTo>
                  <a:lnTo>
                    <a:pt x="4850" y="6208"/>
                  </a:lnTo>
                  <a:lnTo>
                    <a:pt x="4930" y="5934"/>
                  </a:lnTo>
                  <a:lnTo>
                    <a:pt x="4531" y="6049"/>
                  </a:lnTo>
                  <a:lnTo>
                    <a:pt x="4531" y="5889"/>
                  </a:lnTo>
                  <a:lnTo>
                    <a:pt x="3972" y="5820"/>
                  </a:lnTo>
                  <a:lnTo>
                    <a:pt x="3390" y="5877"/>
                  </a:lnTo>
                  <a:close/>
                  <a:moveTo>
                    <a:pt x="4588" y="228"/>
                  </a:moveTo>
                  <a:lnTo>
                    <a:pt x="4200" y="0"/>
                  </a:lnTo>
                  <a:lnTo>
                    <a:pt x="4246" y="422"/>
                  </a:lnTo>
                  <a:lnTo>
                    <a:pt x="3584" y="514"/>
                  </a:lnTo>
                  <a:lnTo>
                    <a:pt x="3024" y="206"/>
                  </a:lnTo>
                  <a:lnTo>
                    <a:pt x="2465" y="457"/>
                  </a:lnTo>
                  <a:lnTo>
                    <a:pt x="1929" y="422"/>
                  </a:lnTo>
                  <a:lnTo>
                    <a:pt x="1792" y="457"/>
                  </a:lnTo>
                  <a:lnTo>
                    <a:pt x="1689" y="616"/>
                  </a:lnTo>
                  <a:lnTo>
                    <a:pt x="1290" y="594"/>
                  </a:lnTo>
                  <a:lnTo>
                    <a:pt x="1016" y="776"/>
                  </a:lnTo>
                  <a:lnTo>
                    <a:pt x="548" y="867"/>
                  </a:lnTo>
                  <a:lnTo>
                    <a:pt x="548" y="1096"/>
                  </a:lnTo>
                  <a:lnTo>
                    <a:pt x="320" y="1221"/>
                  </a:lnTo>
                  <a:lnTo>
                    <a:pt x="308" y="1529"/>
                  </a:lnTo>
                  <a:lnTo>
                    <a:pt x="0" y="1952"/>
                  </a:lnTo>
                  <a:lnTo>
                    <a:pt x="80" y="2226"/>
                  </a:lnTo>
                  <a:lnTo>
                    <a:pt x="491" y="2739"/>
                  </a:lnTo>
                  <a:lnTo>
                    <a:pt x="822" y="3161"/>
                  </a:lnTo>
                  <a:lnTo>
                    <a:pt x="1005" y="3778"/>
                  </a:lnTo>
                  <a:lnTo>
                    <a:pt x="1335" y="4508"/>
                  </a:lnTo>
                  <a:lnTo>
                    <a:pt x="1986" y="4919"/>
                  </a:lnTo>
                  <a:lnTo>
                    <a:pt x="2477" y="4907"/>
                  </a:lnTo>
                  <a:lnTo>
                    <a:pt x="2134" y="4097"/>
                  </a:lnTo>
                  <a:lnTo>
                    <a:pt x="2602" y="3994"/>
                  </a:lnTo>
                  <a:lnTo>
                    <a:pt x="2328" y="3527"/>
                  </a:lnTo>
                  <a:lnTo>
                    <a:pt x="3036" y="3766"/>
                  </a:lnTo>
                  <a:lnTo>
                    <a:pt x="2979" y="3241"/>
                  </a:lnTo>
                  <a:lnTo>
                    <a:pt x="2602" y="2979"/>
                  </a:lnTo>
                  <a:lnTo>
                    <a:pt x="2146" y="2556"/>
                  </a:lnTo>
                  <a:lnTo>
                    <a:pt x="2397" y="2351"/>
                  </a:lnTo>
                  <a:lnTo>
                    <a:pt x="1997" y="1929"/>
                  </a:lnTo>
                  <a:lnTo>
                    <a:pt x="1769" y="1381"/>
                  </a:lnTo>
                  <a:lnTo>
                    <a:pt x="1895" y="1198"/>
                  </a:lnTo>
                  <a:lnTo>
                    <a:pt x="2328" y="1655"/>
                  </a:lnTo>
                  <a:lnTo>
                    <a:pt x="2739" y="1655"/>
                  </a:lnTo>
                  <a:lnTo>
                    <a:pt x="3104" y="1507"/>
                  </a:lnTo>
                  <a:lnTo>
                    <a:pt x="2545" y="993"/>
                  </a:lnTo>
                  <a:lnTo>
                    <a:pt x="3413" y="765"/>
                  </a:lnTo>
                  <a:lnTo>
                    <a:pt x="3801" y="856"/>
                  </a:lnTo>
                  <a:lnTo>
                    <a:pt x="4257" y="879"/>
                  </a:lnTo>
                  <a:lnTo>
                    <a:pt x="4405" y="7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5"/>
            <p:cNvSpPr/>
            <p:nvPr/>
          </p:nvSpPr>
          <p:spPr>
            <a:xfrm>
              <a:off x="2778475" y="1342375"/>
              <a:ext cx="794300" cy="424550"/>
            </a:xfrm>
            <a:custGeom>
              <a:avLst/>
              <a:gdLst/>
              <a:ahLst/>
              <a:cxnLst/>
              <a:rect l="l" t="t" r="r" b="b"/>
              <a:pathLst>
                <a:path w="31772" h="16982" extrusionOk="0">
                  <a:moveTo>
                    <a:pt x="24982" y="57"/>
                  </a:moveTo>
                  <a:lnTo>
                    <a:pt x="21273" y="0"/>
                  </a:lnTo>
                  <a:lnTo>
                    <a:pt x="19584" y="34"/>
                  </a:lnTo>
                  <a:lnTo>
                    <a:pt x="18876" y="228"/>
                  </a:lnTo>
                  <a:lnTo>
                    <a:pt x="17233" y="206"/>
                  </a:lnTo>
                  <a:lnTo>
                    <a:pt x="15418" y="514"/>
                  </a:lnTo>
                  <a:lnTo>
                    <a:pt x="15190" y="753"/>
                  </a:lnTo>
                  <a:lnTo>
                    <a:pt x="16148" y="1050"/>
                  </a:lnTo>
                  <a:lnTo>
                    <a:pt x="15258" y="867"/>
                  </a:lnTo>
                  <a:lnTo>
                    <a:pt x="14619" y="822"/>
                  </a:lnTo>
                  <a:lnTo>
                    <a:pt x="13626" y="628"/>
                  </a:lnTo>
                  <a:lnTo>
                    <a:pt x="12109" y="925"/>
                  </a:lnTo>
                  <a:lnTo>
                    <a:pt x="11721" y="753"/>
                  </a:lnTo>
                  <a:lnTo>
                    <a:pt x="10237" y="753"/>
                  </a:lnTo>
                  <a:lnTo>
                    <a:pt x="8685" y="833"/>
                  </a:lnTo>
                  <a:lnTo>
                    <a:pt x="7418" y="982"/>
                  </a:lnTo>
                  <a:lnTo>
                    <a:pt x="7384" y="1233"/>
                  </a:lnTo>
                  <a:lnTo>
                    <a:pt x="6631" y="1313"/>
                  </a:lnTo>
                  <a:lnTo>
                    <a:pt x="4554" y="1723"/>
                  </a:lnTo>
                  <a:lnTo>
                    <a:pt x="3892" y="1963"/>
                  </a:lnTo>
                  <a:lnTo>
                    <a:pt x="5044" y="2180"/>
                  </a:lnTo>
                  <a:lnTo>
                    <a:pt x="4645" y="2408"/>
                  </a:lnTo>
                  <a:lnTo>
                    <a:pt x="2522" y="2716"/>
                  </a:lnTo>
                  <a:lnTo>
                    <a:pt x="308" y="3036"/>
                  </a:lnTo>
                  <a:lnTo>
                    <a:pt x="0" y="3275"/>
                  </a:lnTo>
                  <a:lnTo>
                    <a:pt x="913" y="3561"/>
                  </a:lnTo>
                  <a:lnTo>
                    <a:pt x="2979" y="3732"/>
                  </a:lnTo>
                  <a:lnTo>
                    <a:pt x="1906" y="3766"/>
                  </a:lnTo>
                  <a:lnTo>
                    <a:pt x="354" y="3972"/>
                  </a:lnTo>
                  <a:lnTo>
                    <a:pt x="890" y="4417"/>
                  </a:lnTo>
                  <a:lnTo>
                    <a:pt x="1324" y="4633"/>
                  </a:lnTo>
                  <a:lnTo>
                    <a:pt x="2659" y="4588"/>
                  </a:lnTo>
                  <a:lnTo>
                    <a:pt x="4109" y="4565"/>
                  </a:lnTo>
                  <a:lnTo>
                    <a:pt x="5193" y="4599"/>
                  </a:lnTo>
                  <a:lnTo>
                    <a:pt x="6334" y="5022"/>
                  </a:lnTo>
                  <a:lnTo>
                    <a:pt x="6129" y="5318"/>
                  </a:lnTo>
                  <a:lnTo>
                    <a:pt x="6642" y="5592"/>
                  </a:lnTo>
                  <a:lnTo>
                    <a:pt x="6848" y="6345"/>
                  </a:lnTo>
                  <a:lnTo>
                    <a:pt x="6984" y="6859"/>
                  </a:lnTo>
                  <a:lnTo>
                    <a:pt x="7190" y="7133"/>
                  </a:lnTo>
                  <a:lnTo>
                    <a:pt x="6186" y="7817"/>
                  </a:lnTo>
                  <a:lnTo>
                    <a:pt x="6562" y="8000"/>
                  </a:lnTo>
                  <a:lnTo>
                    <a:pt x="7190" y="7886"/>
                  </a:lnTo>
                  <a:lnTo>
                    <a:pt x="7555" y="8148"/>
                  </a:lnTo>
                  <a:lnTo>
                    <a:pt x="8308" y="8628"/>
                  </a:lnTo>
                  <a:lnTo>
                    <a:pt x="7247" y="8434"/>
                  </a:lnTo>
                  <a:lnTo>
                    <a:pt x="6699" y="8434"/>
                  </a:lnTo>
                  <a:lnTo>
                    <a:pt x="6277" y="8833"/>
                  </a:lnTo>
                  <a:lnTo>
                    <a:pt x="6060" y="9347"/>
                  </a:lnTo>
                  <a:lnTo>
                    <a:pt x="6665" y="9598"/>
                  </a:lnTo>
                  <a:lnTo>
                    <a:pt x="7236" y="9484"/>
                  </a:lnTo>
                  <a:lnTo>
                    <a:pt x="7601" y="9370"/>
                  </a:lnTo>
                  <a:lnTo>
                    <a:pt x="8388" y="9096"/>
                  </a:lnTo>
                  <a:lnTo>
                    <a:pt x="7989" y="9701"/>
                  </a:lnTo>
                  <a:lnTo>
                    <a:pt x="7612" y="10020"/>
                  </a:lnTo>
                  <a:lnTo>
                    <a:pt x="6608" y="10305"/>
                  </a:lnTo>
                  <a:lnTo>
                    <a:pt x="5604" y="11207"/>
                  </a:lnTo>
                  <a:lnTo>
                    <a:pt x="5889" y="11492"/>
                  </a:lnTo>
                  <a:lnTo>
                    <a:pt x="5410" y="12063"/>
                  </a:lnTo>
                  <a:lnTo>
                    <a:pt x="5935" y="12805"/>
                  </a:lnTo>
                  <a:lnTo>
                    <a:pt x="5718" y="13524"/>
                  </a:lnTo>
                  <a:lnTo>
                    <a:pt x="5820" y="14049"/>
                  </a:lnTo>
                  <a:lnTo>
                    <a:pt x="6505" y="15064"/>
                  </a:lnTo>
                  <a:lnTo>
                    <a:pt x="6619" y="15863"/>
                  </a:lnTo>
                  <a:lnTo>
                    <a:pt x="7064" y="16320"/>
                  </a:lnTo>
                  <a:lnTo>
                    <a:pt x="8331" y="16320"/>
                  </a:lnTo>
                  <a:lnTo>
                    <a:pt x="9039" y="16981"/>
                  </a:lnTo>
                  <a:lnTo>
                    <a:pt x="9974" y="16947"/>
                  </a:lnTo>
                  <a:lnTo>
                    <a:pt x="10556" y="16126"/>
                  </a:lnTo>
                  <a:lnTo>
                    <a:pt x="11059" y="15441"/>
                  </a:lnTo>
                  <a:lnTo>
                    <a:pt x="11013" y="14813"/>
                  </a:lnTo>
                  <a:lnTo>
                    <a:pt x="12234" y="14163"/>
                  </a:lnTo>
                  <a:lnTo>
                    <a:pt x="12713" y="13638"/>
                  </a:lnTo>
                  <a:lnTo>
                    <a:pt x="12907" y="13079"/>
                  </a:lnTo>
                  <a:lnTo>
                    <a:pt x="13581" y="12576"/>
                  </a:lnTo>
                  <a:lnTo>
                    <a:pt x="14505" y="12394"/>
                  </a:lnTo>
                  <a:lnTo>
                    <a:pt x="15372" y="12188"/>
                  </a:lnTo>
                  <a:lnTo>
                    <a:pt x="15806" y="12166"/>
                  </a:lnTo>
                  <a:lnTo>
                    <a:pt x="17255" y="11606"/>
                  </a:lnTo>
                  <a:lnTo>
                    <a:pt x="18317" y="10796"/>
                  </a:lnTo>
                  <a:lnTo>
                    <a:pt x="19002" y="10499"/>
                  </a:lnTo>
                  <a:lnTo>
                    <a:pt x="19652" y="10477"/>
                  </a:lnTo>
                  <a:lnTo>
                    <a:pt x="21444" y="10225"/>
                  </a:lnTo>
                  <a:lnTo>
                    <a:pt x="23167" y="9609"/>
                  </a:lnTo>
                  <a:lnTo>
                    <a:pt x="24867" y="8959"/>
                  </a:lnTo>
                  <a:lnTo>
                    <a:pt x="24080" y="8913"/>
                  </a:lnTo>
                  <a:lnTo>
                    <a:pt x="22562" y="8879"/>
                  </a:lnTo>
                  <a:lnTo>
                    <a:pt x="23327" y="8479"/>
                  </a:lnTo>
                  <a:lnTo>
                    <a:pt x="23247" y="7966"/>
                  </a:lnTo>
                  <a:lnTo>
                    <a:pt x="23852" y="8400"/>
                  </a:lnTo>
                  <a:lnTo>
                    <a:pt x="24240" y="8696"/>
                  </a:lnTo>
                  <a:lnTo>
                    <a:pt x="25278" y="8559"/>
                  </a:lnTo>
                  <a:lnTo>
                    <a:pt x="25187" y="7943"/>
                  </a:lnTo>
                  <a:lnTo>
                    <a:pt x="24548" y="7498"/>
                  </a:lnTo>
                  <a:lnTo>
                    <a:pt x="23840" y="7315"/>
                  </a:lnTo>
                  <a:lnTo>
                    <a:pt x="24183" y="7110"/>
                  </a:lnTo>
                  <a:lnTo>
                    <a:pt x="25210" y="7418"/>
                  </a:lnTo>
                  <a:lnTo>
                    <a:pt x="25278" y="7087"/>
                  </a:lnTo>
                  <a:lnTo>
                    <a:pt x="24696" y="6596"/>
                  </a:lnTo>
                  <a:lnTo>
                    <a:pt x="25461" y="6596"/>
                  </a:lnTo>
                  <a:lnTo>
                    <a:pt x="26260" y="6482"/>
                  </a:lnTo>
                  <a:lnTo>
                    <a:pt x="26499" y="6231"/>
                  </a:lnTo>
                  <a:lnTo>
                    <a:pt x="25929" y="5934"/>
                  </a:lnTo>
                  <a:lnTo>
                    <a:pt x="27161" y="5889"/>
                  </a:lnTo>
                  <a:lnTo>
                    <a:pt x="26591" y="5273"/>
                  </a:lnTo>
                  <a:lnTo>
                    <a:pt x="27173" y="5204"/>
                  </a:lnTo>
                  <a:lnTo>
                    <a:pt x="27184" y="4599"/>
                  </a:lnTo>
                  <a:lnTo>
                    <a:pt x="26305" y="4245"/>
                  </a:lnTo>
                  <a:lnTo>
                    <a:pt x="27218" y="4017"/>
                  </a:lnTo>
                  <a:lnTo>
                    <a:pt x="28040" y="4006"/>
                  </a:lnTo>
                  <a:lnTo>
                    <a:pt x="27526" y="3549"/>
                  </a:lnTo>
                  <a:lnTo>
                    <a:pt x="27686" y="2819"/>
                  </a:lnTo>
                  <a:lnTo>
                    <a:pt x="28200" y="2408"/>
                  </a:lnTo>
                  <a:lnTo>
                    <a:pt x="28896" y="1952"/>
                  </a:lnTo>
                  <a:lnTo>
                    <a:pt x="27755" y="1917"/>
                  </a:lnTo>
                  <a:lnTo>
                    <a:pt x="29375" y="1826"/>
                  </a:lnTo>
                  <a:lnTo>
                    <a:pt x="29683" y="1678"/>
                  </a:lnTo>
                  <a:lnTo>
                    <a:pt x="31772" y="1267"/>
                  </a:lnTo>
                  <a:lnTo>
                    <a:pt x="31544" y="1027"/>
                  </a:lnTo>
                  <a:lnTo>
                    <a:pt x="30117" y="913"/>
                  </a:lnTo>
                  <a:lnTo>
                    <a:pt x="27698" y="1119"/>
                  </a:lnTo>
                  <a:lnTo>
                    <a:pt x="26385" y="1335"/>
                  </a:lnTo>
                  <a:lnTo>
                    <a:pt x="27036" y="1004"/>
                  </a:lnTo>
                  <a:lnTo>
                    <a:pt x="26705" y="810"/>
                  </a:lnTo>
                  <a:lnTo>
                    <a:pt x="25700" y="982"/>
                  </a:lnTo>
                  <a:lnTo>
                    <a:pt x="24320" y="776"/>
                  </a:lnTo>
                  <a:lnTo>
                    <a:pt x="22596" y="856"/>
                  </a:lnTo>
                  <a:lnTo>
                    <a:pt x="22391" y="753"/>
                  </a:lnTo>
                  <a:lnTo>
                    <a:pt x="25004" y="696"/>
                  </a:lnTo>
                  <a:lnTo>
                    <a:pt x="26842" y="662"/>
                  </a:lnTo>
                  <a:lnTo>
                    <a:pt x="27789" y="4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5"/>
            <p:cNvSpPr/>
            <p:nvPr/>
          </p:nvSpPr>
          <p:spPr>
            <a:xfrm>
              <a:off x="1890025" y="2707825"/>
              <a:ext cx="82475" cy="92750"/>
            </a:xfrm>
            <a:custGeom>
              <a:avLst/>
              <a:gdLst/>
              <a:ahLst/>
              <a:cxnLst/>
              <a:rect l="l" t="t" r="r" b="b"/>
              <a:pathLst>
                <a:path w="3299" h="3710" extrusionOk="0">
                  <a:moveTo>
                    <a:pt x="2797" y="12"/>
                  </a:moveTo>
                  <a:lnTo>
                    <a:pt x="2066" y="1"/>
                  </a:lnTo>
                  <a:lnTo>
                    <a:pt x="1324" y="1"/>
                  </a:lnTo>
                  <a:lnTo>
                    <a:pt x="1267" y="514"/>
                  </a:lnTo>
                  <a:lnTo>
                    <a:pt x="902" y="514"/>
                  </a:lnTo>
                  <a:lnTo>
                    <a:pt x="1153" y="811"/>
                  </a:lnTo>
                  <a:lnTo>
                    <a:pt x="1427" y="1028"/>
                  </a:lnTo>
                  <a:lnTo>
                    <a:pt x="1496" y="1233"/>
                  </a:lnTo>
                  <a:lnTo>
                    <a:pt x="1610" y="1279"/>
                  </a:lnTo>
                  <a:lnTo>
                    <a:pt x="1553" y="1587"/>
                  </a:lnTo>
                  <a:lnTo>
                    <a:pt x="548" y="1587"/>
                  </a:lnTo>
                  <a:lnTo>
                    <a:pt x="69" y="2329"/>
                  </a:lnTo>
                  <a:lnTo>
                    <a:pt x="172" y="2500"/>
                  </a:lnTo>
                  <a:lnTo>
                    <a:pt x="58" y="2706"/>
                  </a:lnTo>
                  <a:lnTo>
                    <a:pt x="1" y="2979"/>
                  </a:lnTo>
                  <a:lnTo>
                    <a:pt x="389" y="3356"/>
                  </a:lnTo>
                  <a:lnTo>
                    <a:pt x="742" y="3539"/>
                  </a:lnTo>
                  <a:lnTo>
                    <a:pt x="1222" y="3550"/>
                  </a:lnTo>
                  <a:lnTo>
                    <a:pt x="1633" y="3710"/>
                  </a:lnTo>
                  <a:lnTo>
                    <a:pt x="1655" y="3573"/>
                  </a:lnTo>
                  <a:lnTo>
                    <a:pt x="1952" y="3345"/>
                  </a:lnTo>
                  <a:lnTo>
                    <a:pt x="2112" y="3242"/>
                  </a:lnTo>
                  <a:lnTo>
                    <a:pt x="2089" y="3139"/>
                  </a:lnTo>
                  <a:lnTo>
                    <a:pt x="2283" y="3082"/>
                  </a:lnTo>
                  <a:lnTo>
                    <a:pt x="2466" y="2854"/>
                  </a:lnTo>
                  <a:lnTo>
                    <a:pt x="2431" y="2671"/>
                  </a:lnTo>
                  <a:lnTo>
                    <a:pt x="2500" y="2500"/>
                  </a:lnTo>
                  <a:lnTo>
                    <a:pt x="2899" y="2238"/>
                  </a:lnTo>
                  <a:lnTo>
                    <a:pt x="3299" y="1895"/>
                  </a:lnTo>
                  <a:lnTo>
                    <a:pt x="3082" y="1781"/>
                  </a:lnTo>
                  <a:lnTo>
                    <a:pt x="3002" y="1918"/>
                  </a:lnTo>
                  <a:lnTo>
                    <a:pt x="2751" y="1758"/>
                  </a:lnTo>
                  <a:lnTo>
                    <a:pt x="2523" y="1758"/>
                  </a:lnTo>
                  <a:lnTo>
                    <a:pt x="2694" y="73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5"/>
            <p:cNvSpPr/>
            <p:nvPr/>
          </p:nvSpPr>
          <p:spPr>
            <a:xfrm>
              <a:off x="2492600" y="2922100"/>
              <a:ext cx="95875" cy="161225"/>
            </a:xfrm>
            <a:custGeom>
              <a:avLst/>
              <a:gdLst/>
              <a:ahLst/>
              <a:cxnLst/>
              <a:rect l="l" t="t" r="r" b="b"/>
              <a:pathLst>
                <a:path w="3835" h="6449" extrusionOk="0">
                  <a:moveTo>
                    <a:pt x="3412" y="2191"/>
                  </a:moveTo>
                  <a:lnTo>
                    <a:pt x="3116" y="1861"/>
                  </a:lnTo>
                  <a:lnTo>
                    <a:pt x="2705" y="1415"/>
                  </a:lnTo>
                  <a:lnTo>
                    <a:pt x="2408" y="1404"/>
                  </a:lnTo>
                  <a:lnTo>
                    <a:pt x="2385" y="936"/>
                  </a:lnTo>
                  <a:lnTo>
                    <a:pt x="1917" y="343"/>
                  </a:lnTo>
                  <a:lnTo>
                    <a:pt x="1404" y="0"/>
                  </a:lnTo>
                  <a:lnTo>
                    <a:pt x="753" y="548"/>
                  </a:lnTo>
                  <a:lnTo>
                    <a:pt x="662" y="879"/>
                  </a:lnTo>
                  <a:lnTo>
                    <a:pt x="936" y="1199"/>
                  </a:lnTo>
                  <a:lnTo>
                    <a:pt x="719" y="1370"/>
                  </a:lnTo>
                  <a:lnTo>
                    <a:pt x="228" y="1530"/>
                  </a:lnTo>
                  <a:lnTo>
                    <a:pt x="228" y="1940"/>
                  </a:lnTo>
                  <a:lnTo>
                    <a:pt x="0" y="2203"/>
                  </a:lnTo>
                  <a:lnTo>
                    <a:pt x="537" y="2888"/>
                  </a:lnTo>
                  <a:lnTo>
                    <a:pt x="947" y="2842"/>
                  </a:lnTo>
                  <a:lnTo>
                    <a:pt x="1130" y="3059"/>
                  </a:lnTo>
                  <a:lnTo>
                    <a:pt x="1016" y="3458"/>
                  </a:lnTo>
                  <a:lnTo>
                    <a:pt x="1290" y="3584"/>
                  </a:lnTo>
                  <a:lnTo>
                    <a:pt x="1461" y="4006"/>
                  </a:lnTo>
                  <a:lnTo>
                    <a:pt x="1233" y="4326"/>
                  </a:lnTo>
                  <a:lnTo>
                    <a:pt x="1084" y="5090"/>
                  </a:lnTo>
                  <a:lnTo>
                    <a:pt x="1290" y="5570"/>
                  </a:lnTo>
                  <a:lnTo>
                    <a:pt x="1335" y="5980"/>
                  </a:lnTo>
                  <a:lnTo>
                    <a:pt x="1826" y="6403"/>
                  </a:lnTo>
                  <a:lnTo>
                    <a:pt x="2214" y="6448"/>
                  </a:lnTo>
                  <a:lnTo>
                    <a:pt x="2317" y="6266"/>
                  </a:lnTo>
                  <a:lnTo>
                    <a:pt x="2557" y="6231"/>
                  </a:lnTo>
                  <a:lnTo>
                    <a:pt x="2933" y="6083"/>
                  </a:lnTo>
                  <a:lnTo>
                    <a:pt x="3184" y="5832"/>
                  </a:lnTo>
                  <a:lnTo>
                    <a:pt x="3629" y="5912"/>
                  </a:lnTo>
                  <a:lnTo>
                    <a:pt x="3835" y="5878"/>
                  </a:lnTo>
                  <a:lnTo>
                    <a:pt x="3355" y="5079"/>
                  </a:lnTo>
                  <a:lnTo>
                    <a:pt x="3264" y="4577"/>
                  </a:lnTo>
                  <a:lnTo>
                    <a:pt x="3002" y="4565"/>
                  </a:lnTo>
                  <a:lnTo>
                    <a:pt x="2659" y="3915"/>
                  </a:lnTo>
                  <a:lnTo>
                    <a:pt x="2819" y="3435"/>
                  </a:lnTo>
                  <a:lnTo>
                    <a:pt x="2773" y="3230"/>
                  </a:lnTo>
                  <a:lnTo>
                    <a:pt x="3275" y="30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5"/>
            <p:cNvSpPr/>
            <p:nvPr/>
          </p:nvSpPr>
          <p:spPr>
            <a:xfrm>
              <a:off x="1947100" y="2748925"/>
              <a:ext cx="124400" cy="68775"/>
            </a:xfrm>
            <a:custGeom>
              <a:avLst/>
              <a:gdLst/>
              <a:ahLst/>
              <a:cxnLst/>
              <a:rect l="l" t="t" r="r" b="b"/>
              <a:pathLst>
                <a:path w="4976" h="2751" extrusionOk="0">
                  <a:moveTo>
                    <a:pt x="4976" y="925"/>
                  </a:moveTo>
                  <a:lnTo>
                    <a:pt x="4793" y="673"/>
                  </a:lnTo>
                  <a:lnTo>
                    <a:pt x="4519" y="525"/>
                  </a:lnTo>
                  <a:lnTo>
                    <a:pt x="4314" y="331"/>
                  </a:lnTo>
                  <a:lnTo>
                    <a:pt x="4086" y="160"/>
                  </a:lnTo>
                  <a:lnTo>
                    <a:pt x="3972" y="137"/>
                  </a:lnTo>
                  <a:lnTo>
                    <a:pt x="3606" y="12"/>
                  </a:lnTo>
                  <a:lnTo>
                    <a:pt x="3458" y="80"/>
                  </a:lnTo>
                  <a:lnTo>
                    <a:pt x="3241" y="114"/>
                  </a:lnTo>
                  <a:lnTo>
                    <a:pt x="3059" y="57"/>
                  </a:lnTo>
                  <a:lnTo>
                    <a:pt x="2807" y="0"/>
                  </a:lnTo>
                  <a:lnTo>
                    <a:pt x="2693" y="103"/>
                  </a:lnTo>
                  <a:lnTo>
                    <a:pt x="2442" y="194"/>
                  </a:lnTo>
                  <a:lnTo>
                    <a:pt x="2066" y="228"/>
                  </a:lnTo>
                  <a:lnTo>
                    <a:pt x="1712" y="137"/>
                  </a:lnTo>
                  <a:lnTo>
                    <a:pt x="1586" y="194"/>
                  </a:lnTo>
                  <a:lnTo>
                    <a:pt x="1518" y="114"/>
                  </a:lnTo>
                  <a:lnTo>
                    <a:pt x="1290" y="126"/>
                  </a:lnTo>
                  <a:lnTo>
                    <a:pt x="1096" y="285"/>
                  </a:lnTo>
                  <a:lnTo>
                    <a:pt x="1016" y="251"/>
                  </a:lnTo>
                  <a:lnTo>
                    <a:pt x="616" y="594"/>
                  </a:lnTo>
                  <a:lnTo>
                    <a:pt x="217" y="856"/>
                  </a:lnTo>
                  <a:lnTo>
                    <a:pt x="137" y="1027"/>
                  </a:lnTo>
                  <a:lnTo>
                    <a:pt x="183" y="1210"/>
                  </a:lnTo>
                  <a:lnTo>
                    <a:pt x="0" y="1438"/>
                  </a:lnTo>
                  <a:lnTo>
                    <a:pt x="217" y="1507"/>
                  </a:lnTo>
                  <a:lnTo>
                    <a:pt x="365" y="1701"/>
                  </a:lnTo>
                  <a:lnTo>
                    <a:pt x="605" y="1838"/>
                  </a:lnTo>
                  <a:lnTo>
                    <a:pt x="616" y="1963"/>
                  </a:lnTo>
                  <a:lnTo>
                    <a:pt x="970" y="1849"/>
                  </a:lnTo>
                  <a:lnTo>
                    <a:pt x="1130" y="1929"/>
                  </a:lnTo>
                  <a:lnTo>
                    <a:pt x="1233" y="2020"/>
                  </a:lnTo>
                  <a:lnTo>
                    <a:pt x="1141" y="2385"/>
                  </a:lnTo>
                  <a:lnTo>
                    <a:pt x="1381" y="2465"/>
                  </a:lnTo>
                  <a:lnTo>
                    <a:pt x="1484" y="2751"/>
                  </a:lnTo>
                  <a:lnTo>
                    <a:pt x="1746" y="2705"/>
                  </a:lnTo>
                  <a:lnTo>
                    <a:pt x="1860" y="2499"/>
                  </a:lnTo>
                  <a:lnTo>
                    <a:pt x="1974" y="2499"/>
                  </a:lnTo>
                  <a:lnTo>
                    <a:pt x="1997" y="2054"/>
                  </a:lnTo>
                  <a:lnTo>
                    <a:pt x="2180" y="2020"/>
                  </a:lnTo>
                  <a:lnTo>
                    <a:pt x="2351" y="2020"/>
                  </a:lnTo>
                  <a:lnTo>
                    <a:pt x="2556" y="1780"/>
                  </a:lnTo>
                  <a:lnTo>
                    <a:pt x="2773" y="1963"/>
                  </a:lnTo>
                  <a:lnTo>
                    <a:pt x="2853" y="1849"/>
                  </a:lnTo>
                  <a:lnTo>
                    <a:pt x="3013" y="1758"/>
                  </a:lnTo>
                  <a:lnTo>
                    <a:pt x="3310" y="1495"/>
                  </a:lnTo>
                  <a:lnTo>
                    <a:pt x="3355" y="1313"/>
                  </a:lnTo>
                  <a:lnTo>
                    <a:pt x="3424" y="1324"/>
                  </a:lnTo>
                  <a:lnTo>
                    <a:pt x="3538" y="1107"/>
                  </a:lnTo>
                  <a:lnTo>
                    <a:pt x="3629" y="1084"/>
                  </a:lnTo>
                  <a:lnTo>
                    <a:pt x="3755" y="1210"/>
                  </a:lnTo>
                  <a:lnTo>
                    <a:pt x="3914" y="1256"/>
                  </a:lnTo>
                  <a:lnTo>
                    <a:pt x="4097" y="1141"/>
                  </a:lnTo>
                  <a:lnTo>
                    <a:pt x="4291" y="1141"/>
                  </a:lnTo>
                  <a:lnTo>
                    <a:pt x="4576" y="1027"/>
                  </a:lnTo>
                  <a:lnTo>
                    <a:pt x="4713" y="9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5"/>
            <p:cNvSpPr/>
            <p:nvPr/>
          </p:nvSpPr>
          <p:spPr>
            <a:xfrm>
              <a:off x="3966475" y="2059325"/>
              <a:ext cx="102725" cy="88475"/>
            </a:xfrm>
            <a:custGeom>
              <a:avLst/>
              <a:gdLst/>
              <a:ahLst/>
              <a:cxnLst/>
              <a:rect l="l" t="t" r="r" b="b"/>
              <a:pathLst>
                <a:path w="4109" h="3539" extrusionOk="0">
                  <a:moveTo>
                    <a:pt x="2797" y="492"/>
                  </a:moveTo>
                  <a:lnTo>
                    <a:pt x="2226" y="115"/>
                  </a:lnTo>
                  <a:lnTo>
                    <a:pt x="1998" y="1"/>
                  </a:lnTo>
                  <a:lnTo>
                    <a:pt x="1439" y="252"/>
                  </a:lnTo>
                  <a:lnTo>
                    <a:pt x="1393" y="606"/>
                  </a:lnTo>
                  <a:lnTo>
                    <a:pt x="1153" y="686"/>
                  </a:lnTo>
                  <a:lnTo>
                    <a:pt x="1176" y="937"/>
                  </a:lnTo>
                  <a:lnTo>
                    <a:pt x="891" y="914"/>
                  </a:lnTo>
                  <a:lnTo>
                    <a:pt x="640" y="777"/>
                  </a:lnTo>
                  <a:lnTo>
                    <a:pt x="526" y="914"/>
                  </a:lnTo>
                  <a:lnTo>
                    <a:pt x="23" y="891"/>
                  </a:lnTo>
                  <a:lnTo>
                    <a:pt x="1" y="903"/>
                  </a:lnTo>
                  <a:lnTo>
                    <a:pt x="1" y="1222"/>
                  </a:lnTo>
                  <a:lnTo>
                    <a:pt x="240" y="1507"/>
                  </a:lnTo>
                  <a:lnTo>
                    <a:pt x="423" y="1131"/>
                  </a:lnTo>
                  <a:lnTo>
                    <a:pt x="891" y="1279"/>
                  </a:lnTo>
                  <a:lnTo>
                    <a:pt x="936" y="1564"/>
                  </a:lnTo>
                  <a:lnTo>
                    <a:pt x="1290" y="1930"/>
                  </a:lnTo>
                  <a:lnTo>
                    <a:pt x="1153" y="1998"/>
                  </a:lnTo>
                  <a:lnTo>
                    <a:pt x="1804" y="2649"/>
                  </a:lnTo>
                  <a:lnTo>
                    <a:pt x="2488" y="2900"/>
                  </a:lnTo>
                  <a:lnTo>
                    <a:pt x="2934" y="3219"/>
                  </a:lnTo>
                  <a:lnTo>
                    <a:pt x="3641" y="3539"/>
                  </a:lnTo>
                  <a:lnTo>
                    <a:pt x="3641" y="3539"/>
                  </a:lnTo>
                  <a:lnTo>
                    <a:pt x="3721" y="3402"/>
                  </a:lnTo>
                  <a:lnTo>
                    <a:pt x="3048" y="3059"/>
                  </a:lnTo>
                  <a:lnTo>
                    <a:pt x="2728" y="2706"/>
                  </a:lnTo>
                  <a:lnTo>
                    <a:pt x="2443" y="2500"/>
                  </a:lnTo>
                  <a:lnTo>
                    <a:pt x="2089" y="2181"/>
                  </a:lnTo>
                  <a:lnTo>
                    <a:pt x="1906" y="1907"/>
                  </a:lnTo>
                  <a:lnTo>
                    <a:pt x="1518" y="1496"/>
                  </a:lnTo>
                  <a:lnTo>
                    <a:pt x="1644" y="1131"/>
                  </a:lnTo>
                  <a:lnTo>
                    <a:pt x="1918" y="1336"/>
                  </a:lnTo>
                  <a:lnTo>
                    <a:pt x="2066" y="1154"/>
                  </a:lnTo>
                  <a:lnTo>
                    <a:pt x="2386" y="1131"/>
                  </a:lnTo>
                  <a:lnTo>
                    <a:pt x="3013" y="1279"/>
                  </a:lnTo>
                  <a:lnTo>
                    <a:pt x="3516" y="1256"/>
                  </a:lnTo>
                  <a:lnTo>
                    <a:pt x="3858" y="1462"/>
                  </a:lnTo>
                  <a:lnTo>
                    <a:pt x="3858" y="1462"/>
                  </a:lnTo>
                  <a:lnTo>
                    <a:pt x="4109" y="1131"/>
                  </a:lnTo>
                  <a:lnTo>
                    <a:pt x="3858" y="880"/>
                  </a:lnTo>
                  <a:lnTo>
                    <a:pt x="3653" y="537"/>
                  </a:lnTo>
                  <a:lnTo>
                    <a:pt x="3653" y="537"/>
                  </a:lnTo>
                  <a:lnTo>
                    <a:pt x="3390" y="66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5"/>
            <p:cNvSpPr/>
            <p:nvPr/>
          </p:nvSpPr>
          <p:spPr>
            <a:xfrm>
              <a:off x="2251225" y="2660475"/>
              <a:ext cx="58225" cy="42525"/>
            </a:xfrm>
            <a:custGeom>
              <a:avLst/>
              <a:gdLst/>
              <a:ahLst/>
              <a:cxnLst/>
              <a:rect l="l" t="t" r="r" b="b"/>
              <a:pathLst>
                <a:path w="2329" h="1701" extrusionOk="0">
                  <a:moveTo>
                    <a:pt x="2306" y="172"/>
                  </a:moveTo>
                  <a:lnTo>
                    <a:pt x="1644" y="23"/>
                  </a:lnTo>
                  <a:lnTo>
                    <a:pt x="1165" y="0"/>
                  </a:lnTo>
                  <a:lnTo>
                    <a:pt x="959" y="240"/>
                  </a:lnTo>
                  <a:lnTo>
                    <a:pt x="1450" y="388"/>
                  </a:lnTo>
                  <a:lnTo>
                    <a:pt x="1404" y="731"/>
                  </a:lnTo>
                  <a:lnTo>
                    <a:pt x="1712" y="1130"/>
                  </a:lnTo>
                  <a:lnTo>
                    <a:pt x="1416" y="1324"/>
                  </a:lnTo>
                  <a:lnTo>
                    <a:pt x="822" y="1256"/>
                  </a:lnTo>
                  <a:lnTo>
                    <a:pt x="103" y="1130"/>
                  </a:lnTo>
                  <a:lnTo>
                    <a:pt x="0" y="1427"/>
                  </a:lnTo>
                  <a:lnTo>
                    <a:pt x="400" y="1701"/>
                  </a:lnTo>
                  <a:lnTo>
                    <a:pt x="788" y="1541"/>
                  </a:lnTo>
                  <a:lnTo>
                    <a:pt x="1256" y="1598"/>
                  </a:lnTo>
                  <a:lnTo>
                    <a:pt x="1644" y="1541"/>
                  </a:lnTo>
                  <a:lnTo>
                    <a:pt x="2157" y="1701"/>
                  </a:lnTo>
                  <a:lnTo>
                    <a:pt x="2192" y="1438"/>
                  </a:lnTo>
                  <a:lnTo>
                    <a:pt x="2020" y="1164"/>
                  </a:lnTo>
                  <a:lnTo>
                    <a:pt x="2226" y="1016"/>
                  </a:lnTo>
                  <a:lnTo>
                    <a:pt x="2329" y="6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5"/>
            <p:cNvSpPr/>
            <p:nvPr/>
          </p:nvSpPr>
          <p:spPr>
            <a:xfrm>
              <a:off x="4009275" y="2012550"/>
              <a:ext cx="113000" cy="63350"/>
            </a:xfrm>
            <a:custGeom>
              <a:avLst/>
              <a:gdLst/>
              <a:ahLst/>
              <a:cxnLst/>
              <a:rect l="l" t="t" r="r" b="b"/>
              <a:pathLst>
                <a:path w="4520" h="2534" extrusionOk="0">
                  <a:moveTo>
                    <a:pt x="3093" y="0"/>
                  </a:moveTo>
                  <a:lnTo>
                    <a:pt x="2865" y="57"/>
                  </a:lnTo>
                  <a:lnTo>
                    <a:pt x="2717" y="263"/>
                  </a:lnTo>
                  <a:lnTo>
                    <a:pt x="2408" y="366"/>
                  </a:lnTo>
                  <a:lnTo>
                    <a:pt x="2317" y="308"/>
                  </a:lnTo>
                  <a:lnTo>
                    <a:pt x="1998" y="457"/>
                  </a:lnTo>
                  <a:lnTo>
                    <a:pt x="1724" y="480"/>
                  </a:lnTo>
                  <a:lnTo>
                    <a:pt x="1678" y="651"/>
                  </a:lnTo>
                  <a:lnTo>
                    <a:pt x="1096" y="765"/>
                  </a:lnTo>
                  <a:lnTo>
                    <a:pt x="822" y="662"/>
                  </a:lnTo>
                  <a:lnTo>
                    <a:pt x="457" y="434"/>
                  </a:lnTo>
                  <a:lnTo>
                    <a:pt x="423" y="811"/>
                  </a:lnTo>
                  <a:lnTo>
                    <a:pt x="23" y="811"/>
                  </a:lnTo>
                  <a:lnTo>
                    <a:pt x="183" y="993"/>
                  </a:lnTo>
                  <a:lnTo>
                    <a:pt x="0" y="1564"/>
                  </a:lnTo>
                  <a:lnTo>
                    <a:pt x="115" y="1575"/>
                  </a:lnTo>
                  <a:lnTo>
                    <a:pt x="286" y="1883"/>
                  </a:lnTo>
                  <a:lnTo>
                    <a:pt x="514" y="1997"/>
                  </a:lnTo>
                  <a:lnTo>
                    <a:pt x="1085" y="2363"/>
                  </a:lnTo>
                  <a:lnTo>
                    <a:pt x="1678" y="2534"/>
                  </a:lnTo>
                  <a:lnTo>
                    <a:pt x="1941" y="2408"/>
                  </a:lnTo>
                  <a:lnTo>
                    <a:pt x="1941" y="2408"/>
                  </a:lnTo>
                  <a:lnTo>
                    <a:pt x="2465" y="2180"/>
                  </a:lnTo>
                  <a:lnTo>
                    <a:pt x="2922" y="2203"/>
                  </a:lnTo>
                  <a:lnTo>
                    <a:pt x="3458" y="2055"/>
                  </a:lnTo>
                  <a:lnTo>
                    <a:pt x="3835" y="1438"/>
                  </a:lnTo>
                  <a:lnTo>
                    <a:pt x="4109" y="833"/>
                  </a:lnTo>
                  <a:lnTo>
                    <a:pt x="4520" y="651"/>
                  </a:lnTo>
                  <a:lnTo>
                    <a:pt x="4428" y="423"/>
                  </a:lnTo>
                  <a:lnTo>
                    <a:pt x="4018" y="183"/>
                  </a:lnTo>
                  <a:lnTo>
                    <a:pt x="3881" y="26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5"/>
            <p:cNvSpPr/>
            <p:nvPr/>
          </p:nvSpPr>
          <p:spPr>
            <a:xfrm>
              <a:off x="5628375" y="2987725"/>
              <a:ext cx="917850" cy="359500"/>
            </a:xfrm>
            <a:custGeom>
              <a:avLst/>
              <a:gdLst/>
              <a:ahLst/>
              <a:cxnLst/>
              <a:rect l="l" t="t" r="r" b="b"/>
              <a:pathLst>
                <a:path w="36714" h="14380" extrusionOk="0">
                  <a:moveTo>
                    <a:pt x="20040" y="14265"/>
                  </a:moveTo>
                  <a:lnTo>
                    <a:pt x="20109" y="14026"/>
                  </a:lnTo>
                  <a:lnTo>
                    <a:pt x="19858" y="13752"/>
                  </a:lnTo>
                  <a:lnTo>
                    <a:pt x="19458" y="13467"/>
                  </a:lnTo>
                  <a:lnTo>
                    <a:pt x="18694" y="13649"/>
                  </a:lnTo>
                  <a:lnTo>
                    <a:pt x="19698" y="14277"/>
                  </a:lnTo>
                  <a:close/>
                  <a:moveTo>
                    <a:pt x="23019" y="14185"/>
                  </a:moveTo>
                  <a:lnTo>
                    <a:pt x="23590" y="13501"/>
                  </a:lnTo>
                  <a:lnTo>
                    <a:pt x="23601" y="13227"/>
                  </a:lnTo>
                  <a:lnTo>
                    <a:pt x="23533" y="13044"/>
                  </a:lnTo>
                  <a:lnTo>
                    <a:pt x="22722" y="13409"/>
                  </a:lnTo>
                  <a:lnTo>
                    <a:pt x="22323" y="13969"/>
                  </a:lnTo>
                  <a:lnTo>
                    <a:pt x="22220" y="14265"/>
                  </a:lnTo>
                  <a:lnTo>
                    <a:pt x="22311" y="14380"/>
                  </a:lnTo>
                  <a:close/>
                  <a:moveTo>
                    <a:pt x="17941" y="12325"/>
                  </a:moveTo>
                  <a:lnTo>
                    <a:pt x="17712" y="12645"/>
                  </a:lnTo>
                  <a:lnTo>
                    <a:pt x="17267" y="12656"/>
                  </a:lnTo>
                  <a:lnTo>
                    <a:pt x="16959" y="13170"/>
                  </a:lnTo>
                  <a:lnTo>
                    <a:pt x="17381" y="13181"/>
                  </a:lnTo>
                  <a:lnTo>
                    <a:pt x="17941" y="13056"/>
                  </a:lnTo>
                  <a:lnTo>
                    <a:pt x="18888" y="12885"/>
                  </a:lnTo>
                  <a:lnTo>
                    <a:pt x="18717" y="12485"/>
                  </a:lnTo>
                  <a:lnTo>
                    <a:pt x="18215" y="12576"/>
                  </a:lnTo>
                  <a:close/>
                  <a:moveTo>
                    <a:pt x="21946" y="12325"/>
                  </a:moveTo>
                  <a:lnTo>
                    <a:pt x="21205" y="12656"/>
                  </a:lnTo>
                  <a:lnTo>
                    <a:pt x="20668" y="12725"/>
                  </a:lnTo>
                  <a:lnTo>
                    <a:pt x="20177" y="12451"/>
                  </a:lnTo>
                  <a:lnTo>
                    <a:pt x="19538" y="12645"/>
                  </a:lnTo>
                  <a:lnTo>
                    <a:pt x="19516" y="12964"/>
                  </a:lnTo>
                  <a:lnTo>
                    <a:pt x="20565" y="13079"/>
                  </a:lnTo>
                  <a:lnTo>
                    <a:pt x="21798" y="12827"/>
                  </a:lnTo>
                  <a:close/>
                  <a:moveTo>
                    <a:pt x="10614" y="11127"/>
                  </a:moveTo>
                  <a:lnTo>
                    <a:pt x="10511" y="10807"/>
                  </a:lnTo>
                  <a:lnTo>
                    <a:pt x="10180" y="10728"/>
                  </a:lnTo>
                  <a:lnTo>
                    <a:pt x="9553" y="10385"/>
                  </a:lnTo>
                  <a:lnTo>
                    <a:pt x="8583" y="10328"/>
                  </a:lnTo>
                  <a:lnTo>
                    <a:pt x="8001" y="11207"/>
                  </a:lnTo>
                  <a:lnTo>
                    <a:pt x="8731" y="11264"/>
                  </a:lnTo>
                  <a:lnTo>
                    <a:pt x="8845" y="11663"/>
                  </a:lnTo>
                  <a:lnTo>
                    <a:pt x="10272" y="12029"/>
                  </a:lnTo>
                  <a:lnTo>
                    <a:pt x="10614" y="11914"/>
                  </a:lnTo>
                  <a:lnTo>
                    <a:pt x="11196" y="12006"/>
                  </a:lnTo>
                  <a:lnTo>
                    <a:pt x="12098" y="12348"/>
                  </a:lnTo>
                  <a:lnTo>
                    <a:pt x="12839" y="12519"/>
                  </a:lnTo>
                  <a:lnTo>
                    <a:pt x="13661" y="12588"/>
                  </a:lnTo>
                  <a:lnTo>
                    <a:pt x="14391" y="12554"/>
                  </a:lnTo>
                  <a:lnTo>
                    <a:pt x="15236" y="12919"/>
                  </a:lnTo>
                  <a:lnTo>
                    <a:pt x="16172" y="12576"/>
                  </a:lnTo>
                  <a:lnTo>
                    <a:pt x="15236" y="12029"/>
                  </a:lnTo>
                  <a:lnTo>
                    <a:pt x="14049" y="11869"/>
                  </a:lnTo>
                  <a:lnTo>
                    <a:pt x="13787" y="11287"/>
                  </a:lnTo>
                  <a:lnTo>
                    <a:pt x="12326" y="10842"/>
                  </a:lnTo>
                  <a:lnTo>
                    <a:pt x="12132" y="11218"/>
                  </a:lnTo>
                  <a:close/>
                  <a:moveTo>
                    <a:pt x="31521" y="10613"/>
                  </a:moveTo>
                  <a:lnTo>
                    <a:pt x="31555" y="10191"/>
                  </a:lnTo>
                  <a:lnTo>
                    <a:pt x="31384" y="9917"/>
                  </a:lnTo>
                  <a:lnTo>
                    <a:pt x="31190" y="10237"/>
                  </a:lnTo>
                  <a:lnTo>
                    <a:pt x="31019" y="10545"/>
                  </a:lnTo>
                  <a:lnTo>
                    <a:pt x="31065" y="11230"/>
                  </a:lnTo>
                  <a:close/>
                  <a:moveTo>
                    <a:pt x="25678" y="8114"/>
                  </a:moveTo>
                  <a:lnTo>
                    <a:pt x="25473" y="7817"/>
                  </a:lnTo>
                  <a:lnTo>
                    <a:pt x="24662" y="7863"/>
                  </a:lnTo>
                  <a:lnTo>
                    <a:pt x="24799" y="8251"/>
                  </a:lnTo>
                  <a:lnTo>
                    <a:pt x="25359" y="8422"/>
                  </a:lnTo>
                  <a:close/>
                  <a:moveTo>
                    <a:pt x="28257" y="7772"/>
                  </a:moveTo>
                  <a:lnTo>
                    <a:pt x="27390" y="7521"/>
                  </a:lnTo>
                  <a:lnTo>
                    <a:pt x="26397" y="7566"/>
                  </a:lnTo>
                  <a:lnTo>
                    <a:pt x="26192" y="8057"/>
                  </a:lnTo>
                  <a:lnTo>
                    <a:pt x="26739" y="8091"/>
                  </a:lnTo>
                  <a:lnTo>
                    <a:pt x="27196" y="8034"/>
                  </a:lnTo>
                  <a:lnTo>
                    <a:pt x="27858" y="8103"/>
                  </a:lnTo>
                  <a:lnTo>
                    <a:pt x="28531" y="8479"/>
                  </a:lnTo>
                  <a:close/>
                  <a:moveTo>
                    <a:pt x="31247" y="6026"/>
                  </a:moveTo>
                  <a:lnTo>
                    <a:pt x="31133" y="5683"/>
                  </a:lnTo>
                  <a:lnTo>
                    <a:pt x="29855" y="5307"/>
                  </a:lnTo>
                  <a:lnTo>
                    <a:pt x="29444" y="5615"/>
                  </a:lnTo>
                  <a:lnTo>
                    <a:pt x="28360" y="5820"/>
                  </a:lnTo>
                  <a:lnTo>
                    <a:pt x="28679" y="6277"/>
                  </a:lnTo>
                  <a:lnTo>
                    <a:pt x="29398" y="6448"/>
                  </a:lnTo>
                  <a:lnTo>
                    <a:pt x="29695" y="6984"/>
                  </a:lnTo>
                  <a:lnTo>
                    <a:pt x="30882" y="6996"/>
                  </a:lnTo>
                  <a:lnTo>
                    <a:pt x="30939" y="7224"/>
                  </a:lnTo>
                  <a:lnTo>
                    <a:pt x="30369" y="7213"/>
                  </a:lnTo>
                  <a:lnTo>
                    <a:pt x="29478" y="7532"/>
                  </a:lnTo>
                  <a:lnTo>
                    <a:pt x="30083" y="7977"/>
                  </a:lnTo>
                  <a:lnTo>
                    <a:pt x="30072" y="8377"/>
                  </a:lnTo>
                  <a:lnTo>
                    <a:pt x="30243" y="8708"/>
                  </a:lnTo>
                  <a:lnTo>
                    <a:pt x="30540" y="8639"/>
                  </a:lnTo>
                  <a:lnTo>
                    <a:pt x="30791" y="8194"/>
                  </a:lnTo>
                  <a:lnTo>
                    <a:pt x="31966" y="9039"/>
                  </a:lnTo>
                  <a:lnTo>
                    <a:pt x="32617" y="9107"/>
                  </a:lnTo>
                  <a:lnTo>
                    <a:pt x="34135" y="9872"/>
                  </a:lnTo>
                  <a:lnTo>
                    <a:pt x="34454" y="10625"/>
                  </a:lnTo>
                  <a:lnTo>
                    <a:pt x="34602" y="11618"/>
                  </a:lnTo>
                  <a:lnTo>
                    <a:pt x="34077" y="11869"/>
                  </a:lnTo>
                  <a:lnTo>
                    <a:pt x="33678" y="12611"/>
                  </a:lnTo>
                  <a:lnTo>
                    <a:pt x="34682" y="12588"/>
                  </a:lnTo>
                  <a:lnTo>
                    <a:pt x="34911" y="12325"/>
                  </a:lnTo>
                  <a:lnTo>
                    <a:pt x="35698" y="12508"/>
                  </a:lnTo>
                  <a:lnTo>
                    <a:pt x="36360" y="13250"/>
                  </a:lnTo>
                  <a:lnTo>
                    <a:pt x="36565" y="10294"/>
                  </a:lnTo>
                  <a:lnTo>
                    <a:pt x="36714" y="7338"/>
                  </a:lnTo>
                  <a:lnTo>
                    <a:pt x="35858" y="7167"/>
                  </a:lnTo>
                  <a:lnTo>
                    <a:pt x="35276" y="6836"/>
                  </a:lnTo>
                  <a:lnTo>
                    <a:pt x="34602" y="6517"/>
                  </a:lnTo>
                  <a:lnTo>
                    <a:pt x="33883" y="6517"/>
                  </a:lnTo>
                  <a:lnTo>
                    <a:pt x="32948" y="7064"/>
                  </a:lnTo>
                  <a:lnTo>
                    <a:pt x="32252" y="8034"/>
                  </a:lnTo>
                  <a:lnTo>
                    <a:pt x="31430" y="7487"/>
                  </a:lnTo>
                  <a:close/>
                  <a:moveTo>
                    <a:pt x="24115" y="3686"/>
                  </a:moveTo>
                  <a:lnTo>
                    <a:pt x="23978" y="3481"/>
                  </a:lnTo>
                  <a:lnTo>
                    <a:pt x="23190" y="4143"/>
                  </a:lnTo>
                  <a:lnTo>
                    <a:pt x="22266" y="4188"/>
                  </a:lnTo>
                  <a:lnTo>
                    <a:pt x="21250" y="4051"/>
                  </a:lnTo>
                  <a:lnTo>
                    <a:pt x="20622" y="3789"/>
                  </a:lnTo>
                  <a:lnTo>
                    <a:pt x="19949" y="4474"/>
                  </a:lnTo>
                  <a:lnTo>
                    <a:pt x="19778" y="4839"/>
                  </a:lnTo>
                  <a:lnTo>
                    <a:pt x="19367" y="6208"/>
                  </a:lnTo>
                  <a:lnTo>
                    <a:pt x="19242" y="6927"/>
                  </a:lnTo>
                  <a:lnTo>
                    <a:pt x="18899" y="7521"/>
                  </a:lnTo>
                  <a:lnTo>
                    <a:pt x="19127" y="8137"/>
                  </a:lnTo>
                  <a:lnTo>
                    <a:pt x="19447" y="8148"/>
                  </a:lnTo>
                  <a:lnTo>
                    <a:pt x="19538" y="9016"/>
                  </a:lnTo>
                  <a:lnTo>
                    <a:pt x="19264" y="9860"/>
                  </a:lnTo>
                  <a:lnTo>
                    <a:pt x="19595" y="10134"/>
                  </a:lnTo>
                  <a:lnTo>
                    <a:pt x="20109" y="9986"/>
                  </a:lnTo>
                  <a:lnTo>
                    <a:pt x="20155" y="8696"/>
                  </a:lnTo>
                  <a:lnTo>
                    <a:pt x="20120" y="7635"/>
                  </a:lnTo>
                  <a:lnTo>
                    <a:pt x="20668" y="7361"/>
                  </a:lnTo>
                  <a:lnTo>
                    <a:pt x="20565" y="8251"/>
                  </a:lnTo>
                  <a:lnTo>
                    <a:pt x="21125" y="8776"/>
                  </a:lnTo>
                  <a:lnTo>
                    <a:pt x="21010" y="9130"/>
                  </a:lnTo>
                  <a:lnTo>
                    <a:pt x="21193" y="9381"/>
                  </a:lnTo>
                  <a:lnTo>
                    <a:pt x="21992" y="9039"/>
                  </a:lnTo>
                  <a:lnTo>
                    <a:pt x="21558" y="9780"/>
                  </a:lnTo>
                  <a:lnTo>
                    <a:pt x="21866" y="10089"/>
                  </a:lnTo>
                  <a:lnTo>
                    <a:pt x="22300" y="9815"/>
                  </a:lnTo>
                  <a:lnTo>
                    <a:pt x="22346" y="9233"/>
                  </a:lnTo>
                  <a:lnTo>
                    <a:pt x="21672" y="8183"/>
                  </a:lnTo>
                  <a:lnTo>
                    <a:pt x="21832" y="7863"/>
                  </a:lnTo>
                  <a:lnTo>
                    <a:pt x="21102" y="6711"/>
                  </a:lnTo>
                  <a:lnTo>
                    <a:pt x="21821" y="6357"/>
                  </a:lnTo>
                  <a:lnTo>
                    <a:pt x="22186" y="5820"/>
                  </a:lnTo>
                  <a:lnTo>
                    <a:pt x="22528" y="5957"/>
                  </a:lnTo>
                  <a:lnTo>
                    <a:pt x="22608" y="5535"/>
                  </a:lnTo>
                  <a:lnTo>
                    <a:pt x="21102" y="5843"/>
                  </a:lnTo>
                  <a:lnTo>
                    <a:pt x="20668" y="6254"/>
                  </a:lnTo>
                  <a:lnTo>
                    <a:pt x="19949" y="5455"/>
                  </a:lnTo>
                  <a:lnTo>
                    <a:pt x="20075" y="4770"/>
                  </a:lnTo>
                  <a:lnTo>
                    <a:pt x="20782" y="4622"/>
                  </a:lnTo>
                  <a:lnTo>
                    <a:pt x="22106" y="4588"/>
                  </a:lnTo>
                  <a:lnTo>
                    <a:pt x="22871" y="4770"/>
                  </a:lnTo>
                  <a:lnTo>
                    <a:pt x="23487" y="4588"/>
                  </a:lnTo>
                  <a:close/>
                  <a:moveTo>
                    <a:pt x="26888" y="3960"/>
                  </a:moveTo>
                  <a:lnTo>
                    <a:pt x="26796" y="3584"/>
                  </a:lnTo>
                  <a:lnTo>
                    <a:pt x="26329" y="3492"/>
                  </a:lnTo>
                  <a:lnTo>
                    <a:pt x="26260" y="3002"/>
                  </a:lnTo>
                  <a:lnTo>
                    <a:pt x="25998" y="3321"/>
                  </a:lnTo>
                  <a:lnTo>
                    <a:pt x="25861" y="4051"/>
                  </a:lnTo>
                  <a:lnTo>
                    <a:pt x="26100" y="5227"/>
                  </a:lnTo>
                  <a:lnTo>
                    <a:pt x="26420" y="5798"/>
                  </a:lnTo>
                  <a:lnTo>
                    <a:pt x="26648" y="5683"/>
                  </a:lnTo>
                  <a:lnTo>
                    <a:pt x="26317" y="5216"/>
                  </a:lnTo>
                  <a:lnTo>
                    <a:pt x="26443" y="4656"/>
                  </a:lnTo>
                  <a:lnTo>
                    <a:pt x="26854" y="4736"/>
                  </a:lnTo>
                  <a:close/>
                  <a:moveTo>
                    <a:pt x="18203" y="3310"/>
                  </a:moveTo>
                  <a:lnTo>
                    <a:pt x="18329" y="2899"/>
                  </a:lnTo>
                  <a:lnTo>
                    <a:pt x="17712" y="2043"/>
                  </a:lnTo>
                  <a:lnTo>
                    <a:pt x="18146" y="1221"/>
                  </a:lnTo>
                  <a:lnTo>
                    <a:pt x="17427" y="1073"/>
                  </a:lnTo>
                  <a:lnTo>
                    <a:pt x="16514" y="1073"/>
                  </a:lnTo>
                  <a:lnTo>
                    <a:pt x="16274" y="2100"/>
                  </a:lnTo>
                  <a:lnTo>
                    <a:pt x="15989" y="2420"/>
                  </a:lnTo>
                  <a:lnTo>
                    <a:pt x="15601" y="3686"/>
                  </a:lnTo>
                  <a:lnTo>
                    <a:pt x="14962" y="3869"/>
                  </a:lnTo>
                  <a:lnTo>
                    <a:pt x="14186" y="3618"/>
                  </a:lnTo>
                  <a:lnTo>
                    <a:pt x="13798" y="3698"/>
                  </a:lnTo>
                  <a:lnTo>
                    <a:pt x="13342" y="4154"/>
                  </a:lnTo>
                  <a:lnTo>
                    <a:pt x="12839" y="4097"/>
                  </a:lnTo>
                  <a:lnTo>
                    <a:pt x="12326" y="4268"/>
                  </a:lnTo>
                  <a:lnTo>
                    <a:pt x="11767" y="3766"/>
                  </a:lnTo>
                  <a:lnTo>
                    <a:pt x="11618" y="3161"/>
                  </a:lnTo>
                  <a:lnTo>
                    <a:pt x="11150" y="3755"/>
                  </a:lnTo>
                  <a:lnTo>
                    <a:pt x="11070" y="4599"/>
                  </a:lnTo>
                  <a:lnTo>
                    <a:pt x="11185" y="5398"/>
                  </a:lnTo>
                  <a:lnTo>
                    <a:pt x="11550" y="6163"/>
                  </a:lnTo>
                  <a:lnTo>
                    <a:pt x="11949" y="6425"/>
                  </a:lnTo>
                  <a:lnTo>
                    <a:pt x="12052" y="7635"/>
                  </a:lnTo>
                  <a:lnTo>
                    <a:pt x="12702" y="7749"/>
                  </a:lnTo>
                  <a:lnTo>
                    <a:pt x="13216" y="7692"/>
                  </a:lnTo>
                  <a:lnTo>
                    <a:pt x="13501" y="8137"/>
                  </a:lnTo>
                  <a:lnTo>
                    <a:pt x="14460" y="7806"/>
                  </a:lnTo>
                  <a:lnTo>
                    <a:pt x="14859" y="8091"/>
                  </a:lnTo>
                  <a:lnTo>
                    <a:pt x="15430" y="8148"/>
                  </a:lnTo>
                  <a:lnTo>
                    <a:pt x="15715" y="8708"/>
                  </a:lnTo>
                  <a:lnTo>
                    <a:pt x="16640" y="8297"/>
                  </a:lnTo>
                  <a:lnTo>
                    <a:pt x="16754" y="8616"/>
                  </a:lnTo>
                  <a:lnTo>
                    <a:pt x="17108" y="7235"/>
                  </a:lnTo>
                  <a:lnTo>
                    <a:pt x="17153" y="6323"/>
                  </a:lnTo>
                  <a:lnTo>
                    <a:pt x="17941" y="5706"/>
                  </a:lnTo>
                  <a:lnTo>
                    <a:pt x="17906" y="4885"/>
                  </a:lnTo>
                  <a:lnTo>
                    <a:pt x="18169" y="4268"/>
                  </a:lnTo>
                  <a:lnTo>
                    <a:pt x="19127" y="4154"/>
                  </a:lnTo>
                  <a:close/>
                  <a:moveTo>
                    <a:pt x="8400" y="10294"/>
                  </a:moveTo>
                  <a:lnTo>
                    <a:pt x="8503" y="8890"/>
                  </a:lnTo>
                  <a:lnTo>
                    <a:pt x="8742" y="7749"/>
                  </a:lnTo>
                  <a:lnTo>
                    <a:pt x="8366" y="7178"/>
                  </a:lnTo>
                  <a:lnTo>
                    <a:pt x="7784" y="7110"/>
                  </a:lnTo>
                  <a:lnTo>
                    <a:pt x="7510" y="6596"/>
                  </a:lnTo>
                  <a:lnTo>
                    <a:pt x="7384" y="5969"/>
                  </a:lnTo>
                  <a:lnTo>
                    <a:pt x="7099" y="5934"/>
                  </a:lnTo>
                  <a:lnTo>
                    <a:pt x="6643" y="5626"/>
                  </a:lnTo>
                  <a:lnTo>
                    <a:pt x="6973" y="4885"/>
                  </a:lnTo>
                  <a:lnTo>
                    <a:pt x="6357" y="4462"/>
                  </a:lnTo>
                  <a:lnTo>
                    <a:pt x="5889" y="3709"/>
                  </a:lnTo>
                  <a:lnTo>
                    <a:pt x="5205" y="3081"/>
                  </a:lnTo>
                  <a:lnTo>
                    <a:pt x="4394" y="3070"/>
                  </a:lnTo>
                  <a:lnTo>
                    <a:pt x="3607" y="2100"/>
                  </a:lnTo>
                  <a:lnTo>
                    <a:pt x="3150" y="1712"/>
                  </a:lnTo>
                  <a:lnTo>
                    <a:pt x="2511" y="1107"/>
                  </a:lnTo>
                  <a:lnTo>
                    <a:pt x="1770" y="217"/>
                  </a:lnTo>
                  <a:lnTo>
                    <a:pt x="514" y="46"/>
                  </a:lnTo>
                  <a:lnTo>
                    <a:pt x="1" y="0"/>
                  </a:lnTo>
                  <a:lnTo>
                    <a:pt x="81" y="457"/>
                  </a:lnTo>
                  <a:lnTo>
                    <a:pt x="948" y="1461"/>
                  </a:lnTo>
                  <a:lnTo>
                    <a:pt x="1576" y="1974"/>
                  </a:lnTo>
                  <a:lnTo>
                    <a:pt x="2021" y="2762"/>
                  </a:lnTo>
                  <a:lnTo>
                    <a:pt x="2751" y="3333"/>
                  </a:lnTo>
                  <a:lnTo>
                    <a:pt x="3059" y="4029"/>
                  </a:lnTo>
                  <a:lnTo>
                    <a:pt x="3310" y="4816"/>
                  </a:lnTo>
                  <a:lnTo>
                    <a:pt x="4006" y="5569"/>
                  </a:lnTo>
                  <a:lnTo>
                    <a:pt x="4588" y="6836"/>
                  </a:lnTo>
                  <a:lnTo>
                    <a:pt x="4976" y="7521"/>
                  </a:lnTo>
                  <a:lnTo>
                    <a:pt x="5558" y="8263"/>
                  </a:lnTo>
                  <a:lnTo>
                    <a:pt x="5878" y="8799"/>
                  </a:lnTo>
                  <a:lnTo>
                    <a:pt x="6871" y="9541"/>
                  </a:lnTo>
                  <a:lnTo>
                    <a:pt x="7510" y="103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5"/>
            <p:cNvSpPr/>
            <p:nvPr/>
          </p:nvSpPr>
          <p:spPr>
            <a:xfrm>
              <a:off x="5054350" y="2306700"/>
              <a:ext cx="552950" cy="624825"/>
            </a:xfrm>
            <a:custGeom>
              <a:avLst/>
              <a:gdLst/>
              <a:ahLst/>
              <a:cxnLst/>
              <a:rect l="l" t="t" r="r" b="b"/>
              <a:pathLst>
                <a:path w="22118" h="24993" extrusionOk="0">
                  <a:moveTo>
                    <a:pt x="9073" y="4816"/>
                  </a:moveTo>
                  <a:lnTo>
                    <a:pt x="7863" y="4189"/>
                  </a:lnTo>
                  <a:lnTo>
                    <a:pt x="6985" y="3618"/>
                  </a:lnTo>
                  <a:lnTo>
                    <a:pt x="6517" y="2625"/>
                  </a:lnTo>
                  <a:lnTo>
                    <a:pt x="7110" y="2751"/>
                  </a:lnTo>
                  <a:lnTo>
                    <a:pt x="7019" y="2283"/>
                  </a:lnTo>
                  <a:lnTo>
                    <a:pt x="6597" y="1815"/>
                  </a:lnTo>
                  <a:lnTo>
                    <a:pt x="6482" y="1073"/>
                  </a:lnTo>
                  <a:lnTo>
                    <a:pt x="5398" y="0"/>
                  </a:lnTo>
                  <a:lnTo>
                    <a:pt x="4873" y="765"/>
                  </a:lnTo>
                  <a:lnTo>
                    <a:pt x="4052" y="913"/>
                  </a:lnTo>
                  <a:lnTo>
                    <a:pt x="2842" y="685"/>
                  </a:lnTo>
                  <a:lnTo>
                    <a:pt x="2568" y="1084"/>
                  </a:lnTo>
                  <a:lnTo>
                    <a:pt x="3025" y="1883"/>
                  </a:lnTo>
                  <a:lnTo>
                    <a:pt x="3447" y="2500"/>
                  </a:lnTo>
                  <a:lnTo>
                    <a:pt x="4154" y="2933"/>
                  </a:lnTo>
                  <a:lnTo>
                    <a:pt x="3629" y="3470"/>
                  </a:lnTo>
                  <a:lnTo>
                    <a:pt x="3766" y="4109"/>
                  </a:lnTo>
                  <a:lnTo>
                    <a:pt x="3207" y="5010"/>
                  </a:lnTo>
                  <a:lnTo>
                    <a:pt x="2910" y="5935"/>
                  </a:lnTo>
                  <a:lnTo>
                    <a:pt x="2271" y="6893"/>
                  </a:lnTo>
                  <a:lnTo>
                    <a:pt x="1358" y="6813"/>
                  </a:lnTo>
                  <a:lnTo>
                    <a:pt x="662" y="7761"/>
                  </a:lnTo>
                  <a:lnTo>
                    <a:pt x="1233" y="8171"/>
                  </a:lnTo>
                  <a:lnTo>
                    <a:pt x="1415" y="8868"/>
                  </a:lnTo>
                  <a:lnTo>
                    <a:pt x="1918" y="9324"/>
                  </a:lnTo>
                  <a:lnTo>
                    <a:pt x="2169" y="10111"/>
                  </a:lnTo>
                  <a:lnTo>
                    <a:pt x="457" y="10111"/>
                  </a:lnTo>
                  <a:lnTo>
                    <a:pt x="0" y="10716"/>
                  </a:lnTo>
                  <a:lnTo>
                    <a:pt x="1016" y="11481"/>
                  </a:lnTo>
                  <a:lnTo>
                    <a:pt x="1290" y="11835"/>
                  </a:lnTo>
                  <a:lnTo>
                    <a:pt x="948" y="12166"/>
                  </a:lnTo>
                  <a:lnTo>
                    <a:pt x="2089" y="13261"/>
                  </a:lnTo>
                  <a:lnTo>
                    <a:pt x="2659" y="13375"/>
                  </a:lnTo>
                  <a:lnTo>
                    <a:pt x="3744" y="12839"/>
                  </a:lnTo>
                  <a:lnTo>
                    <a:pt x="3983" y="13672"/>
                  </a:lnTo>
                  <a:lnTo>
                    <a:pt x="4097" y="14790"/>
                  </a:lnTo>
                  <a:lnTo>
                    <a:pt x="4451" y="15943"/>
                  </a:lnTo>
                  <a:lnTo>
                    <a:pt x="4965" y="17701"/>
                  </a:lnTo>
                  <a:lnTo>
                    <a:pt x="5798" y="18956"/>
                  </a:lnTo>
                  <a:lnTo>
                    <a:pt x="5980" y="19515"/>
                  </a:lnTo>
                  <a:lnTo>
                    <a:pt x="6266" y="20656"/>
                  </a:lnTo>
                  <a:lnTo>
                    <a:pt x="6745" y="21524"/>
                  </a:lnTo>
                  <a:lnTo>
                    <a:pt x="7064" y="21957"/>
                  </a:lnTo>
                  <a:lnTo>
                    <a:pt x="7418" y="22870"/>
                  </a:lnTo>
                  <a:lnTo>
                    <a:pt x="7863" y="24137"/>
                  </a:lnTo>
                  <a:lnTo>
                    <a:pt x="8651" y="24993"/>
                  </a:lnTo>
                  <a:lnTo>
                    <a:pt x="8959" y="24730"/>
                  </a:lnTo>
                  <a:lnTo>
                    <a:pt x="9199" y="24103"/>
                  </a:lnTo>
                  <a:lnTo>
                    <a:pt x="9918" y="23852"/>
                  </a:lnTo>
                  <a:lnTo>
                    <a:pt x="9655" y="23555"/>
                  </a:lnTo>
                  <a:lnTo>
                    <a:pt x="9975" y="22870"/>
                  </a:lnTo>
                  <a:lnTo>
                    <a:pt x="10385" y="22825"/>
                  </a:lnTo>
                  <a:lnTo>
                    <a:pt x="10283" y="21284"/>
                  </a:lnTo>
                  <a:lnTo>
                    <a:pt x="10557" y="20417"/>
                  </a:lnTo>
                  <a:lnTo>
                    <a:pt x="10454" y="19652"/>
                  </a:lnTo>
                  <a:lnTo>
                    <a:pt x="10191" y="18488"/>
                  </a:lnTo>
                  <a:lnTo>
                    <a:pt x="10363" y="17792"/>
                  </a:lnTo>
                  <a:lnTo>
                    <a:pt x="10716" y="17746"/>
                  </a:lnTo>
                  <a:lnTo>
                    <a:pt x="11401" y="17415"/>
                  </a:lnTo>
                  <a:lnTo>
                    <a:pt x="11766" y="17187"/>
                  </a:lnTo>
                  <a:lnTo>
                    <a:pt x="11732" y="16776"/>
                  </a:lnTo>
                  <a:lnTo>
                    <a:pt x="12440" y="16171"/>
                  </a:lnTo>
                  <a:lnTo>
                    <a:pt x="12965" y="15601"/>
                  </a:lnTo>
                  <a:lnTo>
                    <a:pt x="13729" y="14539"/>
                  </a:lnTo>
                  <a:lnTo>
                    <a:pt x="14779" y="13935"/>
                  </a:lnTo>
                  <a:lnTo>
                    <a:pt x="15121" y="13398"/>
                  </a:lnTo>
                  <a:lnTo>
                    <a:pt x="14996" y="12713"/>
                  </a:lnTo>
                  <a:lnTo>
                    <a:pt x="15932" y="12519"/>
                  </a:lnTo>
                  <a:lnTo>
                    <a:pt x="16468" y="12542"/>
                  </a:lnTo>
                  <a:lnTo>
                    <a:pt x="16537" y="12200"/>
                  </a:lnTo>
                  <a:lnTo>
                    <a:pt x="16308" y="11458"/>
                  </a:lnTo>
                  <a:lnTo>
                    <a:pt x="15932" y="10773"/>
                  </a:lnTo>
                  <a:lnTo>
                    <a:pt x="15989" y="10226"/>
                  </a:lnTo>
                  <a:lnTo>
                    <a:pt x="15464" y="9986"/>
                  </a:lnTo>
                  <a:lnTo>
                    <a:pt x="15578" y="9655"/>
                  </a:lnTo>
                  <a:lnTo>
                    <a:pt x="16023" y="9313"/>
                  </a:lnTo>
                  <a:lnTo>
                    <a:pt x="15361" y="8833"/>
                  </a:lnTo>
                  <a:lnTo>
                    <a:pt x="15532" y="8217"/>
                  </a:lnTo>
                  <a:lnTo>
                    <a:pt x="16217" y="8605"/>
                  </a:lnTo>
                  <a:lnTo>
                    <a:pt x="16605" y="8662"/>
                  </a:lnTo>
                  <a:lnTo>
                    <a:pt x="16776" y="9290"/>
                  </a:lnTo>
                  <a:lnTo>
                    <a:pt x="17552" y="9415"/>
                  </a:lnTo>
                  <a:lnTo>
                    <a:pt x="18260" y="9404"/>
                  </a:lnTo>
                  <a:lnTo>
                    <a:pt x="18751" y="9552"/>
                  </a:lnTo>
                  <a:lnTo>
                    <a:pt x="18522" y="10317"/>
                  </a:lnTo>
                  <a:lnTo>
                    <a:pt x="18180" y="10374"/>
                  </a:lnTo>
                  <a:lnTo>
                    <a:pt x="18020" y="10888"/>
                  </a:lnTo>
                  <a:lnTo>
                    <a:pt x="18522" y="11355"/>
                  </a:lnTo>
                  <a:lnTo>
                    <a:pt x="18545" y="10785"/>
                  </a:lnTo>
                  <a:lnTo>
                    <a:pt x="18762" y="10773"/>
                  </a:lnTo>
                  <a:lnTo>
                    <a:pt x="19401" y="12211"/>
                  </a:lnTo>
                  <a:lnTo>
                    <a:pt x="19743" y="11994"/>
                  </a:lnTo>
                  <a:lnTo>
                    <a:pt x="19618" y="11606"/>
                  </a:lnTo>
                  <a:lnTo>
                    <a:pt x="19743" y="11310"/>
                  </a:lnTo>
                  <a:lnTo>
                    <a:pt x="19618" y="10374"/>
                  </a:lnTo>
                  <a:lnTo>
                    <a:pt x="20280" y="10568"/>
                  </a:lnTo>
                  <a:lnTo>
                    <a:pt x="20485" y="9826"/>
                  </a:lnTo>
                  <a:lnTo>
                    <a:pt x="20451" y="9381"/>
                  </a:lnTo>
                  <a:lnTo>
                    <a:pt x="20748" y="8616"/>
                  </a:lnTo>
                  <a:lnTo>
                    <a:pt x="20611" y="8103"/>
                  </a:lnTo>
                  <a:lnTo>
                    <a:pt x="21489" y="7475"/>
                  </a:lnTo>
                  <a:lnTo>
                    <a:pt x="22071" y="7635"/>
                  </a:lnTo>
                  <a:lnTo>
                    <a:pt x="21889" y="7076"/>
                  </a:lnTo>
                  <a:lnTo>
                    <a:pt x="22117" y="6905"/>
                  </a:lnTo>
                  <a:lnTo>
                    <a:pt x="21980" y="6562"/>
                  </a:lnTo>
                  <a:lnTo>
                    <a:pt x="21113" y="6437"/>
                  </a:lnTo>
                  <a:lnTo>
                    <a:pt x="21284" y="6049"/>
                  </a:lnTo>
                  <a:lnTo>
                    <a:pt x="20782" y="5490"/>
                  </a:lnTo>
                  <a:lnTo>
                    <a:pt x="20325" y="5866"/>
                  </a:lnTo>
                  <a:lnTo>
                    <a:pt x="19629" y="5649"/>
                  </a:lnTo>
                  <a:lnTo>
                    <a:pt x="18876" y="6220"/>
                  </a:lnTo>
                  <a:lnTo>
                    <a:pt x="18317" y="6905"/>
                  </a:lnTo>
                  <a:lnTo>
                    <a:pt x="17723" y="7019"/>
                  </a:lnTo>
                  <a:lnTo>
                    <a:pt x="18100" y="7304"/>
                  </a:lnTo>
                  <a:lnTo>
                    <a:pt x="18157" y="7863"/>
                  </a:lnTo>
                  <a:lnTo>
                    <a:pt x="17529" y="7886"/>
                  </a:lnTo>
                  <a:lnTo>
                    <a:pt x="16868" y="7829"/>
                  </a:lnTo>
                  <a:lnTo>
                    <a:pt x="16411" y="7977"/>
                  </a:lnTo>
                  <a:lnTo>
                    <a:pt x="15624" y="7612"/>
                  </a:lnTo>
                  <a:lnTo>
                    <a:pt x="15578" y="7441"/>
                  </a:lnTo>
                  <a:lnTo>
                    <a:pt x="15361" y="6722"/>
                  </a:lnTo>
                  <a:lnTo>
                    <a:pt x="14939" y="6916"/>
                  </a:lnTo>
                  <a:lnTo>
                    <a:pt x="14950" y="7304"/>
                  </a:lnTo>
                  <a:lnTo>
                    <a:pt x="15167" y="7886"/>
                  </a:lnTo>
                  <a:lnTo>
                    <a:pt x="15156" y="8240"/>
                  </a:lnTo>
                  <a:lnTo>
                    <a:pt x="14494" y="8263"/>
                  </a:lnTo>
                  <a:lnTo>
                    <a:pt x="13524" y="8046"/>
                  </a:lnTo>
                  <a:lnTo>
                    <a:pt x="12907" y="7955"/>
                  </a:lnTo>
                  <a:lnTo>
                    <a:pt x="12371" y="7498"/>
                  </a:lnTo>
                  <a:lnTo>
                    <a:pt x="11287" y="7373"/>
                  </a:lnTo>
                  <a:lnTo>
                    <a:pt x="10191" y="6870"/>
                  </a:lnTo>
                  <a:lnTo>
                    <a:pt x="9358" y="6437"/>
                  </a:lnTo>
                  <a:lnTo>
                    <a:pt x="8548" y="6072"/>
                  </a:lnTo>
                  <a:lnTo>
                    <a:pt x="8674" y="52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5"/>
            <p:cNvSpPr/>
            <p:nvPr/>
          </p:nvSpPr>
          <p:spPr>
            <a:xfrm>
              <a:off x="3550225" y="1870750"/>
              <a:ext cx="68775" cy="74775"/>
            </a:xfrm>
            <a:custGeom>
              <a:avLst/>
              <a:gdLst/>
              <a:ahLst/>
              <a:cxnLst/>
              <a:rect l="l" t="t" r="r" b="b"/>
              <a:pathLst>
                <a:path w="2751" h="2991" extrusionOk="0">
                  <a:moveTo>
                    <a:pt x="2648" y="1085"/>
                  </a:moveTo>
                  <a:lnTo>
                    <a:pt x="2157" y="902"/>
                  </a:lnTo>
                  <a:lnTo>
                    <a:pt x="1735" y="913"/>
                  </a:lnTo>
                  <a:lnTo>
                    <a:pt x="1895" y="457"/>
                  </a:lnTo>
                  <a:lnTo>
                    <a:pt x="1781" y="1"/>
                  </a:lnTo>
                  <a:lnTo>
                    <a:pt x="1256" y="400"/>
                  </a:lnTo>
                  <a:lnTo>
                    <a:pt x="297" y="1073"/>
                  </a:lnTo>
                  <a:lnTo>
                    <a:pt x="594" y="1941"/>
                  </a:lnTo>
                  <a:lnTo>
                    <a:pt x="0" y="2854"/>
                  </a:lnTo>
                  <a:lnTo>
                    <a:pt x="959" y="2990"/>
                  </a:lnTo>
                  <a:lnTo>
                    <a:pt x="2191" y="2477"/>
                  </a:lnTo>
                  <a:lnTo>
                    <a:pt x="2751" y="170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5"/>
            <p:cNvSpPr/>
            <p:nvPr/>
          </p:nvSpPr>
          <p:spPr>
            <a:xfrm>
              <a:off x="4538525" y="2209700"/>
              <a:ext cx="412575" cy="333525"/>
            </a:xfrm>
            <a:custGeom>
              <a:avLst/>
              <a:gdLst/>
              <a:ahLst/>
              <a:cxnLst/>
              <a:rect l="l" t="t" r="r" b="b"/>
              <a:pathLst>
                <a:path w="16503" h="13341" extrusionOk="0">
                  <a:moveTo>
                    <a:pt x="1096" y="753"/>
                  </a:moveTo>
                  <a:lnTo>
                    <a:pt x="639" y="343"/>
                  </a:lnTo>
                  <a:lnTo>
                    <a:pt x="468" y="0"/>
                  </a:lnTo>
                  <a:lnTo>
                    <a:pt x="0" y="251"/>
                  </a:lnTo>
                  <a:lnTo>
                    <a:pt x="411" y="1301"/>
                  </a:lnTo>
                  <a:lnTo>
                    <a:pt x="308" y="1586"/>
                  </a:lnTo>
                  <a:lnTo>
                    <a:pt x="833" y="2328"/>
                  </a:lnTo>
                  <a:lnTo>
                    <a:pt x="833" y="2328"/>
                  </a:lnTo>
                  <a:lnTo>
                    <a:pt x="1506" y="3435"/>
                  </a:lnTo>
                  <a:lnTo>
                    <a:pt x="2031" y="3709"/>
                  </a:lnTo>
                  <a:lnTo>
                    <a:pt x="2180" y="4245"/>
                  </a:lnTo>
                  <a:lnTo>
                    <a:pt x="1849" y="4565"/>
                  </a:lnTo>
                  <a:lnTo>
                    <a:pt x="1780" y="5273"/>
                  </a:lnTo>
                  <a:lnTo>
                    <a:pt x="2431" y="6151"/>
                  </a:lnTo>
                  <a:lnTo>
                    <a:pt x="3435" y="6631"/>
                  </a:lnTo>
                  <a:lnTo>
                    <a:pt x="3937" y="7327"/>
                  </a:lnTo>
                  <a:lnTo>
                    <a:pt x="3903" y="7989"/>
                  </a:lnTo>
                  <a:lnTo>
                    <a:pt x="4143" y="7989"/>
                  </a:lnTo>
                  <a:lnTo>
                    <a:pt x="4223" y="8457"/>
                  </a:lnTo>
                  <a:lnTo>
                    <a:pt x="4702" y="8947"/>
                  </a:lnTo>
                  <a:lnTo>
                    <a:pt x="4942" y="8582"/>
                  </a:lnTo>
                  <a:lnTo>
                    <a:pt x="5478" y="8890"/>
                  </a:lnTo>
                  <a:lnTo>
                    <a:pt x="5877" y="8742"/>
                  </a:lnTo>
                  <a:lnTo>
                    <a:pt x="6596" y="9940"/>
                  </a:lnTo>
                  <a:lnTo>
                    <a:pt x="7213" y="10807"/>
                  </a:lnTo>
                  <a:lnTo>
                    <a:pt x="8000" y="11070"/>
                  </a:lnTo>
                  <a:lnTo>
                    <a:pt x="8867" y="11766"/>
                  </a:lnTo>
                  <a:lnTo>
                    <a:pt x="9849" y="12063"/>
                  </a:lnTo>
                  <a:lnTo>
                    <a:pt x="10579" y="11629"/>
                  </a:lnTo>
                  <a:lnTo>
                    <a:pt x="11150" y="11469"/>
                  </a:lnTo>
                  <a:lnTo>
                    <a:pt x="11549" y="11629"/>
                  </a:lnTo>
                  <a:lnTo>
                    <a:pt x="12006" y="12736"/>
                  </a:lnTo>
                  <a:lnTo>
                    <a:pt x="12907" y="12850"/>
                  </a:lnTo>
                  <a:lnTo>
                    <a:pt x="13775" y="13067"/>
                  </a:lnTo>
                  <a:lnTo>
                    <a:pt x="15270" y="13341"/>
                  </a:lnTo>
                  <a:lnTo>
                    <a:pt x="15441" y="12280"/>
                  </a:lnTo>
                  <a:lnTo>
                    <a:pt x="16502" y="11812"/>
                  </a:lnTo>
                  <a:lnTo>
                    <a:pt x="16377" y="11401"/>
                  </a:lnTo>
                  <a:lnTo>
                    <a:pt x="15989" y="11253"/>
                  </a:lnTo>
                  <a:lnTo>
                    <a:pt x="15840" y="10442"/>
                  </a:lnTo>
                  <a:lnTo>
                    <a:pt x="15041" y="10054"/>
                  </a:lnTo>
                  <a:lnTo>
                    <a:pt x="14642" y="9495"/>
                  </a:lnTo>
                  <a:lnTo>
                    <a:pt x="14185" y="9027"/>
                  </a:lnTo>
                  <a:lnTo>
                    <a:pt x="14745" y="8206"/>
                  </a:lnTo>
                  <a:lnTo>
                    <a:pt x="14585" y="7635"/>
                  </a:lnTo>
                  <a:lnTo>
                    <a:pt x="13980" y="7475"/>
                  </a:lnTo>
                  <a:lnTo>
                    <a:pt x="13820" y="6905"/>
                  </a:lnTo>
                  <a:lnTo>
                    <a:pt x="13432" y="6174"/>
                  </a:lnTo>
                  <a:lnTo>
                    <a:pt x="13660" y="5672"/>
                  </a:lnTo>
                  <a:lnTo>
                    <a:pt x="13307" y="5546"/>
                  </a:lnTo>
                  <a:lnTo>
                    <a:pt x="13375" y="4873"/>
                  </a:lnTo>
                  <a:lnTo>
                    <a:pt x="13444" y="3732"/>
                  </a:lnTo>
                  <a:lnTo>
                    <a:pt x="13215" y="2956"/>
                  </a:lnTo>
                  <a:lnTo>
                    <a:pt x="12668" y="2922"/>
                  </a:lnTo>
                  <a:lnTo>
                    <a:pt x="11618" y="2111"/>
                  </a:lnTo>
                  <a:lnTo>
                    <a:pt x="11013" y="2009"/>
                  </a:lnTo>
                  <a:lnTo>
                    <a:pt x="10077" y="1541"/>
                  </a:lnTo>
                  <a:lnTo>
                    <a:pt x="9541" y="1450"/>
                  </a:lnTo>
                  <a:lnTo>
                    <a:pt x="9244" y="1621"/>
                  </a:lnTo>
                  <a:lnTo>
                    <a:pt x="8742" y="1598"/>
                  </a:lnTo>
                  <a:lnTo>
                    <a:pt x="8308" y="2123"/>
                  </a:lnTo>
                  <a:lnTo>
                    <a:pt x="7680" y="2294"/>
                  </a:lnTo>
                  <a:lnTo>
                    <a:pt x="7658" y="2522"/>
                  </a:lnTo>
                  <a:lnTo>
                    <a:pt x="6528" y="2762"/>
                  </a:lnTo>
                  <a:lnTo>
                    <a:pt x="5444" y="2614"/>
                  </a:lnTo>
                  <a:lnTo>
                    <a:pt x="4827" y="2134"/>
                  </a:lnTo>
                  <a:lnTo>
                    <a:pt x="4086" y="1952"/>
                  </a:lnTo>
                  <a:lnTo>
                    <a:pt x="3732" y="1267"/>
                  </a:lnTo>
                  <a:lnTo>
                    <a:pt x="3549" y="1313"/>
                  </a:lnTo>
                  <a:lnTo>
                    <a:pt x="3001" y="822"/>
                  </a:lnTo>
                  <a:lnTo>
                    <a:pt x="3173" y="388"/>
                  </a:lnTo>
                  <a:lnTo>
                    <a:pt x="2910" y="114"/>
                  </a:lnTo>
                  <a:lnTo>
                    <a:pt x="2636" y="183"/>
                  </a:lnTo>
                  <a:lnTo>
                    <a:pt x="1883" y="856"/>
                  </a:lnTo>
                  <a:lnTo>
                    <a:pt x="1621" y="87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5"/>
            <p:cNvSpPr/>
            <p:nvPr/>
          </p:nvSpPr>
          <p:spPr>
            <a:xfrm>
              <a:off x="4458925" y="2262750"/>
              <a:ext cx="197150" cy="189200"/>
            </a:xfrm>
            <a:custGeom>
              <a:avLst/>
              <a:gdLst/>
              <a:ahLst/>
              <a:cxnLst/>
              <a:rect l="l" t="t" r="r" b="b"/>
              <a:pathLst>
                <a:path w="7886" h="7568" extrusionOk="0">
                  <a:moveTo>
                    <a:pt x="3389" y="126"/>
                  </a:moveTo>
                  <a:lnTo>
                    <a:pt x="2511" y="1"/>
                  </a:lnTo>
                  <a:lnTo>
                    <a:pt x="2214" y="149"/>
                  </a:lnTo>
                  <a:lnTo>
                    <a:pt x="1906" y="731"/>
                  </a:lnTo>
                  <a:lnTo>
                    <a:pt x="1529" y="959"/>
                  </a:lnTo>
                  <a:lnTo>
                    <a:pt x="1700" y="1633"/>
                  </a:lnTo>
                  <a:lnTo>
                    <a:pt x="1564" y="2740"/>
                  </a:lnTo>
                  <a:lnTo>
                    <a:pt x="0" y="3698"/>
                  </a:lnTo>
                  <a:lnTo>
                    <a:pt x="434" y="4794"/>
                  </a:lnTo>
                  <a:lnTo>
                    <a:pt x="1392" y="5034"/>
                  </a:lnTo>
                  <a:lnTo>
                    <a:pt x="2613" y="5684"/>
                  </a:lnTo>
                  <a:lnTo>
                    <a:pt x="4987" y="7487"/>
                  </a:lnTo>
                  <a:lnTo>
                    <a:pt x="6448" y="7567"/>
                  </a:lnTo>
                  <a:lnTo>
                    <a:pt x="6904" y="6688"/>
                  </a:lnTo>
                  <a:lnTo>
                    <a:pt x="7429" y="6768"/>
                  </a:lnTo>
                  <a:lnTo>
                    <a:pt x="7886" y="6814"/>
                  </a:lnTo>
                  <a:lnTo>
                    <a:pt x="7407" y="6335"/>
                  </a:lnTo>
                  <a:lnTo>
                    <a:pt x="7327" y="5867"/>
                  </a:lnTo>
                  <a:lnTo>
                    <a:pt x="7087" y="5867"/>
                  </a:lnTo>
                  <a:lnTo>
                    <a:pt x="7121" y="5205"/>
                  </a:lnTo>
                  <a:lnTo>
                    <a:pt x="6619" y="4509"/>
                  </a:lnTo>
                  <a:lnTo>
                    <a:pt x="5615" y="4029"/>
                  </a:lnTo>
                  <a:lnTo>
                    <a:pt x="4964" y="3151"/>
                  </a:lnTo>
                  <a:lnTo>
                    <a:pt x="5033" y="2443"/>
                  </a:lnTo>
                  <a:lnTo>
                    <a:pt x="5364" y="2123"/>
                  </a:lnTo>
                  <a:lnTo>
                    <a:pt x="5215" y="1587"/>
                  </a:lnTo>
                  <a:lnTo>
                    <a:pt x="4690" y="1313"/>
                  </a:lnTo>
                  <a:lnTo>
                    <a:pt x="4017" y="206"/>
                  </a:lnTo>
                  <a:lnTo>
                    <a:pt x="4017" y="206"/>
                  </a:lnTo>
                  <a:lnTo>
                    <a:pt x="3698" y="3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5"/>
            <p:cNvSpPr/>
            <p:nvPr/>
          </p:nvSpPr>
          <p:spPr>
            <a:xfrm>
              <a:off x="3353350" y="1635650"/>
              <a:ext cx="161225" cy="60525"/>
            </a:xfrm>
            <a:custGeom>
              <a:avLst/>
              <a:gdLst/>
              <a:ahLst/>
              <a:cxnLst/>
              <a:rect l="l" t="t" r="r" b="b"/>
              <a:pathLst>
                <a:path w="6449" h="2421" extrusionOk="0">
                  <a:moveTo>
                    <a:pt x="6015" y="69"/>
                  </a:moveTo>
                  <a:lnTo>
                    <a:pt x="5034" y="1"/>
                  </a:lnTo>
                  <a:lnTo>
                    <a:pt x="3995" y="423"/>
                  </a:lnTo>
                  <a:lnTo>
                    <a:pt x="3265" y="206"/>
                  </a:lnTo>
                  <a:lnTo>
                    <a:pt x="2283" y="640"/>
                  </a:lnTo>
                  <a:lnTo>
                    <a:pt x="1439" y="92"/>
                  </a:lnTo>
                  <a:lnTo>
                    <a:pt x="514" y="206"/>
                  </a:lnTo>
                  <a:lnTo>
                    <a:pt x="1" y="731"/>
                  </a:lnTo>
                  <a:lnTo>
                    <a:pt x="1245" y="925"/>
                  </a:lnTo>
                  <a:lnTo>
                    <a:pt x="1222" y="1154"/>
                  </a:lnTo>
                  <a:lnTo>
                    <a:pt x="115" y="1302"/>
                  </a:lnTo>
                  <a:lnTo>
                    <a:pt x="1370" y="1690"/>
                  </a:lnTo>
                  <a:lnTo>
                    <a:pt x="708" y="2044"/>
                  </a:lnTo>
                  <a:lnTo>
                    <a:pt x="2386" y="2306"/>
                  </a:lnTo>
                  <a:lnTo>
                    <a:pt x="3185" y="2420"/>
                  </a:lnTo>
                  <a:lnTo>
                    <a:pt x="3733" y="2272"/>
                  </a:lnTo>
                  <a:lnTo>
                    <a:pt x="5581" y="1724"/>
                  </a:lnTo>
                  <a:lnTo>
                    <a:pt x="6449" y="1119"/>
                  </a:lnTo>
                  <a:lnTo>
                    <a:pt x="5821" y="5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5"/>
            <p:cNvSpPr/>
            <p:nvPr/>
          </p:nvSpPr>
          <p:spPr>
            <a:xfrm>
              <a:off x="4377875" y="2357200"/>
              <a:ext cx="26000" cy="85600"/>
            </a:xfrm>
            <a:custGeom>
              <a:avLst/>
              <a:gdLst/>
              <a:ahLst/>
              <a:cxnLst/>
              <a:rect l="l" t="t" r="r" b="b"/>
              <a:pathLst>
                <a:path w="1040" h="3424" extrusionOk="0">
                  <a:moveTo>
                    <a:pt x="1005" y="0"/>
                  </a:moveTo>
                  <a:lnTo>
                    <a:pt x="800" y="23"/>
                  </a:lnTo>
                  <a:lnTo>
                    <a:pt x="743" y="171"/>
                  </a:lnTo>
                  <a:lnTo>
                    <a:pt x="480" y="171"/>
                  </a:lnTo>
                  <a:lnTo>
                    <a:pt x="469" y="194"/>
                  </a:lnTo>
                  <a:lnTo>
                    <a:pt x="389" y="423"/>
                  </a:lnTo>
                  <a:lnTo>
                    <a:pt x="298" y="1107"/>
                  </a:lnTo>
                  <a:lnTo>
                    <a:pt x="149" y="1518"/>
                  </a:lnTo>
                  <a:lnTo>
                    <a:pt x="206" y="1575"/>
                  </a:lnTo>
                  <a:lnTo>
                    <a:pt x="1" y="1872"/>
                  </a:lnTo>
                  <a:lnTo>
                    <a:pt x="1" y="1872"/>
                  </a:lnTo>
                  <a:lnTo>
                    <a:pt x="560" y="3184"/>
                  </a:lnTo>
                  <a:lnTo>
                    <a:pt x="663" y="3424"/>
                  </a:lnTo>
                  <a:lnTo>
                    <a:pt x="903" y="1975"/>
                  </a:lnTo>
                  <a:lnTo>
                    <a:pt x="845" y="1632"/>
                  </a:lnTo>
                  <a:lnTo>
                    <a:pt x="503" y="1746"/>
                  </a:lnTo>
                  <a:lnTo>
                    <a:pt x="515" y="1507"/>
                  </a:lnTo>
                  <a:lnTo>
                    <a:pt x="686" y="1393"/>
                  </a:lnTo>
                  <a:lnTo>
                    <a:pt x="492" y="1290"/>
                  </a:lnTo>
                  <a:lnTo>
                    <a:pt x="583" y="674"/>
                  </a:lnTo>
                  <a:lnTo>
                    <a:pt x="868" y="799"/>
                  </a:lnTo>
                  <a:lnTo>
                    <a:pt x="971" y="514"/>
                  </a:lnTo>
                  <a:lnTo>
                    <a:pt x="960" y="514"/>
                  </a:lnTo>
                  <a:lnTo>
                    <a:pt x="1039" y="37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5"/>
            <p:cNvSpPr/>
            <p:nvPr/>
          </p:nvSpPr>
          <p:spPr>
            <a:xfrm>
              <a:off x="3842650" y="2045925"/>
              <a:ext cx="219725" cy="234550"/>
            </a:xfrm>
            <a:custGeom>
              <a:avLst/>
              <a:gdLst/>
              <a:ahLst/>
              <a:cxnLst/>
              <a:rect l="l" t="t" r="r" b="b"/>
              <a:pathLst>
                <a:path w="8789" h="9382" extrusionOk="0">
                  <a:moveTo>
                    <a:pt x="6722" y="7909"/>
                  </a:moveTo>
                  <a:lnTo>
                    <a:pt x="6152" y="7978"/>
                  </a:lnTo>
                  <a:lnTo>
                    <a:pt x="5399" y="8080"/>
                  </a:lnTo>
                  <a:lnTo>
                    <a:pt x="4520" y="7989"/>
                  </a:lnTo>
                  <a:lnTo>
                    <a:pt x="4440" y="8480"/>
                  </a:lnTo>
                  <a:lnTo>
                    <a:pt x="5501" y="8948"/>
                  </a:lnTo>
                  <a:lnTo>
                    <a:pt x="5889" y="9050"/>
                  </a:lnTo>
                  <a:lnTo>
                    <a:pt x="6494" y="9381"/>
                  </a:lnTo>
                  <a:lnTo>
                    <a:pt x="6620" y="8913"/>
                  </a:lnTo>
                  <a:lnTo>
                    <a:pt x="6494" y="8628"/>
                  </a:lnTo>
                  <a:close/>
                  <a:moveTo>
                    <a:pt x="1907" y="5205"/>
                  </a:moveTo>
                  <a:lnTo>
                    <a:pt x="1553" y="5478"/>
                  </a:lnTo>
                  <a:lnTo>
                    <a:pt x="1153" y="5433"/>
                  </a:lnTo>
                  <a:lnTo>
                    <a:pt x="1336" y="5946"/>
                  </a:lnTo>
                  <a:lnTo>
                    <a:pt x="1393" y="7030"/>
                  </a:lnTo>
                  <a:lnTo>
                    <a:pt x="1690" y="7282"/>
                  </a:lnTo>
                  <a:lnTo>
                    <a:pt x="1975" y="6973"/>
                  </a:lnTo>
                  <a:lnTo>
                    <a:pt x="2329" y="7030"/>
                  </a:lnTo>
                  <a:lnTo>
                    <a:pt x="2386" y="5832"/>
                  </a:lnTo>
                  <a:close/>
                  <a:moveTo>
                    <a:pt x="3949" y="320"/>
                  </a:moveTo>
                  <a:lnTo>
                    <a:pt x="3767" y="1"/>
                  </a:lnTo>
                  <a:lnTo>
                    <a:pt x="3082" y="160"/>
                  </a:lnTo>
                  <a:lnTo>
                    <a:pt x="3014" y="332"/>
                  </a:lnTo>
                  <a:lnTo>
                    <a:pt x="2568" y="206"/>
                  </a:lnTo>
                  <a:lnTo>
                    <a:pt x="2523" y="560"/>
                  </a:lnTo>
                  <a:lnTo>
                    <a:pt x="2226" y="720"/>
                  </a:lnTo>
                  <a:lnTo>
                    <a:pt x="1678" y="605"/>
                  </a:lnTo>
                  <a:lnTo>
                    <a:pt x="1553" y="959"/>
                  </a:lnTo>
                  <a:lnTo>
                    <a:pt x="1210" y="982"/>
                  </a:lnTo>
                  <a:lnTo>
                    <a:pt x="1085" y="845"/>
                  </a:lnTo>
                  <a:lnTo>
                    <a:pt x="697" y="1142"/>
                  </a:lnTo>
                  <a:lnTo>
                    <a:pt x="354" y="1187"/>
                  </a:lnTo>
                  <a:lnTo>
                    <a:pt x="46" y="1005"/>
                  </a:lnTo>
                  <a:lnTo>
                    <a:pt x="12" y="1245"/>
                  </a:lnTo>
                  <a:lnTo>
                    <a:pt x="240" y="1587"/>
                  </a:lnTo>
                  <a:lnTo>
                    <a:pt x="1" y="1838"/>
                  </a:lnTo>
                  <a:lnTo>
                    <a:pt x="218" y="2523"/>
                  </a:lnTo>
                  <a:lnTo>
                    <a:pt x="594" y="2637"/>
                  </a:lnTo>
                  <a:lnTo>
                    <a:pt x="526" y="3025"/>
                  </a:lnTo>
                  <a:lnTo>
                    <a:pt x="822" y="2956"/>
                  </a:lnTo>
                  <a:lnTo>
                    <a:pt x="1222" y="2557"/>
                  </a:lnTo>
                  <a:lnTo>
                    <a:pt x="1553" y="2431"/>
                  </a:lnTo>
                  <a:lnTo>
                    <a:pt x="2158" y="2728"/>
                  </a:lnTo>
                  <a:lnTo>
                    <a:pt x="2523" y="2831"/>
                  </a:lnTo>
                  <a:lnTo>
                    <a:pt x="2797" y="3687"/>
                  </a:lnTo>
                  <a:lnTo>
                    <a:pt x="3310" y="4200"/>
                  </a:lnTo>
                  <a:lnTo>
                    <a:pt x="4006" y="4771"/>
                  </a:lnTo>
                  <a:lnTo>
                    <a:pt x="4611" y="5170"/>
                  </a:lnTo>
                  <a:lnTo>
                    <a:pt x="5159" y="5227"/>
                  </a:lnTo>
                  <a:lnTo>
                    <a:pt x="5490" y="5581"/>
                  </a:lnTo>
                  <a:lnTo>
                    <a:pt x="5981" y="5752"/>
                  </a:lnTo>
                  <a:lnTo>
                    <a:pt x="6220" y="6140"/>
                  </a:lnTo>
                  <a:lnTo>
                    <a:pt x="6528" y="6254"/>
                  </a:lnTo>
                  <a:lnTo>
                    <a:pt x="6791" y="6711"/>
                  </a:lnTo>
                  <a:lnTo>
                    <a:pt x="7122" y="7236"/>
                  </a:lnTo>
                  <a:lnTo>
                    <a:pt x="6962" y="7418"/>
                  </a:lnTo>
                  <a:lnTo>
                    <a:pt x="6848" y="7921"/>
                  </a:lnTo>
                  <a:lnTo>
                    <a:pt x="6859" y="8206"/>
                  </a:lnTo>
                  <a:lnTo>
                    <a:pt x="7156" y="8137"/>
                  </a:lnTo>
                  <a:lnTo>
                    <a:pt x="7521" y="7339"/>
                  </a:lnTo>
                  <a:lnTo>
                    <a:pt x="7818" y="7282"/>
                  </a:lnTo>
                  <a:lnTo>
                    <a:pt x="7875" y="6802"/>
                  </a:lnTo>
                  <a:lnTo>
                    <a:pt x="7316" y="6483"/>
                  </a:lnTo>
                  <a:lnTo>
                    <a:pt x="7590" y="5889"/>
                  </a:lnTo>
                  <a:lnTo>
                    <a:pt x="8229" y="6038"/>
                  </a:lnTo>
                  <a:lnTo>
                    <a:pt x="8674" y="6460"/>
                  </a:lnTo>
                  <a:lnTo>
                    <a:pt x="8788" y="6140"/>
                  </a:lnTo>
                  <a:lnTo>
                    <a:pt x="8697" y="5969"/>
                  </a:lnTo>
                  <a:lnTo>
                    <a:pt x="8035" y="5513"/>
                  </a:lnTo>
                  <a:lnTo>
                    <a:pt x="7476" y="5239"/>
                  </a:lnTo>
                  <a:lnTo>
                    <a:pt x="6791" y="4908"/>
                  </a:lnTo>
                  <a:lnTo>
                    <a:pt x="6985" y="4737"/>
                  </a:lnTo>
                  <a:lnTo>
                    <a:pt x="6791" y="4543"/>
                  </a:lnTo>
                  <a:lnTo>
                    <a:pt x="6220" y="4554"/>
                  </a:lnTo>
                  <a:lnTo>
                    <a:pt x="5364" y="3835"/>
                  </a:lnTo>
                  <a:lnTo>
                    <a:pt x="4954" y="3116"/>
                  </a:lnTo>
                  <a:lnTo>
                    <a:pt x="4246" y="2671"/>
                  </a:lnTo>
                  <a:lnTo>
                    <a:pt x="3972" y="2226"/>
                  </a:lnTo>
                  <a:lnTo>
                    <a:pt x="4052" y="1975"/>
                  </a:lnTo>
                  <a:lnTo>
                    <a:pt x="3995" y="1541"/>
                  </a:lnTo>
                  <a:lnTo>
                    <a:pt x="4543" y="1233"/>
                  </a:lnTo>
                  <a:lnTo>
                    <a:pt x="5136" y="1359"/>
                  </a:lnTo>
                  <a:lnTo>
                    <a:pt x="4931" y="971"/>
                  </a:lnTo>
                  <a:lnTo>
                    <a:pt x="4976" y="5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5"/>
            <p:cNvSpPr/>
            <p:nvPr/>
          </p:nvSpPr>
          <p:spPr>
            <a:xfrm>
              <a:off x="4394425" y="2355200"/>
              <a:ext cx="75350" cy="94450"/>
            </a:xfrm>
            <a:custGeom>
              <a:avLst/>
              <a:gdLst/>
              <a:ahLst/>
              <a:cxnLst/>
              <a:rect l="l" t="t" r="r" b="b"/>
              <a:pathLst>
                <a:path w="3014" h="3778" extrusionOk="0">
                  <a:moveTo>
                    <a:pt x="3014" y="1096"/>
                  </a:moveTo>
                  <a:lnTo>
                    <a:pt x="2580" y="0"/>
                  </a:lnTo>
                  <a:lnTo>
                    <a:pt x="1211" y="959"/>
                  </a:lnTo>
                  <a:lnTo>
                    <a:pt x="309" y="594"/>
                  </a:lnTo>
                  <a:lnTo>
                    <a:pt x="206" y="879"/>
                  </a:lnTo>
                  <a:lnTo>
                    <a:pt x="263" y="1438"/>
                  </a:lnTo>
                  <a:lnTo>
                    <a:pt x="183" y="1712"/>
                  </a:lnTo>
                  <a:lnTo>
                    <a:pt x="241" y="2055"/>
                  </a:lnTo>
                  <a:lnTo>
                    <a:pt x="1" y="3504"/>
                  </a:lnTo>
                  <a:lnTo>
                    <a:pt x="35" y="3629"/>
                  </a:lnTo>
                  <a:lnTo>
                    <a:pt x="914" y="3778"/>
                  </a:lnTo>
                  <a:lnTo>
                    <a:pt x="1211" y="3492"/>
                  </a:lnTo>
                  <a:lnTo>
                    <a:pt x="1370" y="3162"/>
                  </a:lnTo>
                  <a:lnTo>
                    <a:pt x="1941" y="3047"/>
                  </a:lnTo>
                  <a:lnTo>
                    <a:pt x="2032" y="2739"/>
                  </a:lnTo>
                  <a:lnTo>
                    <a:pt x="2283" y="2591"/>
                  </a:lnTo>
                  <a:lnTo>
                    <a:pt x="1405" y="1678"/>
                  </a:lnTo>
                  <a:lnTo>
                    <a:pt x="2888" y="12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5"/>
            <p:cNvSpPr/>
            <p:nvPr/>
          </p:nvSpPr>
          <p:spPr>
            <a:xfrm>
              <a:off x="6182725" y="2080450"/>
              <a:ext cx="189475" cy="327850"/>
            </a:xfrm>
            <a:custGeom>
              <a:avLst/>
              <a:gdLst/>
              <a:ahLst/>
              <a:cxnLst/>
              <a:rect l="l" t="t" r="r" b="b"/>
              <a:pathLst>
                <a:path w="7579" h="13114" extrusionOk="0">
                  <a:moveTo>
                    <a:pt x="3652" y="10271"/>
                  </a:moveTo>
                  <a:lnTo>
                    <a:pt x="3013" y="10089"/>
                  </a:lnTo>
                  <a:lnTo>
                    <a:pt x="2854" y="10477"/>
                  </a:lnTo>
                  <a:lnTo>
                    <a:pt x="2386" y="10363"/>
                  </a:lnTo>
                  <a:lnTo>
                    <a:pt x="2203" y="10899"/>
                  </a:lnTo>
                  <a:lnTo>
                    <a:pt x="2374" y="11333"/>
                  </a:lnTo>
                  <a:lnTo>
                    <a:pt x="2968" y="11584"/>
                  </a:lnTo>
                  <a:lnTo>
                    <a:pt x="2956" y="11059"/>
                  </a:lnTo>
                  <a:lnTo>
                    <a:pt x="3253" y="10842"/>
                  </a:lnTo>
                  <a:lnTo>
                    <a:pt x="3698" y="11150"/>
                  </a:lnTo>
                  <a:lnTo>
                    <a:pt x="3881" y="10591"/>
                  </a:lnTo>
                  <a:close/>
                  <a:moveTo>
                    <a:pt x="7133" y="7521"/>
                  </a:moveTo>
                  <a:lnTo>
                    <a:pt x="6620" y="6562"/>
                  </a:lnTo>
                  <a:lnTo>
                    <a:pt x="6814" y="5649"/>
                  </a:lnTo>
                  <a:lnTo>
                    <a:pt x="6414" y="4908"/>
                  </a:lnTo>
                  <a:lnTo>
                    <a:pt x="5250" y="3675"/>
                  </a:lnTo>
                  <a:lnTo>
                    <a:pt x="4565" y="3846"/>
                  </a:lnTo>
                  <a:lnTo>
                    <a:pt x="4600" y="4394"/>
                  </a:lnTo>
                  <a:lnTo>
                    <a:pt x="5330" y="5410"/>
                  </a:lnTo>
                  <a:lnTo>
                    <a:pt x="5467" y="6540"/>
                  </a:lnTo>
                  <a:lnTo>
                    <a:pt x="5227" y="6893"/>
                  </a:lnTo>
                  <a:lnTo>
                    <a:pt x="4588" y="7818"/>
                  </a:lnTo>
                  <a:lnTo>
                    <a:pt x="3869" y="7384"/>
                  </a:lnTo>
                  <a:lnTo>
                    <a:pt x="3869" y="9016"/>
                  </a:lnTo>
                  <a:lnTo>
                    <a:pt x="2968" y="8833"/>
                  </a:lnTo>
                  <a:lnTo>
                    <a:pt x="1598" y="9107"/>
                  </a:lnTo>
                  <a:lnTo>
                    <a:pt x="1336" y="9735"/>
                  </a:lnTo>
                  <a:lnTo>
                    <a:pt x="777" y="10203"/>
                  </a:lnTo>
                  <a:lnTo>
                    <a:pt x="617" y="10774"/>
                  </a:lnTo>
                  <a:lnTo>
                    <a:pt x="1" y="11059"/>
                  </a:lnTo>
                  <a:lnTo>
                    <a:pt x="571" y="11675"/>
                  </a:lnTo>
                  <a:lnTo>
                    <a:pt x="1165" y="11938"/>
                  </a:lnTo>
                  <a:lnTo>
                    <a:pt x="1290" y="12759"/>
                  </a:lnTo>
                  <a:lnTo>
                    <a:pt x="1792" y="13113"/>
                  </a:lnTo>
                  <a:lnTo>
                    <a:pt x="2146" y="12725"/>
                  </a:lnTo>
                  <a:lnTo>
                    <a:pt x="2032" y="11184"/>
                  </a:lnTo>
                  <a:lnTo>
                    <a:pt x="993" y="10511"/>
                  </a:lnTo>
                  <a:lnTo>
                    <a:pt x="1861" y="10500"/>
                  </a:lnTo>
                  <a:lnTo>
                    <a:pt x="2568" y="10077"/>
                  </a:lnTo>
                  <a:lnTo>
                    <a:pt x="3801" y="9872"/>
                  </a:lnTo>
                  <a:lnTo>
                    <a:pt x="4143" y="10557"/>
                  </a:lnTo>
                  <a:lnTo>
                    <a:pt x="4794" y="10899"/>
                  </a:lnTo>
                  <a:lnTo>
                    <a:pt x="5421" y="9861"/>
                  </a:lnTo>
                  <a:lnTo>
                    <a:pt x="6722" y="9804"/>
                  </a:lnTo>
                  <a:lnTo>
                    <a:pt x="7498" y="9370"/>
                  </a:lnTo>
                  <a:lnTo>
                    <a:pt x="7578" y="8719"/>
                  </a:lnTo>
                  <a:lnTo>
                    <a:pt x="7224" y="8263"/>
                  </a:lnTo>
                  <a:close/>
                  <a:moveTo>
                    <a:pt x="5456" y="1210"/>
                  </a:moveTo>
                  <a:lnTo>
                    <a:pt x="4702" y="913"/>
                  </a:lnTo>
                  <a:lnTo>
                    <a:pt x="3219" y="0"/>
                  </a:lnTo>
                  <a:lnTo>
                    <a:pt x="3481" y="685"/>
                  </a:lnTo>
                  <a:lnTo>
                    <a:pt x="4098" y="1906"/>
                  </a:lnTo>
                  <a:lnTo>
                    <a:pt x="3356" y="1952"/>
                  </a:lnTo>
                  <a:lnTo>
                    <a:pt x="3447" y="2625"/>
                  </a:lnTo>
                  <a:lnTo>
                    <a:pt x="4098" y="3493"/>
                  </a:lnTo>
                  <a:lnTo>
                    <a:pt x="4908" y="3493"/>
                  </a:lnTo>
                  <a:lnTo>
                    <a:pt x="4680" y="2523"/>
                  </a:lnTo>
                  <a:lnTo>
                    <a:pt x="6220" y="3127"/>
                  </a:lnTo>
                  <a:lnTo>
                    <a:pt x="6277" y="2260"/>
                  </a:lnTo>
                  <a:lnTo>
                    <a:pt x="7190" y="2009"/>
                  </a:lnTo>
                  <a:lnTo>
                    <a:pt x="6334" y="1028"/>
                  </a:lnTo>
                  <a:lnTo>
                    <a:pt x="6095" y="14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5"/>
            <p:cNvSpPr/>
            <p:nvPr/>
          </p:nvSpPr>
          <p:spPr>
            <a:xfrm>
              <a:off x="4538525" y="1865050"/>
              <a:ext cx="710700" cy="323275"/>
            </a:xfrm>
            <a:custGeom>
              <a:avLst/>
              <a:gdLst/>
              <a:ahLst/>
              <a:cxnLst/>
              <a:rect l="l" t="t" r="r" b="b"/>
              <a:pathLst>
                <a:path w="28428" h="12931" extrusionOk="0">
                  <a:moveTo>
                    <a:pt x="14688" y="194"/>
                  </a:moveTo>
                  <a:lnTo>
                    <a:pt x="13409" y="0"/>
                  </a:lnTo>
                  <a:lnTo>
                    <a:pt x="12964" y="365"/>
                  </a:lnTo>
                  <a:lnTo>
                    <a:pt x="11424" y="674"/>
                  </a:lnTo>
                  <a:lnTo>
                    <a:pt x="11184" y="890"/>
                  </a:lnTo>
                  <a:lnTo>
                    <a:pt x="8787" y="1187"/>
                  </a:lnTo>
                  <a:lnTo>
                    <a:pt x="8582" y="1484"/>
                  </a:lnTo>
                  <a:lnTo>
                    <a:pt x="9301" y="2066"/>
                  </a:lnTo>
                  <a:lnTo>
                    <a:pt x="8742" y="2294"/>
                  </a:lnTo>
                  <a:lnTo>
                    <a:pt x="8947" y="2545"/>
                  </a:lnTo>
                  <a:lnTo>
                    <a:pt x="8445" y="2956"/>
                  </a:lnTo>
                  <a:lnTo>
                    <a:pt x="9780" y="3549"/>
                  </a:lnTo>
                  <a:lnTo>
                    <a:pt x="9757" y="3983"/>
                  </a:lnTo>
                  <a:lnTo>
                    <a:pt x="8765" y="3937"/>
                  </a:lnTo>
                  <a:lnTo>
                    <a:pt x="8650" y="4200"/>
                  </a:lnTo>
                  <a:lnTo>
                    <a:pt x="7612" y="3743"/>
                  </a:lnTo>
                  <a:lnTo>
                    <a:pt x="6528" y="3766"/>
                  </a:lnTo>
                  <a:lnTo>
                    <a:pt x="5912" y="4120"/>
                  </a:lnTo>
                  <a:lnTo>
                    <a:pt x="4976" y="3778"/>
                  </a:lnTo>
                  <a:lnTo>
                    <a:pt x="3275" y="3173"/>
                  </a:lnTo>
                  <a:lnTo>
                    <a:pt x="2203" y="3196"/>
                  </a:lnTo>
                  <a:lnTo>
                    <a:pt x="1050" y="4143"/>
                  </a:lnTo>
                  <a:lnTo>
                    <a:pt x="1153" y="4793"/>
                  </a:lnTo>
                  <a:lnTo>
                    <a:pt x="297" y="4280"/>
                  </a:lnTo>
                  <a:lnTo>
                    <a:pt x="0" y="5250"/>
                  </a:lnTo>
                  <a:lnTo>
                    <a:pt x="240" y="5421"/>
                  </a:lnTo>
                  <a:lnTo>
                    <a:pt x="0" y="6094"/>
                  </a:lnTo>
                  <a:lnTo>
                    <a:pt x="753" y="6711"/>
                  </a:lnTo>
                  <a:lnTo>
                    <a:pt x="1267" y="6676"/>
                  </a:lnTo>
                  <a:lnTo>
                    <a:pt x="1860" y="7258"/>
                  </a:lnTo>
                  <a:lnTo>
                    <a:pt x="1894" y="7715"/>
                  </a:lnTo>
                  <a:lnTo>
                    <a:pt x="2294" y="7863"/>
                  </a:lnTo>
                  <a:lnTo>
                    <a:pt x="2922" y="7681"/>
                  </a:lnTo>
                  <a:lnTo>
                    <a:pt x="3629" y="7293"/>
                  </a:lnTo>
                  <a:lnTo>
                    <a:pt x="4302" y="7509"/>
                  </a:lnTo>
                  <a:lnTo>
                    <a:pt x="4999" y="7464"/>
                  </a:lnTo>
                  <a:lnTo>
                    <a:pt x="5272" y="8023"/>
                  </a:lnTo>
                  <a:lnTo>
                    <a:pt x="5364" y="8879"/>
                  </a:lnTo>
                  <a:lnTo>
                    <a:pt x="4702" y="8742"/>
                  </a:lnTo>
                  <a:lnTo>
                    <a:pt x="4131" y="8890"/>
                  </a:lnTo>
                  <a:lnTo>
                    <a:pt x="4257" y="9529"/>
                  </a:lnTo>
                  <a:lnTo>
                    <a:pt x="3549" y="9450"/>
                  </a:lnTo>
                  <a:lnTo>
                    <a:pt x="3629" y="9735"/>
                  </a:lnTo>
                  <a:lnTo>
                    <a:pt x="4086" y="9963"/>
                  </a:lnTo>
                  <a:lnTo>
                    <a:pt x="4622" y="10739"/>
                  </a:lnTo>
                  <a:lnTo>
                    <a:pt x="5535" y="11047"/>
                  </a:lnTo>
                  <a:lnTo>
                    <a:pt x="5740" y="11344"/>
                  </a:lnTo>
                  <a:lnTo>
                    <a:pt x="5649" y="11709"/>
                  </a:lnTo>
                  <a:lnTo>
                    <a:pt x="5740" y="11926"/>
                  </a:lnTo>
                  <a:lnTo>
                    <a:pt x="6003" y="11641"/>
                  </a:lnTo>
                  <a:lnTo>
                    <a:pt x="6790" y="11458"/>
                  </a:lnTo>
                  <a:lnTo>
                    <a:pt x="7327" y="11698"/>
                  </a:lnTo>
                  <a:lnTo>
                    <a:pt x="8023" y="12394"/>
                  </a:lnTo>
                  <a:lnTo>
                    <a:pt x="8388" y="12360"/>
                  </a:lnTo>
                  <a:lnTo>
                    <a:pt x="7498" y="9107"/>
                  </a:lnTo>
                  <a:lnTo>
                    <a:pt x="9198" y="8594"/>
                  </a:lnTo>
                  <a:lnTo>
                    <a:pt x="9358" y="8662"/>
                  </a:lnTo>
                  <a:lnTo>
                    <a:pt x="10648" y="9301"/>
                  </a:lnTo>
                  <a:lnTo>
                    <a:pt x="11332" y="9632"/>
                  </a:lnTo>
                  <a:lnTo>
                    <a:pt x="12268" y="10420"/>
                  </a:lnTo>
                  <a:lnTo>
                    <a:pt x="13078" y="10283"/>
                  </a:lnTo>
                  <a:lnTo>
                    <a:pt x="14300" y="10214"/>
                  </a:lnTo>
                  <a:lnTo>
                    <a:pt x="15372" y="10853"/>
                  </a:lnTo>
                  <a:lnTo>
                    <a:pt x="15589" y="11743"/>
                  </a:lnTo>
                  <a:lnTo>
                    <a:pt x="15943" y="11755"/>
                  </a:lnTo>
                  <a:lnTo>
                    <a:pt x="16319" y="12474"/>
                  </a:lnTo>
                  <a:lnTo>
                    <a:pt x="17255" y="12497"/>
                  </a:lnTo>
                  <a:lnTo>
                    <a:pt x="17586" y="12930"/>
                  </a:lnTo>
                  <a:lnTo>
                    <a:pt x="17860" y="12930"/>
                  </a:lnTo>
                  <a:lnTo>
                    <a:pt x="17986" y="12280"/>
                  </a:lnTo>
                  <a:lnTo>
                    <a:pt x="18750" y="11675"/>
                  </a:lnTo>
                  <a:lnTo>
                    <a:pt x="19115" y="11504"/>
                  </a:lnTo>
                  <a:lnTo>
                    <a:pt x="19150" y="11116"/>
                  </a:lnTo>
                  <a:lnTo>
                    <a:pt x="19595" y="11002"/>
                  </a:lnTo>
                  <a:lnTo>
                    <a:pt x="20896" y="11298"/>
                  </a:lnTo>
                  <a:lnTo>
                    <a:pt x="20827" y="10785"/>
                  </a:lnTo>
                  <a:lnTo>
                    <a:pt x="21181" y="10602"/>
                  </a:lnTo>
                  <a:lnTo>
                    <a:pt x="22334" y="10967"/>
                  </a:lnTo>
                  <a:lnTo>
                    <a:pt x="22562" y="10876"/>
                  </a:lnTo>
                  <a:lnTo>
                    <a:pt x="23794" y="10899"/>
                  </a:lnTo>
                  <a:lnTo>
                    <a:pt x="24901" y="10990"/>
                  </a:lnTo>
                  <a:lnTo>
                    <a:pt x="25369" y="11298"/>
                  </a:lnTo>
                  <a:lnTo>
                    <a:pt x="25872" y="11424"/>
                  </a:lnTo>
                  <a:lnTo>
                    <a:pt x="25632" y="10933"/>
                  </a:lnTo>
                  <a:lnTo>
                    <a:pt x="26043" y="10705"/>
                  </a:lnTo>
                  <a:lnTo>
                    <a:pt x="24799" y="9176"/>
                  </a:lnTo>
                  <a:lnTo>
                    <a:pt x="26088" y="8833"/>
                  </a:lnTo>
                  <a:lnTo>
                    <a:pt x="26374" y="8628"/>
                  </a:lnTo>
                  <a:lnTo>
                    <a:pt x="26225" y="7053"/>
                  </a:lnTo>
                  <a:lnTo>
                    <a:pt x="27755" y="7338"/>
                  </a:lnTo>
                  <a:lnTo>
                    <a:pt x="27983" y="6939"/>
                  </a:lnTo>
                  <a:lnTo>
                    <a:pt x="27629" y="6049"/>
                  </a:lnTo>
                  <a:lnTo>
                    <a:pt x="28165" y="5969"/>
                  </a:lnTo>
                  <a:lnTo>
                    <a:pt x="28428" y="5364"/>
                  </a:lnTo>
                  <a:lnTo>
                    <a:pt x="27812" y="4828"/>
                  </a:lnTo>
                  <a:lnTo>
                    <a:pt x="26956" y="4953"/>
                  </a:lnTo>
                  <a:lnTo>
                    <a:pt x="26488" y="4577"/>
                  </a:lnTo>
                  <a:lnTo>
                    <a:pt x="25929" y="4405"/>
                  </a:lnTo>
                  <a:lnTo>
                    <a:pt x="25347" y="3892"/>
                  </a:lnTo>
                  <a:lnTo>
                    <a:pt x="24890" y="3743"/>
                  </a:lnTo>
                  <a:lnTo>
                    <a:pt x="24000" y="3972"/>
                  </a:lnTo>
                  <a:lnTo>
                    <a:pt x="22824" y="3458"/>
                  </a:lnTo>
                  <a:lnTo>
                    <a:pt x="22665" y="3926"/>
                  </a:lnTo>
                  <a:lnTo>
                    <a:pt x="20086" y="1712"/>
                  </a:lnTo>
                  <a:lnTo>
                    <a:pt x="18899" y="1039"/>
                  </a:lnTo>
                  <a:lnTo>
                    <a:pt x="19013" y="776"/>
                  </a:lnTo>
                  <a:lnTo>
                    <a:pt x="17712" y="1587"/>
                  </a:lnTo>
                  <a:lnTo>
                    <a:pt x="17084" y="1644"/>
                  </a:lnTo>
                  <a:lnTo>
                    <a:pt x="16913" y="1176"/>
                  </a:lnTo>
                  <a:lnTo>
                    <a:pt x="15920" y="868"/>
                  </a:lnTo>
                  <a:lnTo>
                    <a:pt x="15304" y="10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5"/>
            <p:cNvSpPr/>
            <p:nvPr/>
          </p:nvSpPr>
          <p:spPr>
            <a:xfrm>
              <a:off x="4400700" y="2987150"/>
              <a:ext cx="158675" cy="231125"/>
            </a:xfrm>
            <a:custGeom>
              <a:avLst/>
              <a:gdLst/>
              <a:ahLst/>
              <a:cxnLst/>
              <a:rect l="l" t="t" r="r" b="b"/>
              <a:pathLst>
                <a:path w="6347" h="9245" extrusionOk="0">
                  <a:moveTo>
                    <a:pt x="6346" y="1438"/>
                  </a:moveTo>
                  <a:lnTo>
                    <a:pt x="5810" y="1438"/>
                  </a:lnTo>
                  <a:lnTo>
                    <a:pt x="5479" y="1142"/>
                  </a:lnTo>
                  <a:lnTo>
                    <a:pt x="4748" y="1507"/>
                  </a:lnTo>
                  <a:lnTo>
                    <a:pt x="4520" y="1895"/>
                  </a:lnTo>
                  <a:lnTo>
                    <a:pt x="3984" y="1826"/>
                  </a:lnTo>
                  <a:lnTo>
                    <a:pt x="3813" y="1724"/>
                  </a:lnTo>
                  <a:lnTo>
                    <a:pt x="3630" y="1735"/>
                  </a:lnTo>
                  <a:lnTo>
                    <a:pt x="3368" y="1735"/>
                  </a:lnTo>
                  <a:lnTo>
                    <a:pt x="2340" y="970"/>
                  </a:lnTo>
                  <a:lnTo>
                    <a:pt x="1781" y="970"/>
                  </a:lnTo>
                  <a:lnTo>
                    <a:pt x="1496" y="674"/>
                  </a:lnTo>
                  <a:lnTo>
                    <a:pt x="1496" y="160"/>
                  </a:lnTo>
                  <a:lnTo>
                    <a:pt x="1085" y="0"/>
                  </a:lnTo>
                  <a:lnTo>
                    <a:pt x="549" y="594"/>
                  </a:lnTo>
                  <a:lnTo>
                    <a:pt x="58" y="1142"/>
                  </a:lnTo>
                  <a:lnTo>
                    <a:pt x="446" y="1769"/>
                  </a:lnTo>
                  <a:lnTo>
                    <a:pt x="549" y="2226"/>
                  </a:lnTo>
                  <a:lnTo>
                    <a:pt x="914" y="3264"/>
                  </a:lnTo>
                  <a:lnTo>
                    <a:pt x="617" y="3938"/>
                  </a:lnTo>
                  <a:lnTo>
                    <a:pt x="229" y="4531"/>
                  </a:lnTo>
                  <a:lnTo>
                    <a:pt x="1" y="4908"/>
                  </a:lnTo>
                  <a:lnTo>
                    <a:pt x="1" y="4953"/>
                  </a:lnTo>
                  <a:lnTo>
                    <a:pt x="206" y="5296"/>
                  </a:lnTo>
                  <a:lnTo>
                    <a:pt x="149" y="5957"/>
                  </a:lnTo>
                  <a:lnTo>
                    <a:pt x="3025" y="7818"/>
                  </a:lnTo>
                  <a:lnTo>
                    <a:pt x="3082" y="8343"/>
                  </a:lnTo>
                  <a:lnTo>
                    <a:pt x="4223" y="9244"/>
                  </a:lnTo>
                  <a:lnTo>
                    <a:pt x="4543" y="8947"/>
                  </a:lnTo>
                  <a:lnTo>
                    <a:pt x="4714" y="8343"/>
                  </a:lnTo>
                  <a:lnTo>
                    <a:pt x="4965" y="7977"/>
                  </a:lnTo>
                  <a:lnTo>
                    <a:pt x="5091" y="7327"/>
                  </a:lnTo>
                  <a:lnTo>
                    <a:pt x="5399" y="7270"/>
                  </a:lnTo>
                  <a:lnTo>
                    <a:pt x="5593" y="6893"/>
                  </a:lnTo>
                  <a:lnTo>
                    <a:pt x="6164" y="6528"/>
                  </a:lnTo>
                  <a:lnTo>
                    <a:pt x="5696" y="5775"/>
                  </a:lnTo>
                  <a:lnTo>
                    <a:pt x="5661" y="24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5"/>
            <p:cNvSpPr/>
            <p:nvPr/>
          </p:nvSpPr>
          <p:spPr>
            <a:xfrm>
              <a:off x="5005550" y="2130100"/>
              <a:ext cx="179775" cy="89325"/>
            </a:xfrm>
            <a:custGeom>
              <a:avLst/>
              <a:gdLst/>
              <a:ahLst/>
              <a:cxnLst/>
              <a:rect l="l" t="t" r="r" b="b"/>
              <a:pathLst>
                <a:path w="7191" h="3573" extrusionOk="0">
                  <a:moveTo>
                    <a:pt x="7191" y="833"/>
                  </a:moveTo>
                  <a:lnTo>
                    <a:pt x="6688" y="696"/>
                  </a:lnTo>
                  <a:lnTo>
                    <a:pt x="6220" y="388"/>
                  </a:lnTo>
                  <a:lnTo>
                    <a:pt x="5113" y="297"/>
                  </a:lnTo>
                  <a:lnTo>
                    <a:pt x="3881" y="274"/>
                  </a:lnTo>
                  <a:lnTo>
                    <a:pt x="3653" y="377"/>
                  </a:lnTo>
                  <a:lnTo>
                    <a:pt x="2500" y="0"/>
                  </a:lnTo>
                  <a:lnTo>
                    <a:pt x="2146" y="183"/>
                  </a:lnTo>
                  <a:lnTo>
                    <a:pt x="2215" y="696"/>
                  </a:lnTo>
                  <a:lnTo>
                    <a:pt x="914" y="400"/>
                  </a:lnTo>
                  <a:lnTo>
                    <a:pt x="469" y="514"/>
                  </a:lnTo>
                  <a:lnTo>
                    <a:pt x="434" y="902"/>
                  </a:lnTo>
                  <a:lnTo>
                    <a:pt x="686" y="982"/>
                  </a:lnTo>
                  <a:lnTo>
                    <a:pt x="240" y="1575"/>
                  </a:lnTo>
                  <a:lnTo>
                    <a:pt x="902" y="1895"/>
                  </a:lnTo>
                  <a:lnTo>
                    <a:pt x="1359" y="1666"/>
                  </a:lnTo>
                  <a:lnTo>
                    <a:pt x="2375" y="2146"/>
                  </a:lnTo>
                  <a:lnTo>
                    <a:pt x="1633" y="2785"/>
                  </a:lnTo>
                  <a:lnTo>
                    <a:pt x="1039" y="2693"/>
                  </a:lnTo>
                  <a:lnTo>
                    <a:pt x="845" y="2979"/>
                  </a:lnTo>
                  <a:lnTo>
                    <a:pt x="1" y="2830"/>
                  </a:lnTo>
                  <a:lnTo>
                    <a:pt x="92" y="3355"/>
                  </a:lnTo>
                  <a:lnTo>
                    <a:pt x="857" y="3287"/>
                  </a:lnTo>
                  <a:lnTo>
                    <a:pt x="1872" y="3572"/>
                  </a:lnTo>
                  <a:lnTo>
                    <a:pt x="3230" y="3435"/>
                  </a:lnTo>
                  <a:lnTo>
                    <a:pt x="3367" y="3230"/>
                  </a:lnTo>
                  <a:lnTo>
                    <a:pt x="3208" y="3013"/>
                  </a:lnTo>
                  <a:lnTo>
                    <a:pt x="3778" y="2579"/>
                  </a:lnTo>
                  <a:lnTo>
                    <a:pt x="4235" y="2408"/>
                  </a:lnTo>
                  <a:lnTo>
                    <a:pt x="5056" y="2545"/>
                  </a:lnTo>
                  <a:lnTo>
                    <a:pt x="5136" y="1974"/>
                  </a:lnTo>
                  <a:lnTo>
                    <a:pt x="6049" y="1860"/>
                  </a:lnTo>
                  <a:lnTo>
                    <a:pt x="6198" y="1518"/>
                  </a:lnTo>
                  <a:lnTo>
                    <a:pt x="7168" y="10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5"/>
            <p:cNvSpPr/>
            <p:nvPr/>
          </p:nvSpPr>
          <p:spPr>
            <a:xfrm>
              <a:off x="5756200" y="2781725"/>
              <a:ext cx="105000" cy="92475"/>
            </a:xfrm>
            <a:custGeom>
              <a:avLst/>
              <a:gdLst/>
              <a:ahLst/>
              <a:cxnLst/>
              <a:rect l="l" t="t" r="r" b="b"/>
              <a:pathLst>
                <a:path w="4200" h="3699" extrusionOk="0">
                  <a:moveTo>
                    <a:pt x="3926" y="332"/>
                  </a:moveTo>
                  <a:lnTo>
                    <a:pt x="3184" y="1"/>
                  </a:lnTo>
                  <a:lnTo>
                    <a:pt x="2899" y="617"/>
                  </a:lnTo>
                  <a:lnTo>
                    <a:pt x="2203" y="274"/>
                  </a:lnTo>
                  <a:lnTo>
                    <a:pt x="1450" y="126"/>
                  </a:lnTo>
                  <a:lnTo>
                    <a:pt x="434" y="309"/>
                  </a:lnTo>
                  <a:lnTo>
                    <a:pt x="0" y="1050"/>
                  </a:lnTo>
                  <a:lnTo>
                    <a:pt x="308" y="2157"/>
                  </a:lnTo>
                  <a:lnTo>
                    <a:pt x="788" y="3093"/>
                  </a:lnTo>
                  <a:lnTo>
                    <a:pt x="1164" y="3561"/>
                  </a:lnTo>
                  <a:lnTo>
                    <a:pt x="1826" y="3698"/>
                  </a:lnTo>
                  <a:lnTo>
                    <a:pt x="2500" y="3333"/>
                  </a:lnTo>
                  <a:lnTo>
                    <a:pt x="3333" y="3264"/>
                  </a:lnTo>
                  <a:lnTo>
                    <a:pt x="2933" y="2728"/>
                  </a:lnTo>
                  <a:lnTo>
                    <a:pt x="4200" y="2021"/>
                  </a:lnTo>
                  <a:lnTo>
                    <a:pt x="4189" y="9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5"/>
            <p:cNvSpPr/>
            <p:nvPr/>
          </p:nvSpPr>
          <p:spPr>
            <a:xfrm>
              <a:off x="6077175" y="2234525"/>
              <a:ext cx="84175" cy="97575"/>
            </a:xfrm>
            <a:custGeom>
              <a:avLst/>
              <a:gdLst/>
              <a:ahLst/>
              <a:cxnLst/>
              <a:rect l="l" t="t" r="r" b="b"/>
              <a:pathLst>
                <a:path w="3367" h="3903" extrusionOk="0">
                  <a:moveTo>
                    <a:pt x="0" y="799"/>
                  </a:moveTo>
                  <a:lnTo>
                    <a:pt x="890" y="1586"/>
                  </a:lnTo>
                  <a:lnTo>
                    <a:pt x="399" y="1746"/>
                  </a:lnTo>
                  <a:lnTo>
                    <a:pt x="1141" y="2716"/>
                  </a:lnTo>
                  <a:lnTo>
                    <a:pt x="1301" y="3401"/>
                  </a:lnTo>
                  <a:lnTo>
                    <a:pt x="1598" y="3903"/>
                  </a:lnTo>
                  <a:lnTo>
                    <a:pt x="2237" y="3823"/>
                  </a:lnTo>
                  <a:lnTo>
                    <a:pt x="2693" y="3446"/>
                  </a:lnTo>
                  <a:lnTo>
                    <a:pt x="3298" y="3275"/>
                  </a:lnTo>
                  <a:lnTo>
                    <a:pt x="3367" y="2762"/>
                  </a:lnTo>
                  <a:lnTo>
                    <a:pt x="2887" y="1689"/>
                  </a:lnTo>
                  <a:lnTo>
                    <a:pt x="2408" y="1084"/>
                  </a:lnTo>
                  <a:lnTo>
                    <a:pt x="1244" y="0"/>
                  </a:lnTo>
                  <a:lnTo>
                    <a:pt x="1255" y="228"/>
                  </a:lnTo>
                  <a:lnTo>
                    <a:pt x="959" y="285"/>
                  </a:lnTo>
                  <a:lnTo>
                    <a:pt x="457" y="331"/>
                  </a:lnTo>
                  <a:lnTo>
                    <a:pt x="354" y="742"/>
                  </a:lnTo>
                  <a:lnTo>
                    <a:pt x="11" y="7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5"/>
            <p:cNvSpPr/>
            <p:nvPr/>
          </p:nvSpPr>
          <p:spPr>
            <a:xfrm>
              <a:off x="4620100" y="2429950"/>
              <a:ext cx="37125" cy="35125"/>
            </a:xfrm>
            <a:custGeom>
              <a:avLst/>
              <a:gdLst/>
              <a:ahLst/>
              <a:cxnLst/>
              <a:rect l="l" t="t" r="r" b="b"/>
              <a:pathLst>
                <a:path w="1485" h="1405" extrusionOk="0">
                  <a:moveTo>
                    <a:pt x="982" y="80"/>
                  </a:moveTo>
                  <a:lnTo>
                    <a:pt x="457" y="0"/>
                  </a:lnTo>
                  <a:lnTo>
                    <a:pt x="1" y="879"/>
                  </a:lnTo>
                  <a:lnTo>
                    <a:pt x="697" y="959"/>
                  </a:lnTo>
                  <a:lnTo>
                    <a:pt x="937" y="1404"/>
                  </a:lnTo>
                  <a:lnTo>
                    <a:pt x="1485" y="1370"/>
                  </a:lnTo>
                  <a:lnTo>
                    <a:pt x="1142" y="685"/>
                  </a:lnTo>
                  <a:lnTo>
                    <a:pt x="1176" y="4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5"/>
            <p:cNvSpPr/>
            <p:nvPr/>
          </p:nvSpPr>
          <p:spPr>
            <a:xfrm>
              <a:off x="5691150" y="2602275"/>
              <a:ext cx="164075" cy="194600"/>
            </a:xfrm>
            <a:custGeom>
              <a:avLst/>
              <a:gdLst/>
              <a:ahLst/>
              <a:cxnLst/>
              <a:rect l="l" t="t" r="r" b="b"/>
              <a:pathLst>
                <a:path w="6563" h="7784" extrusionOk="0">
                  <a:moveTo>
                    <a:pt x="6528" y="7510"/>
                  </a:moveTo>
                  <a:lnTo>
                    <a:pt x="6562" y="6597"/>
                  </a:lnTo>
                  <a:lnTo>
                    <a:pt x="6277" y="5946"/>
                  </a:lnTo>
                  <a:lnTo>
                    <a:pt x="5592" y="5318"/>
                  </a:lnTo>
                  <a:lnTo>
                    <a:pt x="4976" y="4520"/>
                  </a:lnTo>
                  <a:lnTo>
                    <a:pt x="4166" y="3458"/>
                  </a:lnTo>
                  <a:lnTo>
                    <a:pt x="3116" y="2910"/>
                  </a:lnTo>
                  <a:lnTo>
                    <a:pt x="3310" y="2579"/>
                  </a:lnTo>
                  <a:lnTo>
                    <a:pt x="3778" y="2340"/>
                  </a:lnTo>
                  <a:lnTo>
                    <a:pt x="3344" y="1552"/>
                  </a:lnTo>
                  <a:lnTo>
                    <a:pt x="2374" y="1541"/>
                  </a:lnTo>
                  <a:lnTo>
                    <a:pt x="1895" y="731"/>
                  </a:lnTo>
                  <a:lnTo>
                    <a:pt x="1324" y="0"/>
                  </a:lnTo>
                  <a:lnTo>
                    <a:pt x="936" y="149"/>
                  </a:lnTo>
                  <a:lnTo>
                    <a:pt x="1210" y="1176"/>
                  </a:lnTo>
                  <a:lnTo>
                    <a:pt x="799" y="1153"/>
                  </a:lnTo>
                  <a:lnTo>
                    <a:pt x="696" y="936"/>
                  </a:lnTo>
                  <a:lnTo>
                    <a:pt x="114" y="1530"/>
                  </a:lnTo>
                  <a:lnTo>
                    <a:pt x="0" y="1872"/>
                  </a:lnTo>
                  <a:lnTo>
                    <a:pt x="366" y="2134"/>
                  </a:lnTo>
                  <a:lnTo>
                    <a:pt x="491" y="2682"/>
                  </a:lnTo>
                  <a:lnTo>
                    <a:pt x="1039" y="2728"/>
                  </a:lnTo>
                  <a:lnTo>
                    <a:pt x="982" y="3675"/>
                  </a:lnTo>
                  <a:lnTo>
                    <a:pt x="1119" y="4497"/>
                  </a:lnTo>
                  <a:lnTo>
                    <a:pt x="1872" y="3949"/>
                  </a:lnTo>
                  <a:lnTo>
                    <a:pt x="2134" y="4120"/>
                  </a:lnTo>
                  <a:lnTo>
                    <a:pt x="2591" y="4097"/>
                  </a:lnTo>
                  <a:lnTo>
                    <a:pt x="2705" y="3778"/>
                  </a:lnTo>
                  <a:lnTo>
                    <a:pt x="3321" y="3835"/>
                  </a:lnTo>
                  <a:lnTo>
                    <a:pt x="4017" y="4577"/>
                  </a:lnTo>
                  <a:lnTo>
                    <a:pt x="4200" y="5478"/>
                  </a:lnTo>
                  <a:lnTo>
                    <a:pt x="4942" y="6266"/>
                  </a:lnTo>
                  <a:lnTo>
                    <a:pt x="5010" y="7030"/>
                  </a:lnTo>
                  <a:lnTo>
                    <a:pt x="4805" y="7441"/>
                  </a:lnTo>
                  <a:lnTo>
                    <a:pt x="5501" y="7783"/>
                  </a:lnTo>
                  <a:lnTo>
                    <a:pt x="5786" y="717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5"/>
            <p:cNvSpPr/>
            <p:nvPr/>
          </p:nvSpPr>
          <p:spPr>
            <a:xfrm>
              <a:off x="4390150" y="2326375"/>
              <a:ext cx="25125" cy="35125"/>
            </a:xfrm>
            <a:custGeom>
              <a:avLst/>
              <a:gdLst/>
              <a:ahLst/>
              <a:cxnLst/>
              <a:rect l="l" t="t" r="r" b="b"/>
              <a:pathLst>
                <a:path w="1005" h="1405" extrusionOk="0">
                  <a:moveTo>
                    <a:pt x="514" y="1233"/>
                  </a:moveTo>
                  <a:lnTo>
                    <a:pt x="640" y="743"/>
                  </a:lnTo>
                  <a:lnTo>
                    <a:pt x="1005" y="400"/>
                  </a:lnTo>
                  <a:lnTo>
                    <a:pt x="834" y="35"/>
                  </a:lnTo>
                  <a:lnTo>
                    <a:pt x="491" y="1"/>
                  </a:lnTo>
                  <a:lnTo>
                    <a:pt x="480" y="24"/>
                  </a:lnTo>
                  <a:lnTo>
                    <a:pt x="183" y="663"/>
                  </a:lnTo>
                  <a:lnTo>
                    <a:pt x="1" y="1404"/>
                  </a:lnTo>
                  <a:lnTo>
                    <a:pt x="252" y="1404"/>
                  </a:lnTo>
                  <a:lnTo>
                    <a:pt x="309" y="125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5"/>
            <p:cNvSpPr/>
            <p:nvPr/>
          </p:nvSpPr>
          <p:spPr>
            <a:xfrm>
              <a:off x="3492575" y="2918100"/>
              <a:ext cx="77925" cy="95325"/>
            </a:xfrm>
            <a:custGeom>
              <a:avLst/>
              <a:gdLst/>
              <a:ahLst/>
              <a:cxnLst/>
              <a:rect l="l" t="t" r="r" b="b"/>
              <a:pathLst>
                <a:path w="3117" h="3813" extrusionOk="0">
                  <a:moveTo>
                    <a:pt x="2409" y="788"/>
                  </a:moveTo>
                  <a:lnTo>
                    <a:pt x="2181" y="765"/>
                  </a:lnTo>
                  <a:lnTo>
                    <a:pt x="2021" y="1130"/>
                  </a:lnTo>
                  <a:lnTo>
                    <a:pt x="1793" y="1119"/>
                  </a:lnTo>
                  <a:lnTo>
                    <a:pt x="1633" y="936"/>
                  </a:lnTo>
                  <a:lnTo>
                    <a:pt x="1690" y="560"/>
                  </a:lnTo>
                  <a:lnTo>
                    <a:pt x="1359" y="1"/>
                  </a:lnTo>
                  <a:lnTo>
                    <a:pt x="1142" y="103"/>
                  </a:lnTo>
                  <a:lnTo>
                    <a:pt x="971" y="138"/>
                  </a:lnTo>
                  <a:lnTo>
                    <a:pt x="606" y="560"/>
                  </a:lnTo>
                  <a:lnTo>
                    <a:pt x="229" y="1051"/>
                  </a:lnTo>
                  <a:lnTo>
                    <a:pt x="195" y="1324"/>
                  </a:lnTo>
                  <a:lnTo>
                    <a:pt x="1" y="1610"/>
                  </a:lnTo>
                  <a:lnTo>
                    <a:pt x="537" y="2192"/>
                  </a:lnTo>
                  <a:lnTo>
                    <a:pt x="1222" y="2694"/>
                  </a:lnTo>
                  <a:lnTo>
                    <a:pt x="1952" y="3379"/>
                  </a:lnTo>
                  <a:lnTo>
                    <a:pt x="2763" y="3812"/>
                  </a:lnTo>
                  <a:lnTo>
                    <a:pt x="2980" y="3801"/>
                  </a:lnTo>
                  <a:lnTo>
                    <a:pt x="3048" y="3059"/>
                  </a:lnTo>
                  <a:lnTo>
                    <a:pt x="3116" y="2945"/>
                  </a:lnTo>
                  <a:lnTo>
                    <a:pt x="3094" y="2591"/>
                  </a:lnTo>
                  <a:lnTo>
                    <a:pt x="2763" y="2203"/>
                  </a:lnTo>
                  <a:lnTo>
                    <a:pt x="2500" y="2146"/>
                  </a:lnTo>
                  <a:lnTo>
                    <a:pt x="2272" y="1895"/>
                  </a:lnTo>
                  <a:lnTo>
                    <a:pt x="2443" y="1496"/>
                  </a:lnTo>
                  <a:lnTo>
                    <a:pt x="2363" y="10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5"/>
            <p:cNvSpPr/>
            <p:nvPr/>
          </p:nvSpPr>
          <p:spPr>
            <a:xfrm>
              <a:off x="3902575" y="2360625"/>
              <a:ext cx="311000" cy="307300"/>
            </a:xfrm>
            <a:custGeom>
              <a:avLst/>
              <a:gdLst/>
              <a:ahLst/>
              <a:cxnLst/>
              <a:rect l="l" t="t" r="r" b="b"/>
              <a:pathLst>
                <a:path w="12440" h="12292" extrusionOk="0">
                  <a:moveTo>
                    <a:pt x="12029" y="1427"/>
                  </a:moveTo>
                  <a:lnTo>
                    <a:pt x="11812" y="1119"/>
                  </a:lnTo>
                  <a:lnTo>
                    <a:pt x="11036" y="1004"/>
                  </a:lnTo>
                  <a:lnTo>
                    <a:pt x="10785" y="845"/>
                  </a:lnTo>
                  <a:lnTo>
                    <a:pt x="10499" y="845"/>
                  </a:lnTo>
                  <a:lnTo>
                    <a:pt x="10214" y="445"/>
                  </a:lnTo>
                  <a:lnTo>
                    <a:pt x="9176" y="263"/>
                  </a:lnTo>
                  <a:lnTo>
                    <a:pt x="8662" y="377"/>
                  </a:lnTo>
                  <a:lnTo>
                    <a:pt x="8126" y="810"/>
                  </a:lnTo>
                  <a:lnTo>
                    <a:pt x="7920" y="1244"/>
                  </a:lnTo>
                  <a:lnTo>
                    <a:pt x="8126" y="1929"/>
                  </a:lnTo>
                  <a:lnTo>
                    <a:pt x="7783" y="2363"/>
                  </a:lnTo>
                  <a:lnTo>
                    <a:pt x="7430" y="2591"/>
                  </a:lnTo>
                  <a:lnTo>
                    <a:pt x="6585" y="2146"/>
                  </a:lnTo>
                  <a:lnTo>
                    <a:pt x="5490" y="1758"/>
                  </a:lnTo>
                  <a:lnTo>
                    <a:pt x="4793" y="1598"/>
                  </a:lnTo>
                  <a:lnTo>
                    <a:pt x="4394" y="776"/>
                  </a:lnTo>
                  <a:lnTo>
                    <a:pt x="3367" y="377"/>
                  </a:lnTo>
                  <a:lnTo>
                    <a:pt x="2716" y="217"/>
                  </a:lnTo>
                  <a:lnTo>
                    <a:pt x="2408" y="308"/>
                  </a:lnTo>
                  <a:lnTo>
                    <a:pt x="1495" y="0"/>
                  </a:lnTo>
                  <a:lnTo>
                    <a:pt x="1484" y="696"/>
                  </a:lnTo>
                  <a:lnTo>
                    <a:pt x="1107" y="947"/>
                  </a:lnTo>
                  <a:lnTo>
                    <a:pt x="890" y="1233"/>
                  </a:lnTo>
                  <a:lnTo>
                    <a:pt x="365" y="1598"/>
                  </a:lnTo>
                  <a:lnTo>
                    <a:pt x="468" y="1963"/>
                  </a:lnTo>
                  <a:lnTo>
                    <a:pt x="411" y="2351"/>
                  </a:lnTo>
                  <a:lnTo>
                    <a:pt x="35" y="2545"/>
                  </a:lnTo>
                  <a:lnTo>
                    <a:pt x="308" y="3344"/>
                  </a:lnTo>
                  <a:lnTo>
                    <a:pt x="365" y="3778"/>
                  </a:lnTo>
                  <a:lnTo>
                    <a:pt x="240" y="4519"/>
                  </a:lnTo>
                  <a:lnTo>
                    <a:pt x="308" y="4930"/>
                  </a:lnTo>
                  <a:lnTo>
                    <a:pt x="229" y="5432"/>
                  </a:lnTo>
                  <a:lnTo>
                    <a:pt x="297" y="6003"/>
                  </a:lnTo>
                  <a:lnTo>
                    <a:pt x="0" y="6368"/>
                  </a:lnTo>
                  <a:lnTo>
                    <a:pt x="480" y="7042"/>
                  </a:lnTo>
                  <a:lnTo>
                    <a:pt x="514" y="7430"/>
                  </a:lnTo>
                  <a:lnTo>
                    <a:pt x="799" y="7943"/>
                  </a:lnTo>
                  <a:lnTo>
                    <a:pt x="1164" y="7772"/>
                  </a:lnTo>
                  <a:lnTo>
                    <a:pt x="1781" y="8183"/>
                  </a:lnTo>
                  <a:lnTo>
                    <a:pt x="2134" y="8753"/>
                  </a:lnTo>
                  <a:lnTo>
                    <a:pt x="3390" y="9153"/>
                  </a:lnTo>
                  <a:lnTo>
                    <a:pt x="3835" y="9655"/>
                  </a:lnTo>
                  <a:lnTo>
                    <a:pt x="4394" y="9313"/>
                  </a:lnTo>
                  <a:lnTo>
                    <a:pt x="5159" y="8810"/>
                  </a:lnTo>
                  <a:lnTo>
                    <a:pt x="8343" y="10556"/>
                  </a:lnTo>
                  <a:lnTo>
                    <a:pt x="11538" y="12291"/>
                  </a:lnTo>
                  <a:lnTo>
                    <a:pt x="11538" y="11903"/>
                  </a:lnTo>
                  <a:lnTo>
                    <a:pt x="12440" y="11903"/>
                  </a:lnTo>
                  <a:lnTo>
                    <a:pt x="12371" y="10100"/>
                  </a:lnTo>
                  <a:lnTo>
                    <a:pt x="12223" y="6756"/>
                  </a:lnTo>
                  <a:lnTo>
                    <a:pt x="12040" y="3515"/>
                  </a:lnTo>
                  <a:lnTo>
                    <a:pt x="11755" y="2796"/>
                  </a:lnTo>
                  <a:lnTo>
                    <a:pt x="11926" y="2237"/>
                  </a:lnTo>
                  <a:lnTo>
                    <a:pt x="11766" y="18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5"/>
            <p:cNvSpPr/>
            <p:nvPr/>
          </p:nvSpPr>
          <p:spPr>
            <a:xfrm>
              <a:off x="5313675" y="2889275"/>
              <a:ext cx="42550" cy="87625"/>
            </a:xfrm>
            <a:custGeom>
              <a:avLst/>
              <a:gdLst/>
              <a:ahLst/>
              <a:cxnLst/>
              <a:rect l="l" t="t" r="r" b="b"/>
              <a:pathLst>
                <a:path w="1702" h="3505" extrusionOk="0">
                  <a:moveTo>
                    <a:pt x="1291" y="3288"/>
                  </a:moveTo>
                  <a:lnTo>
                    <a:pt x="1610" y="3025"/>
                  </a:lnTo>
                  <a:lnTo>
                    <a:pt x="1701" y="2089"/>
                  </a:lnTo>
                  <a:lnTo>
                    <a:pt x="1268" y="1142"/>
                  </a:lnTo>
                  <a:lnTo>
                    <a:pt x="857" y="503"/>
                  </a:lnTo>
                  <a:lnTo>
                    <a:pt x="275" y="1"/>
                  </a:lnTo>
                  <a:lnTo>
                    <a:pt x="1" y="1473"/>
                  </a:lnTo>
                  <a:lnTo>
                    <a:pt x="206" y="2774"/>
                  </a:lnTo>
                  <a:lnTo>
                    <a:pt x="606" y="35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5"/>
            <p:cNvSpPr/>
            <p:nvPr/>
          </p:nvSpPr>
          <p:spPr>
            <a:xfrm>
              <a:off x="4240950" y="3762025"/>
              <a:ext cx="45950" cy="45400"/>
            </a:xfrm>
            <a:custGeom>
              <a:avLst/>
              <a:gdLst/>
              <a:ahLst/>
              <a:cxnLst/>
              <a:rect l="l" t="t" r="r" b="b"/>
              <a:pathLst>
                <a:path w="1838" h="1816" extrusionOk="0">
                  <a:moveTo>
                    <a:pt x="810" y="1724"/>
                  </a:moveTo>
                  <a:lnTo>
                    <a:pt x="970" y="1439"/>
                  </a:lnTo>
                  <a:lnTo>
                    <a:pt x="1415" y="1302"/>
                  </a:lnTo>
                  <a:lnTo>
                    <a:pt x="1564" y="1005"/>
                  </a:lnTo>
                  <a:lnTo>
                    <a:pt x="1837" y="560"/>
                  </a:lnTo>
                  <a:lnTo>
                    <a:pt x="1598" y="286"/>
                  </a:lnTo>
                  <a:lnTo>
                    <a:pt x="1267" y="1"/>
                  </a:lnTo>
                  <a:lnTo>
                    <a:pt x="902" y="183"/>
                  </a:lnTo>
                  <a:lnTo>
                    <a:pt x="457" y="549"/>
                  </a:lnTo>
                  <a:lnTo>
                    <a:pt x="0" y="1119"/>
                  </a:lnTo>
                  <a:lnTo>
                    <a:pt x="525" y="18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5"/>
            <p:cNvSpPr/>
            <p:nvPr/>
          </p:nvSpPr>
          <p:spPr>
            <a:xfrm>
              <a:off x="4070900" y="1843925"/>
              <a:ext cx="94750" cy="52825"/>
            </a:xfrm>
            <a:custGeom>
              <a:avLst/>
              <a:gdLst/>
              <a:ahLst/>
              <a:cxnLst/>
              <a:rect l="l" t="t" r="r" b="b"/>
              <a:pathLst>
                <a:path w="3790" h="2113" extrusionOk="0">
                  <a:moveTo>
                    <a:pt x="3664" y="663"/>
                  </a:moveTo>
                  <a:lnTo>
                    <a:pt x="2956" y="252"/>
                  </a:lnTo>
                  <a:lnTo>
                    <a:pt x="2591" y="195"/>
                  </a:lnTo>
                  <a:lnTo>
                    <a:pt x="2465" y="1"/>
                  </a:lnTo>
                  <a:lnTo>
                    <a:pt x="1838" y="92"/>
                  </a:lnTo>
                  <a:lnTo>
                    <a:pt x="708" y="35"/>
                  </a:lnTo>
                  <a:lnTo>
                    <a:pt x="0" y="309"/>
                  </a:lnTo>
                  <a:lnTo>
                    <a:pt x="240" y="1016"/>
                  </a:lnTo>
                  <a:lnTo>
                    <a:pt x="948" y="1176"/>
                  </a:lnTo>
                  <a:lnTo>
                    <a:pt x="1267" y="1302"/>
                  </a:lnTo>
                  <a:lnTo>
                    <a:pt x="1233" y="1541"/>
                  </a:lnTo>
                  <a:lnTo>
                    <a:pt x="1324" y="1758"/>
                  </a:lnTo>
                  <a:lnTo>
                    <a:pt x="1678" y="1850"/>
                  </a:lnTo>
                  <a:lnTo>
                    <a:pt x="1883" y="2112"/>
                  </a:lnTo>
                  <a:lnTo>
                    <a:pt x="2534" y="2112"/>
                  </a:lnTo>
                  <a:lnTo>
                    <a:pt x="3219" y="1804"/>
                  </a:lnTo>
                  <a:lnTo>
                    <a:pt x="3287" y="1313"/>
                  </a:lnTo>
                  <a:lnTo>
                    <a:pt x="3789" y="10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5"/>
            <p:cNvSpPr/>
            <p:nvPr/>
          </p:nvSpPr>
          <p:spPr>
            <a:xfrm>
              <a:off x="3820400" y="1979175"/>
              <a:ext cx="9725" cy="15125"/>
            </a:xfrm>
            <a:custGeom>
              <a:avLst/>
              <a:gdLst/>
              <a:ahLst/>
              <a:cxnLst/>
              <a:rect l="l" t="t" r="r" b="b"/>
              <a:pathLst>
                <a:path w="389" h="605" extrusionOk="0">
                  <a:moveTo>
                    <a:pt x="366" y="594"/>
                  </a:moveTo>
                  <a:lnTo>
                    <a:pt x="389" y="206"/>
                  </a:lnTo>
                  <a:lnTo>
                    <a:pt x="252" y="0"/>
                  </a:lnTo>
                  <a:lnTo>
                    <a:pt x="58" y="34"/>
                  </a:lnTo>
                  <a:lnTo>
                    <a:pt x="1" y="536"/>
                  </a:lnTo>
                  <a:lnTo>
                    <a:pt x="160" y="60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5"/>
            <p:cNvSpPr/>
            <p:nvPr/>
          </p:nvSpPr>
          <p:spPr>
            <a:xfrm>
              <a:off x="4068900" y="1810550"/>
              <a:ext cx="119275" cy="49950"/>
            </a:xfrm>
            <a:custGeom>
              <a:avLst/>
              <a:gdLst/>
              <a:ahLst/>
              <a:cxnLst/>
              <a:rect l="l" t="t" r="r" b="b"/>
              <a:pathLst>
                <a:path w="4771" h="1998" extrusionOk="0">
                  <a:moveTo>
                    <a:pt x="3983" y="411"/>
                  </a:moveTo>
                  <a:lnTo>
                    <a:pt x="3447" y="411"/>
                  </a:lnTo>
                  <a:lnTo>
                    <a:pt x="2819" y="103"/>
                  </a:lnTo>
                  <a:lnTo>
                    <a:pt x="2523" y="1"/>
                  </a:lnTo>
                  <a:lnTo>
                    <a:pt x="1986" y="149"/>
                  </a:lnTo>
                  <a:lnTo>
                    <a:pt x="1963" y="799"/>
                  </a:lnTo>
                  <a:lnTo>
                    <a:pt x="1450" y="811"/>
                  </a:lnTo>
                  <a:lnTo>
                    <a:pt x="822" y="172"/>
                  </a:lnTo>
                  <a:lnTo>
                    <a:pt x="252" y="468"/>
                  </a:lnTo>
                  <a:lnTo>
                    <a:pt x="1" y="1005"/>
                  </a:lnTo>
                  <a:lnTo>
                    <a:pt x="80" y="1644"/>
                  </a:lnTo>
                  <a:lnTo>
                    <a:pt x="788" y="1370"/>
                  </a:lnTo>
                  <a:lnTo>
                    <a:pt x="1918" y="1427"/>
                  </a:lnTo>
                  <a:lnTo>
                    <a:pt x="2545" y="1347"/>
                  </a:lnTo>
                  <a:lnTo>
                    <a:pt x="2671" y="1530"/>
                  </a:lnTo>
                  <a:lnTo>
                    <a:pt x="3036" y="1587"/>
                  </a:lnTo>
                  <a:lnTo>
                    <a:pt x="3744" y="1998"/>
                  </a:lnTo>
                  <a:lnTo>
                    <a:pt x="4120" y="1861"/>
                  </a:lnTo>
                  <a:lnTo>
                    <a:pt x="4771" y="1530"/>
                  </a:lnTo>
                  <a:lnTo>
                    <a:pt x="4474" y="1016"/>
                  </a:lnTo>
                  <a:lnTo>
                    <a:pt x="4326" y="6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5"/>
            <p:cNvSpPr/>
            <p:nvPr/>
          </p:nvSpPr>
          <p:spPr>
            <a:xfrm>
              <a:off x="3387025" y="2300700"/>
              <a:ext cx="313000" cy="325550"/>
            </a:xfrm>
            <a:custGeom>
              <a:avLst/>
              <a:gdLst/>
              <a:ahLst/>
              <a:cxnLst/>
              <a:rect l="l" t="t" r="r" b="b"/>
              <a:pathLst>
                <a:path w="12520" h="13022" extrusionOk="0">
                  <a:moveTo>
                    <a:pt x="11732" y="537"/>
                  </a:moveTo>
                  <a:lnTo>
                    <a:pt x="11401" y="526"/>
                  </a:lnTo>
                  <a:lnTo>
                    <a:pt x="10625" y="320"/>
                  </a:lnTo>
                  <a:lnTo>
                    <a:pt x="9906" y="377"/>
                  </a:lnTo>
                  <a:lnTo>
                    <a:pt x="9461" y="1"/>
                  </a:lnTo>
                  <a:lnTo>
                    <a:pt x="8913" y="1"/>
                  </a:lnTo>
                  <a:lnTo>
                    <a:pt x="8651" y="548"/>
                  </a:lnTo>
                  <a:lnTo>
                    <a:pt x="8126" y="1507"/>
                  </a:lnTo>
                  <a:lnTo>
                    <a:pt x="7555" y="1872"/>
                  </a:lnTo>
                  <a:lnTo>
                    <a:pt x="6779" y="2294"/>
                  </a:lnTo>
                  <a:lnTo>
                    <a:pt x="6289" y="2899"/>
                  </a:lnTo>
                  <a:lnTo>
                    <a:pt x="6152" y="3390"/>
                  </a:lnTo>
                  <a:lnTo>
                    <a:pt x="5855" y="4155"/>
                  </a:lnTo>
                  <a:lnTo>
                    <a:pt x="6015" y="5284"/>
                  </a:lnTo>
                  <a:lnTo>
                    <a:pt x="5341" y="6038"/>
                  </a:lnTo>
                  <a:lnTo>
                    <a:pt x="4953" y="6289"/>
                  </a:lnTo>
                  <a:lnTo>
                    <a:pt x="4326" y="6916"/>
                  </a:lnTo>
                  <a:lnTo>
                    <a:pt x="3607" y="7008"/>
                  </a:lnTo>
                  <a:lnTo>
                    <a:pt x="3207" y="7350"/>
                  </a:lnTo>
                  <a:lnTo>
                    <a:pt x="3184" y="7373"/>
                  </a:lnTo>
                  <a:lnTo>
                    <a:pt x="2671" y="8297"/>
                  </a:lnTo>
                  <a:lnTo>
                    <a:pt x="2146" y="8628"/>
                  </a:lnTo>
                  <a:lnTo>
                    <a:pt x="1849" y="9199"/>
                  </a:lnTo>
                  <a:lnTo>
                    <a:pt x="1815" y="9667"/>
                  </a:lnTo>
                  <a:lnTo>
                    <a:pt x="1587" y="10203"/>
                  </a:lnTo>
                  <a:lnTo>
                    <a:pt x="1324" y="10351"/>
                  </a:lnTo>
                  <a:lnTo>
                    <a:pt x="879" y="10922"/>
                  </a:lnTo>
                  <a:lnTo>
                    <a:pt x="594" y="11561"/>
                  </a:lnTo>
                  <a:lnTo>
                    <a:pt x="628" y="11881"/>
                  </a:lnTo>
                  <a:lnTo>
                    <a:pt x="366" y="12349"/>
                  </a:lnTo>
                  <a:lnTo>
                    <a:pt x="46" y="12588"/>
                  </a:lnTo>
                  <a:lnTo>
                    <a:pt x="0" y="13022"/>
                  </a:lnTo>
                  <a:lnTo>
                    <a:pt x="23" y="13022"/>
                  </a:lnTo>
                  <a:lnTo>
                    <a:pt x="1792" y="12942"/>
                  </a:lnTo>
                  <a:lnTo>
                    <a:pt x="1895" y="12623"/>
                  </a:lnTo>
                  <a:lnTo>
                    <a:pt x="2214" y="12200"/>
                  </a:lnTo>
                  <a:lnTo>
                    <a:pt x="2500" y="10945"/>
                  </a:lnTo>
                  <a:lnTo>
                    <a:pt x="3618" y="9975"/>
                  </a:lnTo>
                  <a:lnTo>
                    <a:pt x="4018" y="8822"/>
                  </a:lnTo>
                  <a:lnTo>
                    <a:pt x="4257" y="8765"/>
                  </a:lnTo>
                  <a:lnTo>
                    <a:pt x="4531" y="8058"/>
                  </a:lnTo>
                  <a:lnTo>
                    <a:pt x="5182" y="7955"/>
                  </a:lnTo>
                  <a:lnTo>
                    <a:pt x="5455" y="8080"/>
                  </a:lnTo>
                  <a:lnTo>
                    <a:pt x="5809" y="8080"/>
                  </a:lnTo>
                  <a:lnTo>
                    <a:pt x="6072" y="7864"/>
                  </a:lnTo>
                  <a:lnTo>
                    <a:pt x="6551" y="7841"/>
                  </a:lnTo>
                  <a:lnTo>
                    <a:pt x="6540" y="7350"/>
                  </a:lnTo>
                  <a:lnTo>
                    <a:pt x="6540" y="7350"/>
                  </a:lnTo>
                  <a:lnTo>
                    <a:pt x="6654" y="7350"/>
                  </a:lnTo>
                  <a:lnTo>
                    <a:pt x="6665" y="6289"/>
                  </a:lnTo>
                  <a:lnTo>
                    <a:pt x="7932" y="5615"/>
                  </a:lnTo>
                  <a:lnTo>
                    <a:pt x="8708" y="5467"/>
                  </a:lnTo>
                  <a:lnTo>
                    <a:pt x="9336" y="5227"/>
                  </a:lnTo>
                  <a:lnTo>
                    <a:pt x="9632" y="4771"/>
                  </a:lnTo>
                  <a:lnTo>
                    <a:pt x="10534" y="4417"/>
                  </a:lnTo>
                  <a:lnTo>
                    <a:pt x="10580" y="3744"/>
                  </a:lnTo>
                  <a:lnTo>
                    <a:pt x="11013" y="3675"/>
                  </a:lnTo>
                  <a:lnTo>
                    <a:pt x="11378" y="3333"/>
                  </a:lnTo>
                  <a:lnTo>
                    <a:pt x="12371" y="3185"/>
                  </a:lnTo>
                  <a:lnTo>
                    <a:pt x="12520" y="2831"/>
                  </a:lnTo>
                  <a:lnTo>
                    <a:pt x="12314" y="2637"/>
                  </a:lnTo>
                  <a:lnTo>
                    <a:pt x="12063" y="1678"/>
                  </a:lnTo>
                  <a:lnTo>
                    <a:pt x="12017" y="111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5"/>
            <p:cNvSpPr/>
            <p:nvPr/>
          </p:nvSpPr>
          <p:spPr>
            <a:xfrm>
              <a:off x="4189875" y="2015975"/>
              <a:ext cx="65925" cy="65925"/>
            </a:xfrm>
            <a:custGeom>
              <a:avLst/>
              <a:gdLst/>
              <a:ahLst/>
              <a:cxnLst/>
              <a:rect l="l" t="t" r="r" b="b"/>
              <a:pathLst>
                <a:path w="2637" h="2637" extrusionOk="0">
                  <a:moveTo>
                    <a:pt x="1484" y="2637"/>
                  </a:moveTo>
                  <a:lnTo>
                    <a:pt x="1655" y="2545"/>
                  </a:lnTo>
                  <a:lnTo>
                    <a:pt x="1735" y="2237"/>
                  </a:lnTo>
                  <a:lnTo>
                    <a:pt x="1883" y="1952"/>
                  </a:lnTo>
                  <a:lnTo>
                    <a:pt x="1815" y="1792"/>
                  </a:lnTo>
                  <a:lnTo>
                    <a:pt x="1963" y="1724"/>
                  </a:lnTo>
                  <a:lnTo>
                    <a:pt x="2043" y="1849"/>
                  </a:lnTo>
                  <a:lnTo>
                    <a:pt x="2465" y="1883"/>
                  </a:lnTo>
                  <a:lnTo>
                    <a:pt x="2637" y="1815"/>
                  </a:lnTo>
                  <a:lnTo>
                    <a:pt x="2500" y="1724"/>
                  </a:lnTo>
                  <a:lnTo>
                    <a:pt x="2534" y="1587"/>
                  </a:lnTo>
                  <a:lnTo>
                    <a:pt x="2249" y="1370"/>
                  </a:lnTo>
                  <a:lnTo>
                    <a:pt x="2089" y="993"/>
                  </a:lnTo>
                  <a:lnTo>
                    <a:pt x="1815" y="845"/>
                  </a:lnTo>
                  <a:lnTo>
                    <a:pt x="1815" y="537"/>
                  </a:lnTo>
                  <a:lnTo>
                    <a:pt x="1461" y="308"/>
                  </a:lnTo>
                  <a:lnTo>
                    <a:pt x="1176" y="274"/>
                  </a:lnTo>
                  <a:lnTo>
                    <a:pt x="617" y="0"/>
                  </a:lnTo>
                  <a:lnTo>
                    <a:pt x="160" y="80"/>
                  </a:lnTo>
                  <a:lnTo>
                    <a:pt x="0" y="217"/>
                  </a:lnTo>
                  <a:lnTo>
                    <a:pt x="229" y="297"/>
                  </a:lnTo>
                  <a:lnTo>
                    <a:pt x="491" y="571"/>
                  </a:lnTo>
                  <a:lnTo>
                    <a:pt x="754" y="936"/>
                  </a:lnTo>
                  <a:lnTo>
                    <a:pt x="1244" y="1472"/>
                  </a:lnTo>
                  <a:lnTo>
                    <a:pt x="1324" y="1849"/>
                  </a:lnTo>
                  <a:lnTo>
                    <a:pt x="1301" y="22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5"/>
            <p:cNvSpPr/>
            <p:nvPr/>
          </p:nvSpPr>
          <p:spPr>
            <a:xfrm>
              <a:off x="4569600" y="3385425"/>
              <a:ext cx="153250" cy="307875"/>
            </a:xfrm>
            <a:custGeom>
              <a:avLst/>
              <a:gdLst/>
              <a:ahLst/>
              <a:cxnLst/>
              <a:rect l="l" t="t" r="r" b="b"/>
              <a:pathLst>
                <a:path w="6130" h="12315" extrusionOk="0">
                  <a:moveTo>
                    <a:pt x="5867" y="1370"/>
                  </a:moveTo>
                  <a:lnTo>
                    <a:pt x="5718" y="765"/>
                  </a:lnTo>
                  <a:lnTo>
                    <a:pt x="5513" y="389"/>
                  </a:lnTo>
                  <a:lnTo>
                    <a:pt x="5262" y="1"/>
                  </a:lnTo>
                  <a:lnTo>
                    <a:pt x="4977" y="400"/>
                  </a:lnTo>
                  <a:lnTo>
                    <a:pt x="4931" y="937"/>
                  </a:lnTo>
                  <a:lnTo>
                    <a:pt x="4463" y="1587"/>
                  </a:lnTo>
                  <a:lnTo>
                    <a:pt x="4132" y="1473"/>
                  </a:lnTo>
                  <a:lnTo>
                    <a:pt x="4212" y="1850"/>
                  </a:lnTo>
                  <a:lnTo>
                    <a:pt x="3961" y="2306"/>
                  </a:lnTo>
                  <a:lnTo>
                    <a:pt x="3276" y="2865"/>
                  </a:lnTo>
                  <a:lnTo>
                    <a:pt x="2786" y="3390"/>
                  </a:lnTo>
                  <a:lnTo>
                    <a:pt x="2443" y="3390"/>
                  </a:lnTo>
                  <a:lnTo>
                    <a:pt x="2135" y="3573"/>
                  </a:lnTo>
                  <a:lnTo>
                    <a:pt x="1690" y="3755"/>
                  </a:lnTo>
                  <a:lnTo>
                    <a:pt x="1291" y="3778"/>
                  </a:lnTo>
                  <a:lnTo>
                    <a:pt x="1154" y="4372"/>
                  </a:lnTo>
                  <a:lnTo>
                    <a:pt x="834" y="4862"/>
                  </a:lnTo>
                  <a:lnTo>
                    <a:pt x="845" y="5707"/>
                  </a:lnTo>
                  <a:lnTo>
                    <a:pt x="960" y="6277"/>
                  </a:lnTo>
                  <a:lnTo>
                    <a:pt x="1119" y="6711"/>
                  </a:lnTo>
                  <a:lnTo>
                    <a:pt x="1005" y="7293"/>
                  </a:lnTo>
                  <a:lnTo>
                    <a:pt x="594" y="7978"/>
                  </a:lnTo>
                  <a:lnTo>
                    <a:pt x="560" y="8275"/>
                  </a:lnTo>
                  <a:lnTo>
                    <a:pt x="195" y="8434"/>
                  </a:lnTo>
                  <a:lnTo>
                    <a:pt x="1" y="9085"/>
                  </a:lnTo>
                  <a:lnTo>
                    <a:pt x="35" y="9747"/>
                  </a:lnTo>
                  <a:lnTo>
                    <a:pt x="263" y="10454"/>
                  </a:lnTo>
                  <a:lnTo>
                    <a:pt x="252" y="11276"/>
                  </a:lnTo>
                  <a:lnTo>
                    <a:pt x="423" y="11744"/>
                  </a:lnTo>
                  <a:lnTo>
                    <a:pt x="1017" y="12075"/>
                  </a:lnTo>
                  <a:lnTo>
                    <a:pt x="1450" y="12314"/>
                  </a:lnTo>
                  <a:lnTo>
                    <a:pt x="2158" y="11926"/>
                  </a:lnTo>
                  <a:lnTo>
                    <a:pt x="2820" y="11710"/>
                  </a:lnTo>
                  <a:lnTo>
                    <a:pt x="3253" y="10660"/>
                  </a:lnTo>
                  <a:lnTo>
                    <a:pt x="3653" y="9393"/>
                  </a:lnTo>
                  <a:lnTo>
                    <a:pt x="4269" y="7681"/>
                  </a:lnTo>
                  <a:lnTo>
                    <a:pt x="4737" y="6426"/>
                  </a:lnTo>
                  <a:lnTo>
                    <a:pt x="5125" y="5364"/>
                  </a:lnTo>
                  <a:lnTo>
                    <a:pt x="5239" y="4600"/>
                  </a:lnTo>
                  <a:lnTo>
                    <a:pt x="5467" y="4383"/>
                  </a:lnTo>
                  <a:lnTo>
                    <a:pt x="5570" y="3995"/>
                  </a:lnTo>
                  <a:lnTo>
                    <a:pt x="5456" y="3322"/>
                  </a:lnTo>
                  <a:lnTo>
                    <a:pt x="5627" y="3059"/>
                  </a:lnTo>
                  <a:lnTo>
                    <a:pt x="5855" y="3596"/>
                  </a:lnTo>
                  <a:lnTo>
                    <a:pt x="6015" y="3322"/>
                  </a:lnTo>
                  <a:lnTo>
                    <a:pt x="6129" y="2888"/>
                  </a:lnTo>
                  <a:lnTo>
                    <a:pt x="5935" y="246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5"/>
            <p:cNvSpPr/>
            <p:nvPr/>
          </p:nvSpPr>
          <p:spPr>
            <a:xfrm>
              <a:off x="1486900" y="2369750"/>
              <a:ext cx="529250" cy="412575"/>
            </a:xfrm>
            <a:custGeom>
              <a:avLst/>
              <a:gdLst/>
              <a:ahLst/>
              <a:cxnLst/>
              <a:rect l="l" t="t" r="r" b="b"/>
              <a:pathLst>
                <a:path w="21170" h="16503" extrusionOk="0">
                  <a:moveTo>
                    <a:pt x="13444" y="6254"/>
                  </a:moveTo>
                  <a:lnTo>
                    <a:pt x="12930" y="6049"/>
                  </a:lnTo>
                  <a:lnTo>
                    <a:pt x="12371" y="5764"/>
                  </a:lnTo>
                  <a:lnTo>
                    <a:pt x="12257" y="5341"/>
                  </a:lnTo>
                  <a:lnTo>
                    <a:pt x="12234" y="4691"/>
                  </a:lnTo>
                  <a:lnTo>
                    <a:pt x="11892" y="4177"/>
                  </a:lnTo>
                  <a:lnTo>
                    <a:pt x="11743" y="3652"/>
                  </a:lnTo>
                  <a:lnTo>
                    <a:pt x="11515" y="3025"/>
                  </a:lnTo>
                  <a:lnTo>
                    <a:pt x="11070" y="2671"/>
                  </a:lnTo>
                  <a:lnTo>
                    <a:pt x="10454" y="2682"/>
                  </a:lnTo>
                  <a:lnTo>
                    <a:pt x="9769" y="3401"/>
                  </a:lnTo>
                  <a:lnTo>
                    <a:pt x="9198" y="3127"/>
                  </a:lnTo>
                  <a:lnTo>
                    <a:pt x="8879" y="2853"/>
                  </a:lnTo>
                  <a:lnTo>
                    <a:pt x="8822" y="2351"/>
                  </a:lnTo>
                  <a:lnTo>
                    <a:pt x="8708" y="1883"/>
                  </a:lnTo>
                  <a:lnTo>
                    <a:pt x="8365" y="1484"/>
                  </a:lnTo>
                  <a:lnTo>
                    <a:pt x="8069" y="1199"/>
                  </a:lnTo>
                  <a:lnTo>
                    <a:pt x="7886" y="891"/>
                  </a:lnTo>
                  <a:lnTo>
                    <a:pt x="6551" y="891"/>
                  </a:lnTo>
                  <a:lnTo>
                    <a:pt x="6437" y="1256"/>
                  </a:lnTo>
                  <a:lnTo>
                    <a:pt x="5820" y="1256"/>
                  </a:lnTo>
                  <a:lnTo>
                    <a:pt x="4303" y="1256"/>
                  </a:lnTo>
                  <a:lnTo>
                    <a:pt x="2773" y="628"/>
                  </a:lnTo>
                  <a:lnTo>
                    <a:pt x="1758" y="183"/>
                  </a:lnTo>
                  <a:lnTo>
                    <a:pt x="1906" y="0"/>
                  </a:lnTo>
                  <a:lnTo>
                    <a:pt x="902" y="103"/>
                  </a:lnTo>
                  <a:lnTo>
                    <a:pt x="0" y="172"/>
                  </a:lnTo>
                  <a:lnTo>
                    <a:pt x="34" y="982"/>
                  </a:lnTo>
                  <a:lnTo>
                    <a:pt x="137" y="1712"/>
                  </a:lnTo>
                  <a:lnTo>
                    <a:pt x="228" y="2294"/>
                  </a:lnTo>
                  <a:lnTo>
                    <a:pt x="343" y="2865"/>
                  </a:lnTo>
                  <a:lnTo>
                    <a:pt x="719" y="3127"/>
                  </a:lnTo>
                  <a:lnTo>
                    <a:pt x="1130" y="3766"/>
                  </a:lnTo>
                  <a:lnTo>
                    <a:pt x="993" y="4177"/>
                  </a:lnTo>
                  <a:lnTo>
                    <a:pt x="605" y="4508"/>
                  </a:lnTo>
                  <a:lnTo>
                    <a:pt x="308" y="4463"/>
                  </a:lnTo>
                  <a:lnTo>
                    <a:pt x="217" y="4542"/>
                  </a:lnTo>
                  <a:lnTo>
                    <a:pt x="548" y="5067"/>
                  </a:lnTo>
                  <a:lnTo>
                    <a:pt x="959" y="5284"/>
                  </a:lnTo>
                  <a:lnTo>
                    <a:pt x="1107" y="5524"/>
                  </a:lnTo>
                  <a:lnTo>
                    <a:pt x="1233" y="5398"/>
                  </a:lnTo>
                  <a:lnTo>
                    <a:pt x="1678" y="5809"/>
                  </a:lnTo>
                  <a:lnTo>
                    <a:pt x="1974" y="6094"/>
                  </a:lnTo>
                  <a:lnTo>
                    <a:pt x="1986" y="6574"/>
                  </a:lnTo>
                  <a:lnTo>
                    <a:pt x="1815" y="7247"/>
                  </a:lnTo>
                  <a:lnTo>
                    <a:pt x="2169" y="7475"/>
                  </a:lnTo>
                  <a:lnTo>
                    <a:pt x="2648" y="7920"/>
                  </a:lnTo>
                  <a:lnTo>
                    <a:pt x="3059" y="8434"/>
                  </a:lnTo>
                  <a:lnTo>
                    <a:pt x="3161" y="8993"/>
                  </a:lnTo>
                  <a:lnTo>
                    <a:pt x="3298" y="8993"/>
                  </a:lnTo>
                  <a:lnTo>
                    <a:pt x="3686" y="8662"/>
                  </a:lnTo>
                  <a:lnTo>
                    <a:pt x="3743" y="8491"/>
                  </a:lnTo>
                  <a:lnTo>
                    <a:pt x="3527" y="8092"/>
                  </a:lnTo>
                  <a:lnTo>
                    <a:pt x="3298" y="7681"/>
                  </a:lnTo>
                  <a:lnTo>
                    <a:pt x="2933" y="7647"/>
                  </a:lnTo>
                  <a:lnTo>
                    <a:pt x="2990" y="7167"/>
                  </a:lnTo>
                  <a:lnTo>
                    <a:pt x="2853" y="6734"/>
                  </a:lnTo>
                  <a:lnTo>
                    <a:pt x="2716" y="6334"/>
                  </a:lnTo>
                  <a:lnTo>
                    <a:pt x="2648" y="5490"/>
                  </a:lnTo>
                  <a:lnTo>
                    <a:pt x="2271" y="5033"/>
                  </a:lnTo>
                  <a:lnTo>
                    <a:pt x="2191" y="4714"/>
                  </a:lnTo>
                  <a:lnTo>
                    <a:pt x="2020" y="4485"/>
                  </a:lnTo>
                  <a:lnTo>
                    <a:pt x="2020" y="3892"/>
                  </a:lnTo>
                  <a:lnTo>
                    <a:pt x="1872" y="3915"/>
                  </a:lnTo>
                  <a:lnTo>
                    <a:pt x="1860" y="3595"/>
                  </a:lnTo>
                  <a:lnTo>
                    <a:pt x="1758" y="3527"/>
                  </a:lnTo>
                  <a:lnTo>
                    <a:pt x="1701" y="3321"/>
                  </a:lnTo>
                  <a:lnTo>
                    <a:pt x="1313" y="2694"/>
                  </a:lnTo>
                  <a:lnTo>
                    <a:pt x="1164" y="2328"/>
                  </a:lnTo>
                  <a:lnTo>
                    <a:pt x="1301" y="1644"/>
                  </a:lnTo>
                  <a:lnTo>
                    <a:pt x="1313" y="1210"/>
                  </a:lnTo>
                  <a:lnTo>
                    <a:pt x="1575" y="845"/>
                  </a:lnTo>
                  <a:lnTo>
                    <a:pt x="1917" y="1085"/>
                  </a:lnTo>
                  <a:lnTo>
                    <a:pt x="2191" y="1062"/>
                  </a:lnTo>
                  <a:lnTo>
                    <a:pt x="2625" y="1416"/>
                  </a:lnTo>
                  <a:lnTo>
                    <a:pt x="2499" y="1758"/>
                  </a:lnTo>
                  <a:lnTo>
                    <a:pt x="2557" y="2454"/>
                  </a:lnTo>
                  <a:lnTo>
                    <a:pt x="2773" y="3127"/>
                  </a:lnTo>
                  <a:lnTo>
                    <a:pt x="2716" y="3413"/>
                  </a:lnTo>
                  <a:lnTo>
                    <a:pt x="2956" y="3858"/>
                  </a:lnTo>
                  <a:lnTo>
                    <a:pt x="3287" y="4337"/>
                  </a:lnTo>
                  <a:lnTo>
                    <a:pt x="3675" y="4405"/>
                  </a:lnTo>
                  <a:lnTo>
                    <a:pt x="3709" y="5033"/>
                  </a:lnTo>
                  <a:lnTo>
                    <a:pt x="4052" y="5478"/>
                  </a:lnTo>
                  <a:lnTo>
                    <a:pt x="4417" y="5695"/>
                  </a:lnTo>
                  <a:lnTo>
                    <a:pt x="4154" y="6266"/>
                  </a:lnTo>
                  <a:lnTo>
                    <a:pt x="4257" y="6483"/>
                  </a:lnTo>
                  <a:lnTo>
                    <a:pt x="4839" y="6848"/>
                  </a:lnTo>
                  <a:lnTo>
                    <a:pt x="5113" y="7418"/>
                  </a:lnTo>
                  <a:lnTo>
                    <a:pt x="5752" y="8114"/>
                  </a:lnTo>
                  <a:lnTo>
                    <a:pt x="6300" y="9027"/>
                  </a:lnTo>
                  <a:lnTo>
                    <a:pt x="6482" y="9484"/>
                  </a:lnTo>
                  <a:lnTo>
                    <a:pt x="6482" y="9849"/>
                  </a:lnTo>
                  <a:lnTo>
                    <a:pt x="6676" y="10260"/>
                  </a:lnTo>
                  <a:lnTo>
                    <a:pt x="6642" y="10568"/>
                  </a:lnTo>
                  <a:lnTo>
                    <a:pt x="6414" y="10796"/>
                  </a:lnTo>
                  <a:lnTo>
                    <a:pt x="6448" y="11059"/>
                  </a:lnTo>
                  <a:lnTo>
                    <a:pt x="6186" y="11161"/>
                  </a:lnTo>
                  <a:lnTo>
                    <a:pt x="6300" y="11595"/>
                  </a:lnTo>
                  <a:lnTo>
                    <a:pt x="6608" y="12166"/>
                  </a:lnTo>
                  <a:lnTo>
                    <a:pt x="7361" y="12679"/>
                  </a:lnTo>
                  <a:lnTo>
                    <a:pt x="7635" y="13102"/>
                  </a:lnTo>
                  <a:lnTo>
                    <a:pt x="8411" y="13387"/>
                  </a:lnTo>
                  <a:lnTo>
                    <a:pt x="8833" y="13444"/>
                  </a:lnTo>
                  <a:lnTo>
                    <a:pt x="9004" y="13684"/>
                  </a:lnTo>
                  <a:lnTo>
                    <a:pt x="9609" y="14106"/>
                  </a:lnTo>
                  <a:lnTo>
                    <a:pt x="10442" y="14540"/>
                  </a:lnTo>
                  <a:lnTo>
                    <a:pt x="11013" y="14665"/>
                  </a:lnTo>
                  <a:lnTo>
                    <a:pt x="11698" y="15076"/>
                  </a:lnTo>
                  <a:lnTo>
                    <a:pt x="12268" y="15247"/>
                  </a:lnTo>
                  <a:lnTo>
                    <a:pt x="12805" y="15498"/>
                  </a:lnTo>
                  <a:lnTo>
                    <a:pt x="13216" y="15395"/>
                  </a:lnTo>
                  <a:lnTo>
                    <a:pt x="13900" y="15053"/>
                  </a:lnTo>
                  <a:lnTo>
                    <a:pt x="14345" y="14996"/>
                  </a:lnTo>
                  <a:lnTo>
                    <a:pt x="14973" y="15224"/>
                  </a:lnTo>
                  <a:lnTo>
                    <a:pt x="15338" y="15521"/>
                  </a:lnTo>
                  <a:lnTo>
                    <a:pt x="16126" y="16502"/>
                  </a:lnTo>
                  <a:lnTo>
                    <a:pt x="16183" y="16240"/>
                  </a:lnTo>
                  <a:lnTo>
                    <a:pt x="16297" y="16023"/>
                  </a:lnTo>
                  <a:lnTo>
                    <a:pt x="16194" y="15852"/>
                  </a:lnTo>
                  <a:lnTo>
                    <a:pt x="16662" y="15110"/>
                  </a:lnTo>
                  <a:lnTo>
                    <a:pt x="17678" y="15110"/>
                  </a:lnTo>
                  <a:lnTo>
                    <a:pt x="17735" y="14813"/>
                  </a:lnTo>
                  <a:lnTo>
                    <a:pt x="17621" y="14756"/>
                  </a:lnTo>
                  <a:lnTo>
                    <a:pt x="17552" y="14551"/>
                  </a:lnTo>
                  <a:lnTo>
                    <a:pt x="17278" y="14334"/>
                  </a:lnTo>
                  <a:lnTo>
                    <a:pt x="17027" y="14037"/>
                  </a:lnTo>
                  <a:lnTo>
                    <a:pt x="17392" y="14037"/>
                  </a:lnTo>
                  <a:lnTo>
                    <a:pt x="17449" y="13524"/>
                  </a:lnTo>
                  <a:lnTo>
                    <a:pt x="18191" y="13524"/>
                  </a:lnTo>
                  <a:lnTo>
                    <a:pt x="18922" y="13535"/>
                  </a:lnTo>
                  <a:lnTo>
                    <a:pt x="18933" y="13398"/>
                  </a:lnTo>
                  <a:lnTo>
                    <a:pt x="19036" y="13353"/>
                  </a:lnTo>
                  <a:lnTo>
                    <a:pt x="19161" y="13467"/>
                  </a:lnTo>
                  <a:lnTo>
                    <a:pt x="19515" y="12908"/>
                  </a:lnTo>
                  <a:lnTo>
                    <a:pt x="19663" y="12908"/>
                  </a:lnTo>
                  <a:lnTo>
                    <a:pt x="19835" y="12896"/>
                  </a:lnTo>
                  <a:lnTo>
                    <a:pt x="20006" y="13124"/>
                  </a:lnTo>
                  <a:lnTo>
                    <a:pt x="20291" y="12417"/>
                  </a:lnTo>
                  <a:lnTo>
                    <a:pt x="20462" y="12029"/>
                  </a:lnTo>
                  <a:lnTo>
                    <a:pt x="20337" y="11869"/>
                  </a:lnTo>
                  <a:lnTo>
                    <a:pt x="20588" y="11310"/>
                  </a:lnTo>
                  <a:lnTo>
                    <a:pt x="21090" y="10773"/>
                  </a:lnTo>
                  <a:lnTo>
                    <a:pt x="21170" y="10328"/>
                  </a:lnTo>
                  <a:lnTo>
                    <a:pt x="20999" y="10146"/>
                  </a:lnTo>
                  <a:lnTo>
                    <a:pt x="20519" y="10214"/>
                  </a:lnTo>
                  <a:lnTo>
                    <a:pt x="19835" y="10191"/>
                  </a:lnTo>
                  <a:lnTo>
                    <a:pt x="18979" y="10397"/>
                  </a:lnTo>
                  <a:lnTo>
                    <a:pt x="18408" y="10648"/>
                  </a:lnTo>
                  <a:lnTo>
                    <a:pt x="18237" y="10899"/>
                  </a:lnTo>
                  <a:lnTo>
                    <a:pt x="18066" y="11675"/>
                  </a:lnTo>
                  <a:lnTo>
                    <a:pt x="17803" y="12200"/>
                  </a:lnTo>
                  <a:lnTo>
                    <a:pt x="17255" y="12565"/>
                  </a:lnTo>
                  <a:lnTo>
                    <a:pt x="16742" y="12725"/>
                  </a:lnTo>
                  <a:lnTo>
                    <a:pt x="16126" y="12885"/>
                  </a:lnTo>
                  <a:lnTo>
                    <a:pt x="15509" y="12965"/>
                  </a:lnTo>
                  <a:lnTo>
                    <a:pt x="14779" y="13227"/>
                  </a:lnTo>
                  <a:lnTo>
                    <a:pt x="14517" y="12851"/>
                  </a:lnTo>
                  <a:lnTo>
                    <a:pt x="13718" y="12611"/>
                  </a:lnTo>
                  <a:lnTo>
                    <a:pt x="13455" y="12154"/>
                  </a:lnTo>
                  <a:lnTo>
                    <a:pt x="13352" y="11641"/>
                  </a:lnTo>
                  <a:lnTo>
                    <a:pt x="12930" y="10967"/>
                  </a:lnTo>
                  <a:lnTo>
                    <a:pt x="12873" y="10260"/>
                  </a:lnTo>
                  <a:lnTo>
                    <a:pt x="12702" y="9815"/>
                  </a:lnTo>
                  <a:lnTo>
                    <a:pt x="12633" y="9336"/>
                  </a:lnTo>
                  <a:lnTo>
                    <a:pt x="12782" y="8890"/>
                  </a:lnTo>
                  <a:lnTo>
                    <a:pt x="13044" y="7658"/>
                  </a:lnTo>
                  <a:lnTo>
                    <a:pt x="13295" y="7019"/>
                  </a:lnTo>
                  <a:lnTo>
                    <a:pt x="13740" y="62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5"/>
            <p:cNvSpPr/>
            <p:nvPr/>
          </p:nvSpPr>
          <p:spPr>
            <a:xfrm>
              <a:off x="4096575" y="2151500"/>
              <a:ext cx="45950" cy="32825"/>
            </a:xfrm>
            <a:custGeom>
              <a:avLst/>
              <a:gdLst/>
              <a:ahLst/>
              <a:cxnLst/>
              <a:rect l="l" t="t" r="r" b="b"/>
              <a:pathLst>
                <a:path w="1838" h="1313" extrusionOk="0">
                  <a:moveTo>
                    <a:pt x="1724" y="285"/>
                  </a:moveTo>
                  <a:lnTo>
                    <a:pt x="1324" y="0"/>
                  </a:lnTo>
                  <a:lnTo>
                    <a:pt x="982" y="11"/>
                  </a:lnTo>
                  <a:lnTo>
                    <a:pt x="742" y="69"/>
                  </a:lnTo>
                  <a:lnTo>
                    <a:pt x="583" y="103"/>
                  </a:lnTo>
                  <a:lnTo>
                    <a:pt x="172" y="240"/>
                  </a:lnTo>
                  <a:lnTo>
                    <a:pt x="160" y="411"/>
                  </a:lnTo>
                  <a:lnTo>
                    <a:pt x="58" y="411"/>
                  </a:lnTo>
                  <a:lnTo>
                    <a:pt x="58" y="411"/>
                  </a:lnTo>
                  <a:lnTo>
                    <a:pt x="1" y="719"/>
                  </a:lnTo>
                  <a:lnTo>
                    <a:pt x="126" y="1084"/>
                  </a:lnTo>
                  <a:lnTo>
                    <a:pt x="457" y="1312"/>
                  </a:lnTo>
                  <a:lnTo>
                    <a:pt x="925" y="1233"/>
                  </a:lnTo>
                  <a:lnTo>
                    <a:pt x="1199" y="1039"/>
                  </a:lnTo>
                  <a:lnTo>
                    <a:pt x="1598" y="1061"/>
                  </a:lnTo>
                  <a:lnTo>
                    <a:pt x="1701" y="902"/>
                  </a:lnTo>
                  <a:lnTo>
                    <a:pt x="1838" y="86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5"/>
            <p:cNvSpPr/>
            <p:nvPr/>
          </p:nvSpPr>
          <p:spPr>
            <a:xfrm>
              <a:off x="3479450" y="2545500"/>
              <a:ext cx="326425" cy="337525"/>
            </a:xfrm>
            <a:custGeom>
              <a:avLst/>
              <a:gdLst/>
              <a:ahLst/>
              <a:cxnLst/>
              <a:rect l="l" t="t" r="r" b="b"/>
              <a:pathLst>
                <a:path w="13057" h="13501" extrusionOk="0">
                  <a:moveTo>
                    <a:pt x="13045" y="5284"/>
                  </a:moveTo>
                  <a:lnTo>
                    <a:pt x="12178" y="5364"/>
                  </a:lnTo>
                  <a:lnTo>
                    <a:pt x="12155" y="4793"/>
                  </a:lnTo>
                  <a:lnTo>
                    <a:pt x="11790" y="4645"/>
                  </a:lnTo>
                  <a:lnTo>
                    <a:pt x="11299" y="4383"/>
                  </a:lnTo>
                  <a:lnTo>
                    <a:pt x="11116" y="3960"/>
                  </a:lnTo>
                  <a:lnTo>
                    <a:pt x="8469" y="1986"/>
                  </a:lnTo>
                  <a:lnTo>
                    <a:pt x="5844" y="0"/>
                  </a:lnTo>
                  <a:lnTo>
                    <a:pt x="4646" y="23"/>
                  </a:lnTo>
                  <a:lnTo>
                    <a:pt x="4988" y="3926"/>
                  </a:lnTo>
                  <a:lnTo>
                    <a:pt x="5330" y="7852"/>
                  </a:lnTo>
                  <a:lnTo>
                    <a:pt x="5467" y="7966"/>
                  </a:lnTo>
                  <a:lnTo>
                    <a:pt x="5285" y="8594"/>
                  </a:lnTo>
                  <a:lnTo>
                    <a:pt x="2101" y="8605"/>
                  </a:lnTo>
                  <a:lnTo>
                    <a:pt x="1975" y="8810"/>
                  </a:lnTo>
                  <a:lnTo>
                    <a:pt x="1679" y="8753"/>
                  </a:lnTo>
                  <a:lnTo>
                    <a:pt x="1222" y="8936"/>
                  </a:lnTo>
                  <a:lnTo>
                    <a:pt x="674" y="8674"/>
                  </a:lnTo>
                  <a:lnTo>
                    <a:pt x="423" y="8708"/>
                  </a:lnTo>
                  <a:lnTo>
                    <a:pt x="275" y="9233"/>
                  </a:lnTo>
                  <a:lnTo>
                    <a:pt x="1" y="9404"/>
                  </a:lnTo>
                  <a:lnTo>
                    <a:pt x="35" y="9963"/>
                  </a:lnTo>
                  <a:lnTo>
                    <a:pt x="195" y="10488"/>
                  </a:lnTo>
                  <a:lnTo>
                    <a:pt x="492" y="10751"/>
                  </a:lnTo>
                  <a:lnTo>
                    <a:pt x="549" y="11082"/>
                  </a:lnTo>
                  <a:lnTo>
                    <a:pt x="503" y="11367"/>
                  </a:lnTo>
                  <a:lnTo>
                    <a:pt x="549" y="11698"/>
                  </a:lnTo>
                  <a:lnTo>
                    <a:pt x="674" y="11698"/>
                  </a:lnTo>
                  <a:lnTo>
                    <a:pt x="891" y="11584"/>
                  </a:lnTo>
                  <a:lnTo>
                    <a:pt x="1017" y="11618"/>
                  </a:lnTo>
                  <a:lnTo>
                    <a:pt x="1233" y="11846"/>
                  </a:lnTo>
                  <a:lnTo>
                    <a:pt x="1576" y="11915"/>
                  </a:lnTo>
                  <a:lnTo>
                    <a:pt x="1804" y="11721"/>
                  </a:lnTo>
                  <a:lnTo>
                    <a:pt x="2055" y="11606"/>
                  </a:lnTo>
                  <a:lnTo>
                    <a:pt x="2249" y="11470"/>
                  </a:lnTo>
                  <a:lnTo>
                    <a:pt x="2398" y="11504"/>
                  </a:lnTo>
                  <a:lnTo>
                    <a:pt x="2592" y="11698"/>
                  </a:lnTo>
                  <a:lnTo>
                    <a:pt x="2671" y="11937"/>
                  </a:lnTo>
                  <a:lnTo>
                    <a:pt x="3002" y="12325"/>
                  </a:lnTo>
                  <a:lnTo>
                    <a:pt x="2831" y="12554"/>
                  </a:lnTo>
                  <a:lnTo>
                    <a:pt x="2797" y="12862"/>
                  </a:lnTo>
                  <a:lnTo>
                    <a:pt x="2968" y="12771"/>
                  </a:lnTo>
                  <a:lnTo>
                    <a:pt x="3071" y="12873"/>
                  </a:lnTo>
                  <a:lnTo>
                    <a:pt x="3025" y="13136"/>
                  </a:lnTo>
                  <a:lnTo>
                    <a:pt x="3276" y="13398"/>
                  </a:lnTo>
                  <a:lnTo>
                    <a:pt x="3368" y="13307"/>
                  </a:lnTo>
                  <a:lnTo>
                    <a:pt x="3596" y="13455"/>
                  </a:lnTo>
                  <a:lnTo>
                    <a:pt x="4212" y="13467"/>
                  </a:lnTo>
                  <a:lnTo>
                    <a:pt x="4360" y="13193"/>
                  </a:lnTo>
                  <a:lnTo>
                    <a:pt x="4497" y="13216"/>
                  </a:lnTo>
                  <a:lnTo>
                    <a:pt x="4726" y="13113"/>
                  </a:lnTo>
                  <a:lnTo>
                    <a:pt x="4851" y="13501"/>
                  </a:lnTo>
                  <a:lnTo>
                    <a:pt x="5045" y="13387"/>
                  </a:lnTo>
                  <a:lnTo>
                    <a:pt x="5365" y="13261"/>
                  </a:lnTo>
                  <a:lnTo>
                    <a:pt x="5308" y="12725"/>
                  </a:lnTo>
                  <a:lnTo>
                    <a:pt x="5536" y="12348"/>
                  </a:lnTo>
                  <a:lnTo>
                    <a:pt x="5513" y="12029"/>
                  </a:lnTo>
                  <a:lnTo>
                    <a:pt x="6152" y="11287"/>
                  </a:lnTo>
                  <a:lnTo>
                    <a:pt x="6266" y="10659"/>
                  </a:lnTo>
                  <a:lnTo>
                    <a:pt x="6495" y="10431"/>
                  </a:lnTo>
                  <a:lnTo>
                    <a:pt x="6883" y="10557"/>
                  </a:lnTo>
                  <a:lnTo>
                    <a:pt x="7213" y="10374"/>
                  </a:lnTo>
                  <a:lnTo>
                    <a:pt x="7328" y="10146"/>
                  </a:lnTo>
                  <a:lnTo>
                    <a:pt x="7932" y="9735"/>
                  </a:lnTo>
                  <a:lnTo>
                    <a:pt x="8092" y="9450"/>
                  </a:lnTo>
                  <a:lnTo>
                    <a:pt x="8834" y="9073"/>
                  </a:lnTo>
                  <a:lnTo>
                    <a:pt x="9268" y="8947"/>
                  </a:lnTo>
                  <a:lnTo>
                    <a:pt x="9462" y="9119"/>
                  </a:lnTo>
                  <a:lnTo>
                    <a:pt x="9975" y="9119"/>
                  </a:lnTo>
                  <a:lnTo>
                    <a:pt x="10489" y="9073"/>
                  </a:lnTo>
                  <a:lnTo>
                    <a:pt x="10774" y="8765"/>
                  </a:lnTo>
                  <a:lnTo>
                    <a:pt x="11858" y="8674"/>
                  </a:lnTo>
                  <a:lnTo>
                    <a:pt x="12554" y="8537"/>
                  </a:lnTo>
                  <a:lnTo>
                    <a:pt x="12634" y="7977"/>
                  </a:lnTo>
                  <a:lnTo>
                    <a:pt x="13057" y="736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5"/>
            <p:cNvSpPr/>
            <p:nvPr/>
          </p:nvSpPr>
          <p:spPr>
            <a:xfrm>
              <a:off x="5533650" y="2469325"/>
              <a:ext cx="174925" cy="417425"/>
            </a:xfrm>
            <a:custGeom>
              <a:avLst/>
              <a:gdLst/>
              <a:ahLst/>
              <a:cxnLst/>
              <a:rect l="l" t="t" r="r" b="b"/>
              <a:pathLst>
                <a:path w="6997" h="16697" extrusionOk="0">
                  <a:moveTo>
                    <a:pt x="6996" y="6266"/>
                  </a:moveTo>
                  <a:lnTo>
                    <a:pt x="6905" y="5889"/>
                  </a:lnTo>
                  <a:lnTo>
                    <a:pt x="6369" y="6151"/>
                  </a:lnTo>
                  <a:lnTo>
                    <a:pt x="6015" y="5980"/>
                  </a:lnTo>
                  <a:lnTo>
                    <a:pt x="5365" y="5638"/>
                  </a:lnTo>
                  <a:lnTo>
                    <a:pt x="5479" y="4896"/>
                  </a:lnTo>
                  <a:lnTo>
                    <a:pt x="4954" y="4702"/>
                  </a:lnTo>
                  <a:lnTo>
                    <a:pt x="4623" y="3880"/>
                  </a:lnTo>
                  <a:lnTo>
                    <a:pt x="3824" y="4017"/>
                  </a:lnTo>
                  <a:lnTo>
                    <a:pt x="3733" y="2956"/>
                  </a:lnTo>
                  <a:lnTo>
                    <a:pt x="4315" y="2191"/>
                  </a:lnTo>
                  <a:lnTo>
                    <a:pt x="4200" y="1438"/>
                  </a:lnTo>
                  <a:lnTo>
                    <a:pt x="4018" y="742"/>
                  </a:lnTo>
                  <a:lnTo>
                    <a:pt x="3630" y="525"/>
                  </a:lnTo>
                  <a:lnTo>
                    <a:pt x="3242" y="0"/>
                  </a:lnTo>
                  <a:lnTo>
                    <a:pt x="2820" y="57"/>
                  </a:lnTo>
                  <a:lnTo>
                    <a:pt x="2945" y="400"/>
                  </a:lnTo>
                  <a:lnTo>
                    <a:pt x="2717" y="571"/>
                  </a:lnTo>
                  <a:lnTo>
                    <a:pt x="2899" y="1119"/>
                  </a:lnTo>
                  <a:lnTo>
                    <a:pt x="2317" y="970"/>
                  </a:lnTo>
                  <a:lnTo>
                    <a:pt x="1450" y="1598"/>
                  </a:lnTo>
                  <a:lnTo>
                    <a:pt x="1576" y="2111"/>
                  </a:lnTo>
                  <a:lnTo>
                    <a:pt x="1279" y="2876"/>
                  </a:lnTo>
                  <a:lnTo>
                    <a:pt x="1313" y="3321"/>
                  </a:lnTo>
                  <a:lnTo>
                    <a:pt x="1108" y="4063"/>
                  </a:lnTo>
                  <a:lnTo>
                    <a:pt x="446" y="3858"/>
                  </a:lnTo>
                  <a:lnTo>
                    <a:pt x="571" y="4805"/>
                  </a:lnTo>
                  <a:lnTo>
                    <a:pt x="446" y="5101"/>
                  </a:lnTo>
                  <a:lnTo>
                    <a:pt x="571" y="5489"/>
                  </a:lnTo>
                  <a:lnTo>
                    <a:pt x="229" y="5706"/>
                  </a:lnTo>
                  <a:lnTo>
                    <a:pt x="309" y="6357"/>
                  </a:lnTo>
                  <a:lnTo>
                    <a:pt x="1" y="6220"/>
                  </a:lnTo>
                  <a:lnTo>
                    <a:pt x="161" y="6950"/>
                  </a:lnTo>
                  <a:lnTo>
                    <a:pt x="822" y="7692"/>
                  </a:lnTo>
                  <a:lnTo>
                    <a:pt x="1302" y="7818"/>
                  </a:lnTo>
                  <a:lnTo>
                    <a:pt x="1245" y="8126"/>
                  </a:lnTo>
                  <a:lnTo>
                    <a:pt x="2021" y="9187"/>
                  </a:lnTo>
                  <a:lnTo>
                    <a:pt x="2283" y="10020"/>
                  </a:lnTo>
                  <a:lnTo>
                    <a:pt x="2158" y="11150"/>
                  </a:lnTo>
                  <a:lnTo>
                    <a:pt x="2671" y="11367"/>
                  </a:lnTo>
                  <a:lnTo>
                    <a:pt x="3128" y="11447"/>
                  </a:lnTo>
                  <a:lnTo>
                    <a:pt x="3961" y="10796"/>
                  </a:lnTo>
                  <a:lnTo>
                    <a:pt x="4417" y="10351"/>
                  </a:lnTo>
                  <a:lnTo>
                    <a:pt x="4851" y="11093"/>
                  </a:lnTo>
                  <a:lnTo>
                    <a:pt x="5136" y="12246"/>
                  </a:lnTo>
                  <a:lnTo>
                    <a:pt x="5513" y="13330"/>
                  </a:lnTo>
                  <a:lnTo>
                    <a:pt x="5878" y="13809"/>
                  </a:lnTo>
                  <a:lnTo>
                    <a:pt x="5912" y="14790"/>
                  </a:lnTo>
                  <a:lnTo>
                    <a:pt x="6220" y="15327"/>
                  </a:lnTo>
                  <a:lnTo>
                    <a:pt x="6038" y="16012"/>
                  </a:lnTo>
                  <a:lnTo>
                    <a:pt x="6163" y="16696"/>
                  </a:lnTo>
                  <a:lnTo>
                    <a:pt x="6483" y="15760"/>
                  </a:lnTo>
                  <a:lnTo>
                    <a:pt x="6848" y="14916"/>
                  </a:lnTo>
                  <a:lnTo>
                    <a:pt x="6449" y="14094"/>
                  </a:lnTo>
                  <a:lnTo>
                    <a:pt x="6426" y="13661"/>
                  </a:lnTo>
                  <a:lnTo>
                    <a:pt x="6278" y="13158"/>
                  </a:lnTo>
                  <a:lnTo>
                    <a:pt x="5684" y="12440"/>
                  </a:lnTo>
                  <a:lnTo>
                    <a:pt x="5444" y="11983"/>
                  </a:lnTo>
                  <a:lnTo>
                    <a:pt x="5684" y="11823"/>
                  </a:lnTo>
                  <a:lnTo>
                    <a:pt x="5878" y="11024"/>
                  </a:lnTo>
                  <a:lnTo>
                    <a:pt x="5467" y="10420"/>
                  </a:lnTo>
                  <a:lnTo>
                    <a:pt x="4885" y="9769"/>
                  </a:lnTo>
                  <a:lnTo>
                    <a:pt x="4383" y="8970"/>
                  </a:lnTo>
                  <a:lnTo>
                    <a:pt x="4703" y="8810"/>
                  </a:lnTo>
                  <a:lnTo>
                    <a:pt x="4908" y="7829"/>
                  </a:lnTo>
                  <a:lnTo>
                    <a:pt x="5467" y="7783"/>
                  </a:lnTo>
                  <a:lnTo>
                    <a:pt x="5867" y="7384"/>
                  </a:lnTo>
                  <a:lnTo>
                    <a:pt x="6300" y="7190"/>
                  </a:lnTo>
                  <a:lnTo>
                    <a:pt x="6414" y="68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5"/>
            <p:cNvSpPr/>
            <p:nvPr/>
          </p:nvSpPr>
          <p:spPr>
            <a:xfrm>
              <a:off x="4057775" y="2124950"/>
              <a:ext cx="33400" cy="36275"/>
            </a:xfrm>
            <a:custGeom>
              <a:avLst/>
              <a:gdLst/>
              <a:ahLst/>
              <a:cxnLst/>
              <a:rect l="l" t="t" r="r" b="b"/>
              <a:pathLst>
                <a:path w="1336" h="1451" extrusionOk="0">
                  <a:moveTo>
                    <a:pt x="1279" y="640"/>
                  </a:moveTo>
                  <a:lnTo>
                    <a:pt x="1336" y="549"/>
                  </a:lnTo>
                  <a:lnTo>
                    <a:pt x="1050" y="377"/>
                  </a:lnTo>
                  <a:lnTo>
                    <a:pt x="799" y="275"/>
                  </a:lnTo>
                  <a:lnTo>
                    <a:pt x="685" y="161"/>
                  </a:lnTo>
                  <a:lnTo>
                    <a:pt x="468" y="1"/>
                  </a:lnTo>
                  <a:lnTo>
                    <a:pt x="343" y="92"/>
                  </a:lnTo>
                  <a:lnTo>
                    <a:pt x="126" y="286"/>
                  </a:lnTo>
                  <a:lnTo>
                    <a:pt x="69" y="777"/>
                  </a:lnTo>
                  <a:lnTo>
                    <a:pt x="1" y="914"/>
                  </a:lnTo>
                  <a:lnTo>
                    <a:pt x="1" y="914"/>
                  </a:lnTo>
                  <a:lnTo>
                    <a:pt x="320" y="1085"/>
                  </a:lnTo>
                  <a:lnTo>
                    <a:pt x="548" y="1393"/>
                  </a:lnTo>
                  <a:lnTo>
                    <a:pt x="708" y="1450"/>
                  </a:lnTo>
                  <a:lnTo>
                    <a:pt x="708" y="1450"/>
                  </a:lnTo>
                  <a:lnTo>
                    <a:pt x="640" y="1176"/>
                  </a:lnTo>
                  <a:lnTo>
                    <a:pt x="925" y="731"/>
                  </a:lnTo>
                  <a:lnTo>
                    <a:pt x="982" y="902"/>
                  </a:lnTo>
                  <a:lnTo>
                    <a:pt x="1165" y="8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5"/>
            <p:cNvSpPr/>
            <p:nvPr/>
          </p:nvSpPr>
          <p:spPr>
            <a:xfrm>
              <a:off x="5255200" y="1937225"/>
              <a:ext cx="593450" cy="230275"/>
            </a:xfrm>
            <a:custGeom>
              <a:avLst/>
              <a:gdLst/>
              <a:ahLst/>
              <a:cxnLst/>
              <a:rect l="l" t="t" r="r" b="b"/>
              <a:pathLst>
                <a:path w="23738" h="9211" extrusionOk="0">
                  <a:moveTo>
                    <a:pt x="9541" y="1336"/>
                  </a:moveTo>
                  <a:lnTo>
                    <a:pt x="9016" y="685"/>
                  </a:lnTo>
                  <a:lnTo>
                    <a:pt x="8080" y="468"/>
                  </a:lnTo>
                  <a:lnTo>
                    <a:pt x="7396" y="354"/>
                  </a:lnTo>
                  <a:lnTo>
                    <a:pt x="6403" y="1"/>
                  </a:lnTo>
                  <a:lnTo>
                    <a:pt x="6220" y="914"/>
                  </a:lnTo>
                  <a:lnTo>
                    <a:pt x="6791" y="1427"/>
                  </a:lnTo>
                  <a:lnTo>
                    <a:pt x="6448" y="2043"/>
                  </a:lnTo>
                  <a:lnTo>
                    <a:pt x="5319" y="1815"/>
                  </a:lnTo>
                  <a:lnTo>
                    <a:pt x="4611" y="1781"/>
                  </a:lnTo>
                  <a:lnTo>
                    <a:pt x="3938" y="1370"/>
                  </a:lnTo>
                  <a:lnTo>
                    <a:pt x="3207" y="1359"/>
                  </a:lnTo>
                  <a:lnTo>
                    <a:pt x="2454" y="1085"/>
                  </a:lnTo>
                  <a:lnTo>
                    <a:pt x="1610" y="1496"/>
                  </a:lnTo>
                  <a:lnTo>
                    <a:pt x="674" y="2272"/>
                  </a:lnTo>
                  <a:lnTo>
                    <a:pt x="0" y="2409"/>
                  </a:lnTo>
                  <a:lnTo>
                    <a:pt x="468" y="3036"/>
                  </a:lnTo>
                  <a:lnTo>
                    <a:pt x="1290" y="3504"/>
                  </a:lnTo>
                  <a:lnTo>
                    <a:pt x="2443" y="3835"/>
                  </a:lnTo>
                  <a:lnTo>
                    <a:pt x="3264" y="4554"/>
                  </a:lnTo>
                  <a:lnTo>
                    <a:pt x="3447" y="5593"/>
                  </a:lnTo>
                  <a:lnTo>
                    <a:pt x="3881" y="5981"/>
                  </a:lnTo>
                  <a:lnTo>
                    <a:pt x="4794" y="6117"/>
                  </a:lnTo>
                  <a:lnTo>
                    <a:pt x="5821" y="6243"/>
                  </a:lnTo>
                  <a:lnTo>
                    <a:pt x="6951" y="6791"/>
                  </a:lnTo>
                  <a:lnTo>
                    <a:pt x="7430" y="6893"/>
                  </a:lnTo>
                  <a:lnTo>
                    <a:pt x="8137" y="7704"/>
                  </a:lnTo>
                  <a:lnTo>
                    <a:pt x="8799" y="8217"/>
                  </a:lnTo>
                  <a:lnTo>
                    <a:pt x="9587" y="8206"/>
                  </a:lnTo>
                  <a:lnTo>
                    <a:pt x="11184" y="8388"/>
                  </a:lnTo>
                  <a:lnTo>
                    <a:pt x="12097" y="8274"/>
                  </a:lnTo>
                  <a:lnTo>
                    <a:pt x="12885" y="8400"/>
                  </a:lnTo>
                  <a:lnTo>
                    <a:pt x="14209" y="8936"/>
                  </a:lnTo>
                  <a:lnTo>
                    <a:pt x="15099" y="8925"/>
                  </a:lnTo>
                  <a:lnTo>
                    <a:pt x="15555" y="9210"/>
                  </a:lnTo>
                  <a:lnTo>
                    <a:pt x="16183" y="8742"/>
                  </a:lnTo>
                  <a:lnTo>
                    <a:pt x="17210" y="8423"/>
                  </a:lnTo>
                  <a:lnTo>
                    <a:pt x="18271" y="8400"/>
                  </a:lnTo>
                  <a:lnTo>
                    <a:pt x="18979" y="8080"/>
                  </a:lnTo>
                  <a:lnTo>
                    <a:pt x="19241" y="7612"/>
                  </a:lnTo>
                  <a:lnTo>
                    <a:pt x="19607" y="7327"/>
                  </a:lnTo>
                  <a:lnTo>
                    <a:pt x="19333" y="7030"/>
                  </a:lnTo>
                  <a:lnTo>
                    <a:pt x="18922" y="6699"/>
                  </a:lnTo>
                  <a:lnTo>
                    <a:pt x="18979" y="6129"/>
                  </a:lnTo>
                  <a:lnTo>
                    <a:pt x="19435" y="6197"/>
                  </a:lnTo>
                  <a:lnTo>
                    <a:pt x="20269" y="6391"/>
                  </a:lnTo>
                  <a:lnTo>
                    <a:pt x="20714" y="5912"/>
                  </a:lnTo>
                  <a:lnTo>
                    <a:pt x="21615" y="5570"/>
                  </a:lnTo>
                  <a:lnTo>
                    <a:pt x="21809" y="4988"/>
                  </a:lnTo>
                  <a:lnTo>
                    <a:pt x="22152" y="4737"/>
                  </a:lnTo>
                  <a:lnTo>
                    <a:pt x="23122" y="4622"/>
                  </a:lnTo>
                  <a:lnTo>
                    <a:pt x="23738" y="4714"/>
                  </a:lnTo>
                  <a:lnTo>
                    <a:pt x="23635" y="4406"/>
                  </a:lnTo>
                  <a:lnTo>
                    <a:pt x="22608" y="3789"/>
                  </a:lnTo>
                  <a:lnTo>
                    <a:pt x="21889" y="3504"/>
                  </a:lnTo>
                  <a:lnTo>
                    <a:pt x="21524" y="3835"/>
                  </a:lnTo>
                  <a:lnTo>
                    <a:pt x="20759" y="3687"/>
                  </a:lnTo>
                  <a:lnTo>
                    <a:pt x="20417" y="3801"/>
                  </a:lnTo>
                  <a:lnTo>
                    <a:pt x="20029" y="3436"/>
                  </a:lnTo>
                  <a:lnTo>
                    <a:pt x="19983" y="2545"/>
                  </a:lnTo>
                  <a:lnTo>
                    <a:pt x="19903" y="1895"/>
                  </a:lnTo>
                  <a:lnTo>
                    <a:pt x="19116" y="1963"/>
                  </a:lnTo>
                  <a:lnTo>
                    <a:pt x="18557" y="1667"/>
                  </a:lnTo>
                  <a:lnTo>
                    <a:pt x="18089" y="1564"/>
                  </a:lnTo>
                  <a:lnTo>
                    <a:pt x="17450" y="2192"/>
                  </a:lnTo>
                  <a:lnTo>
                    <a:pt x="16617" y="2340"/>
                  </a:lnTo>
                  <a:lnTo>
                    <a:pt x="16103" y="2568"/>
                  </a:lnTo>
                  <a:lnTo>
                    <a:pt x="15156" y="2420"/>
                  </a:lnTo>
                  <a:lnTo>
                    <a:pt x="14505" y="2420"/>
                  </a:lnTo>
                  <a:lnTo>
                    <a:pt x="13809" y="1975"/>
                  </a:lnTo>
                  <a:lnTo>
                    <a:pt x="12885" y="1553"/>
                  </a:lnTo>
                  <a:lnTo>
                    <a:pt x="12109" y="1438"/>
                  </a:lnTo>
                  <a:lnTo>
                    <a:pt x="11299" y="1553"/>
                  </a:lnTo>
                  <a:lnTo>
                    <a:pt x="10739" y="17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5"/>
            <p:cNvSpPr/>
            <p:nvPr/>
          </p:nvSpPr>
          <p:spPr>
            <a:xfrm>
              <a:off x="4320550" y="3346350"/>
              <a:ext cx="210275" cy="372625"/>
            </a:xfrm>
            <a:custGeom>
              <a:avLst/>
              <a:gdLst/>
              <a:ahLst/>
              <a:cxnLst/>
              <a:rect l="l" t="t" r="r" b="b"/>
              <a:pathLst>
                <a:path w="8411" h="14905" extrusionOk="0">
                  <a:moveTo>
                    <a:pt x="8320" y="411"/>
                  </a:moveTo>
                  <a:lnTo>
                    <a:pt x="8206" y="0"/>
                  </a:lnTo>
                  <a:lnTo>
                    <a:pt x="8206" y="0"/>
                  </a:lnTo>
                  <a:lnTo>
                    <a:pt x="8206" y="0"/>
                  </a:lnTo>
                  <a:lnTo>
                    <a:pt x="7544" y="525"/>
                  </a:lnTo>
                  <a:lnTo>
                    <a:pt x="6665" y="879"/>
                  </a:lnTo>
                  <a:lnTo>
                    <a:pt x="6186" y="868"/>
                  </a:lnTo>
                  <a:lnTo>
                    <a:pt x="5889" y="1141"/>
                  </a:lnTo>
                  <a:lnTo>
                    <a:pt x="5330" y="1153"/>
                  </a:lnTo>
                  <a:lnTo>
                    <a:pt x="5136" y="1267"/>
                  </a:lnTo>
                  <a:lnTo>
                    <a:pt x="4177" y="1005"/>
                  </a:lnTo>
                  <a:lnTo>
                    <a:pt x="3880" y="1050"/>
                  </a:lnTo>
                  <a:lnTo>
                    <a:pt x="3652" y="1906"/>
                  </a:lnTo>
                  <a:lnTo>
                    <a:pt x="3755" y="2945"/>
                  </a:lnTo>
                  <a:lnTo>
                    <a:pt x="3789" y="2945"/>
                  </a:lnTo>
                  <a:lnTo>
                    <a:pt x="4063" y="3230"/>
                  </a:lnTo>
                  <a:lnTo>
                    <a:pt x="4382" y="3892"/>
                  </a:lnTo>
                  <a:lnTo>
                    <a:pt x="4394" y="5056"/>
                  </a:lnTo>
                  <a:lnTo>
                    <a:pt x="4040" y="5250"/>
                  </a:lnTo>
                  <a:lnTo>
                    <a:pt x="3766" y="5889"/>
                  </a:lnTo>
                  <a:lnTo>
                    <a:pt x="3275" y="5318"/>
                  </a:lnTo>
                  <a:lnTo>
                    <a:pt x="3253" y="4679"/>
                  </a:lnTo>
                  <a:lnTo>
                    <a:pt x="3435" y="4257"/>
                  </a:lnTo>
                  <a:lnTo>
                    <a:pt x="3390" y="3892"/>
                  </a:lnTo>
                  <a:lnTo>
                    <a:pt x="3093" y="3664"/>
                  </a:lnTo>
                  <a:lnTo>
                    <a:pt x="2865" y="3743"/>
                  </a:lnTo>
                  <a:lnTo>
                    <a:pt x="2442" y="3321"/>
                  </a:lnTo>
                  <a:lnTo>
                    <a:pt x="0" y="4063"/>
                  </a:lnTo>
                  <a:lnTo>
                    <a:pt x="46" y="4702"/>
                  </a:lnTo>
                  <a:lnTo>
                    <a:pt x="80" y="5044"/>
                  </a:lnTo>
                  <a:lnTo>
                    <a:pt x="742" y="5033"/>
                  </a:lnTo>
                  <a:lnTo>
                    <a:pt x="1107" y="5216"/>
                  </a:lnTo>
                  <a:lnTo>
                    <a:pt x="1267" y="5444"/>
                  </a:lnTo>
                  <a:lnTo>
                    <a:pt x="1632" y="5512"/>
                  </a:lnTo>
                  <a:lnTo>
                    <a:pt x="2032" y="5798"/>
                  </a:lnTo>
                  <a:lnTo>
                    <a:pt x="1997" y="6962"/>
                  </a:lnTo>
                  <a:lnTo>
                    <a:pt x="1803" y="7589"/>
                  </a:lnTo>
                  <a:lnTo>
                    <a:pt x="1735" y="8251"/>
                  </a:lnTo>
                  <a:lnTo>
                    <a:pt x="1849" y="8525"/>
                  </a:lnTo>
                  <a:lnTo>
                    <a:pt x="1735" y="9050"/>
                  </a:lnTo>
                  <a:lnTo>
                    <a:pt x="1609" y="9141"/>
                  </a:lnTo>
                  <a:lnTo>
                    <a:pt x="1381" y="9792"/>
                  </a:lnTo>
                  <a:lnTo>
                    <a:pt x="491" y="10819"/>
                  </a:lnTo>
                  <a:lnTo>
                    <a:pt x="810" y="12109"/>
                  </a:lnTo>
                  <a:lnTo>
                    <a:pt x="970" y="12748"/>
                  </a:lnTo>
                  <a:lnTo>
                    <a:pt x="765" y="13763"/>
                  </a:lnTo>
                  <a:lnTo>
                    <a:pt x="822" y="14094"/>
                  </a:lnTo>
                  <a:lnTo>
                    <a:pt x="913" y="14505"/>
                  </a:lnTo>
                  <a:lnTo>
                    <a:pt x="947" y="14905"/>
                  </a:lnTo>
                  <a:lnTo>
                    <a:pt x="1541" y="14905"/>
                  </a:lnTo>
                  <a:lnTo>
                    <a:pt x="1632" y="14437"/>
                  </a:lnTo>
                  <a:lnTo>
                    <a:pt x="1438" y="14357"/>
                  </a:lnTo>
                  <a:lnTo>
                    <a:pt x="1392" y="13992"/>
                  </a:lnTo>
                  <a:lnTo>
                    <a:pt x="1769" y="13649"/>
                  </a:lnTo>
                  <a:lnTo>
                    <a:pt x="2739" y="13159"/>
                  </a:lnTo>
                  <a:lnTo>
                    <a:pt x="3390" y="12850"/>
                  </a:lnTo>
                  <a:lnTo>
                    <a:pt x="3743" y="12519"/>
                  </a:lnTo>
                  <a:lnTo>
                    <a:pt x="3880" y="12154"/>
                  </a:lnTo>
                  <a:lnTo>
                    <a:pt x="3709" y="11994"/>
                  </a:lnTo>
                  <a:lnTo>
                    <a:pt x="3857" y="11561"/>
                  </a:lnTo>
                  <a:lnTo>
                    <a:pt x="3937" y="10682"/>
                  </a:lnTo>
                  <a:lnTo>
                    <a:pt x="3789" y="10728"/>
                  </a:lnTo>
                  <a:lnTo>
                    <a:pt x="3789" y="10454"/>
                  </a:lnTo>
                  <a:lnTo>
                    <a:pt x="3675" y="9929"/>
                  </a:lnTo>
                  <a:lnTo>
                    <a:pt x="3332" y="9244"/>
                  </a:lnTo>
                  <a:lnTo>
                    <a:pt x="3435" y="8582"/>
                  </a:lnTo>
                  <a:lnTo>
                    <a:pt x="3766" y="8388"/>
                  </a:lnTo>
                  <a:lnTo>
                    <a:pt x="4348" y="7726"/>
                  </a:lnTo>
                  <a:lnTo>
                    <a:pt x="4656" y="7567"/>
                  </a:lnTo>
                  <a:lnTo>
                    <a:pt x="5615" y="6597"/>
                  </a:lnTo>
                  <a:lnTo>
                    <a:pt x="6528" y="6163"/>
                  </a:lnTo>
                  <a:lnTo>
                    <a:pt x="7270" y="5798"/>
                  </a:lnTo>
                  <a:lnTo>
                    <a:pt x="7795" y="5250"/>
                  </a:lnTo>
                  <a:lnTo>
                    <a:pt x="8137" y="4622"/>
                  </a:lnTo>
                  <a:lnTo>
                    <a:pt x="8411" y="3960"/>
                  </a:lnTo>
                  <a:lnTo>
                    <a:pt x="8285" y="3515"/>
                  </a:lnTo>
                  <a:lnTo>
                    <a:pt x="8308" y="2112"/>
                  </a:lnTo>
                  <a:lnTo>
                    <a:pt x="8251" y="131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5"/>
            <p:cNvSpPr/>
            <p:nvPr/>
          </p:nvSpPr>
          <p:spPr>
            <a:xfrm>
              <a:off x="3386175" y="2490425"/>
              <a:ext cx="239400" cy="290175"/>
            </a:xfrm>
            <a:custGeom>
              <a:avLst/>
              <a:gdLst/>
              <a:ahLst/>
              <a:cxnLst/>
              <a:rect l="l" t="t" r="r" b="b"/>
              <a:pathLst>
                <a:path w="9576" h="11607" extrusionOk="0">
                  <a:moveTo>
                    <a:pt x="9575" y="2203"/>
                  </a:moveTo>
                  <a:lnTo>
                    <a:pt x="6676" y="1"/>
                  </a:lnTo>
                  <a:lnTo>
                    <a:pt x="6642" y="1382"/>
                  </a:lnTo>
                  <a:lnTo>
                    <a:pt x="4097" y="1336"/>
                  </a:lnTo>
                  <a:lnTo>
                    <a:pt x="4063" y="3664"/>
                  </a:lnTo>
                  <a:lnTo>
                    <a:pt x="3321" y="3733"/>
                  </a:lnTo>
                  <a:lnTo>
                    <a:pt x="3116" y="4200"/>
                  </a:lnTo>
                  <a:lnTo>
                    <a:pt x="3253" y="5513"/>
                  </a:lnTo>
                  <a:lnTo>
                    <a:pt x="171" y="5501"/>
                  </a:lnTo>
                  <a:lnTo>
                    <a:pt x="0" y="5821"/>
                  </a:lnTo>
                  <a:lnTo>
                    <a:pt x="400" y="6198"/>
                  </a:lnTo>
                  <a:lnTo>
                    <a:pt x="594" y="6631"/>
                  </a:lnTo>
                  <a:lnTo>
                    <a:pt x="491" y="7088"/>
                  </a:lnTo>
                  <a:lnTo>
                    <a:pt x="582" y="7544"/>
                  </a:lnTo>
                  <a:lnTo>
                    <a:pt x="651" y="8434"/>
                  </a:lnTo>
                  <a:lnTo>
                    <a:pt x="537" y="9279"/>
                  </a:lnTo>
                  <a:lnTo>
                    <a:pt x="297" y="9735"/>
                  </a:lnTo>
                  <a:lnTo>
                    <a:pt x="354" y="10226"/>
                  </a:lnTo>
                  <a:lnTo>
                    <a:pt x="639" y="9941"/>
                  </a:lnTo>
                  <a:lnTo>
                    <a:pt x="1027" y="10009"/>
                  </a:lnTo>
                  <a:lnTo>
                    <a:pt x="1427" y="9804"/>
                  </a:lnTo>
                  <a:lnTo>
                    <a:pt x="1860" y="9804"/>
                  </a:lnTo>
                  <a:lnTo>
                    <a:pt x="2237" y="10066"/>
                  </a:lnTo>
                  <a:lnTo>
                    <a:pt x="2762" y="10306"/>
                  </a:lnTo>
                  <a:lnTo>
                    <a:pt x="3218" y="10979"/>
                  </a:lnTo>
                  <a:lnTo>
                    <a:pt x="3732" y="11607"/>
                  </a:lnTo>
                  <a:lnTo>
                    <a:pt x="4006" y="11436"/>
                  </a:lnTo>
                  <a:lnTo>
                    <a:pt x="4143" y="10911"/>
                  </a:lnTo>
                  <a:lnTo>
                    <a:pt x="4405" y="10877"/>
                  </a:lnTo>
                  <a:lnTo>
                    <a:pt x="4942" y="11139"/>
                  </a:lnTo>
                  <a:lnTo>
                    <a:pt x="5398" y="10945"/>
                  </a:lnTo>
                  <a:lnTo>
                    <a:pt x="5706" y="11002"/>
                  </a:lnTo>
                  <a:lnTo>
                    <a:pt x="5832" y="10808"/>
                  </a:lnTo>
                  <a:lnTo>
                    <a:pt x="9016" y="10797"/>
                  </a:lnTo>
                  <a:lnTo>
                    <a:pt x="9198" y="10169"/>
                  </a:lnTo>
                  <a:lnTo>
                    <a:pt x="9050" y="10055"/>
                  </a:lnTo>
                  <a:lnTo>
                    <a:pt x="8708" y="6129"/>
                  </a:lnTo>
                  <a:lnTo>
                    <a:pt x="8365" y="22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5"/>
            <p:cNvSpPr/>
            <p:nvPr/>
          </p:nvSpPr>
          <p:spPr>
            <a:xfrm>
              <a:off x="4371050" y="3321525"/>
              <a:ext cx="59350" cy="172050"/>
            </a:xfrm>
            <a:custGeom>
              <a:avLst/>
              <a:gdLst/>
              <a:ahLst/>
              <a:cxnLst/>
              <a:rect l="l" t="t" r="r" b="b"/>
              <a:pathLst>
                <a:path w="2374" h="6882" extrusionOk="0">
                  <a:moveTo>
                    <a:pt x="1472" y="4371"/>
                  </a:moveTo>
                  <a:lnTo>
                    <a:pt x="1484" y="4040"/>
                  </a:lnTo>
                  <a:lnTo>
                    <a:pt x="1312" y="3766"/>
                  </a:lnTo>
                  <a:lnTo>
                    <a:pt x="1324" y="3367"/>
                  </a:lnTo>
                  <a:lnTo>
                    <a:pt x="1118" y="2705"/>
                  </a:lnTo>
                  <a:lnTo>
                    <a:pt x="1358" y="2203"/>
                  </a:lnTo>
                  <a:lnTo>
                    <a:pt x="1347" y="1107"/>
                  </a:lnTo>
                  <a:lnTo>
                    <a:pt x="1073" y="514"/>
                  </a:lnTo>
                  <a:lnTo>
                    <a:pt x="1096" y="411"/>
                  </a:lnTo>
                  <a:lnTo>
                    <a:pt x="1096" y="411"/>
                  </a:lnTo>
                  <a:lnTo>
                    <a:pt x="947" y="172"/>
                  </a:lnTo>
                  <a:lnTo>
                    <a:pt x="171" y="0"/>
                  </a:lnTo>
                  <a:lnTo>
                    <a:pt x="548" y="400"/>
                  </a:lnTo>
                  <a:lnTo>
                    <a:pt x="719" y="1176"/>
                  </a:lnTo>
                  <a:lnTo>
                    <a:pt x="571" y="1427"/>
                  </a:lnTo>
                  <a:lnTo>
                    <a:pt x="400" y="2157"/>
                  </a:lnTo>
                  <a:lnTo>
                    <a:pt x="525" y="2911"/>
                  </a:lnTo>
                  <a:lnTo>
                    <a:pt x="274" y="3230"/>
                  </a:lnTo>
                  <a:lnTo>
                    <a:pt x="0" y="4063"/>
                  </a:lnTo>
                  <a:lnTo>
                    <a:pt x="422" y="4314"/>
                  </a:lnTo>
                  <a:lnTo>
                    <a:pt x="845" y="4736"/>
                  </a:lnTo>
                  <a:lnTo>
                    <a:pt x="1073" y="4657"/>
                  </a:lnTo>
                  <a:lnTo>
                    <a:pt x="1370" y="4885"/>
                  </a:lnTo>
                  <a:lnTo>
                    <a:pt x="1415" y="5250"/>
                  </a:lnTo>
                  <a:lnTo>
                    <a:pt x="1233" y="5661"/>
                  </a:lnTo>
                  <a:lnTo>
                    <a:pt x="1255" y="6311"/>
                  </a:lnTo>
                  <a:lnTo>
                    <a:pt x="1746" y="6882"/>
                  </a:lnTo>
                  <a:lnTo>
                    <a:pt x="2020" y="6231"/>
                  </a:lnTo>
                  <a:lnTo>
                    <a:pt x="2374" y="6049"/>
                  </a:lnTo>
                  <a:lnTo>
                    <a:pt x="2362" y="4885"/>
                  </a:lnTo>
                  <a:lnTo>
                    <a:pt x="2043" y="4223"/>
                  </a:lnTo>
                  <a:lnTo>
                    <a:pt x="1769" y="3938"/>
                  </a:lnTo>
                  <a:lnTo>
                    <a:pt x="1735" y="3938"/>
                  </a:lnTo>
                  <a:lnTo>
                    <a:pt x="1735" y="4052"/>
                  </a:lnTo>
                  <a:lnTo>
                    <a:pt x="1883" y="4097"/>
                  </a:lnTo>
                  <a:lnTo>
                    <a:pt x="2031" y="4577"/>
                  </a:lnTo>
                  <a:lnTo>
                    <a:pt x="1997" y="4691"/>
                  </a:lnTo>
                  <a:lnTo>
                    <a:pt x="1723" y="4337"/>
                  </a:lnTo>
                  <a:lnTo>
                    <a:pt x="1586" y="45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5"/>
            <p:cNvSpPr/>
            <p:nvPr/>
          </p:nvSpPr>
          <p:spPr>
            <a:xfrm>
              <a:off x="5723100" y="2954900"/>
              <a:ext cx="383475" cy="139550"/>
            </a:xfrm>
            <a:custGeom>
              <a:avLst/>
              <a:gdLst/>
              <a:ahLst/>
              <a:cxnLst/>
              <a:rect l="l" t="t" r="r" b="b"/>
              <a:pathLst>
                <a:path w="15339" h="5582" extrusionOk="0">
                  <a:moveTo>
                    <a:pt x="799" y="663"/>
                  </a:moveTo>
                  <a:lnTo>
                    <a:pt x="126" y="263"/>
                  </a:lnTo>
                  <a:lnTo>
                    <a:pt x="0" y="423"/>
                  </a:lnTo>
                  <a:lnTo>
                    <a:pt x="206" y="800"/>
                  </a:lnTo>
                  <a:lnTo>
                    <a:pt x="137" y="1473"/>
                  </a:lnTo>
                  <a:lnTo>
                    <a:pt x="446" y="1964"/>
                  </a:lnTo>
                  <a:lnTo>
                    <a:pt x="583" y="2717"/>
                  </a:lnTo>
                  <a:lnTo>
                    <a:pt x="1073" y="3333"/>
                  </a:lnTo>
                  <a:lnTo>
                    <a:pt x="1187" y="3790"/>
                  </a:lnTo>
                  <a:lnTo>
                    <a:pt x="2135" y="4497"/>
                  </a:lnTo>
                  <a:lnTo>
                    <a:pt x="2911" y="5182"/>
                  </a:lnTo>
                  <a:lnTo>
                    <a:pt x="3481" y="5113"/>
                  </a:lnTo>
                  <a:lnTo>
                    <a:pt x="3493" y="4817"/>
                  </a:lnTo>
                  <a:lnTo>
                    <a:pt x="3162" y="4018"/>
                  </a:lnTo>
                  <a:lnTo>
                    <a:pt x="2865" y="3755"/>
                  </a:lnTo>
                  <a:lnTo>
                    <a:pt x="2796" y="3219"/>
                  </a:lnTo>
                  <a:lnTo>
                    <a:pt x="2717" y="2911"/>
                  </a:lnTo>
                  <a:lnTo>
                    <a:pt x="2785" y="2500"/>
                  </a:lnTo>
                  <a:lnTo>
                    <a:pt x="2717" y="1884"/>
                  </a:lnTo>
                  <a:lnTo>
                    <a:pt x="2340" y="1279"/>
                  </a:lnTo>
                  <a:lnTo>
                    <a:pt x="1838" y="731"/>
                  </a:lnTo>
                  <a:lnTo>
                    <a:pt x="1655" y="651"/>
                  </a:lnTo>
                  <a:lnTo>
                    <a:pt x="1416" y="1016"/>
                  </a:lnTo>
                  <a:lnTo>
                    <a:pt x="891" y="1131"/>
                  </a:lnTo>
                  <a:close/>
                  <a:moveTo>
                    <a:pt x="14928" y="2226"/>
                  </a:moveTo>
                  <a:lnTo>
                    <a:pt x="14756" y="1792"/>
                  </a:lnTo>
                  <a:lnTo>
                    <a:pt x="15293" y="1735"/>
                  </a:lnTo>
                  <a:lnTo>
                    <a:pt x="15338" y="1393"/>
                  </a:lnTo>
                  <a:lnTo>
                    <a:pt x="14654" y="1108"/>
                  </a:lnTo>
                  <a:lnTo>
                    <a:pt x="14106" y="857"/>
                  </a:lnTo>
                  <a:lnTo>
                    <a:pt x="14049" y="457"/>
                  </a:lnTo>
                  <a:lnTo>
                    <a:pt x="13615" y="1"/>
                  </a:lnTo>
                  <a:lnTo>
                    <a:pt x="13284" y="1"/>
                  </a:lnTo>
                  <a:lnTo>
                    <a:pt x="12931" y="720"/>
                  </a:lnTo>
                  <a:lnTo>
                    <a:pt x="12337" y="1347"/>
                  </a:lnTo>
                  <a:lnTo>
                    <a:pt x="12326" y="1792"/>
                  </a:lnTo>
                  <a:lnTo>
                    <a:pt x="12314" y="2374"/>
                  </a:lnTo>
                  <a:lnTo>
                    <a:pt x="11926" y="2340"/>
                  </a:lnTo>
                  <a:lnTo>
                    <a:pt x="11766" y="2660"/>
                  </a:lnTo>
                  <a:lnTo>
                    <a:pt x="11390" y="2192"/>
                  </a:lnTo>
                  <a:lnTo>
                    <a:pt x="11013" y="2763"/>
                  </a:lnTo>
                  <a:lnTo>
                    <a:pt x="10477" y="3470"/>
                  </a:lnTo>
                  <a:lnTo>
                    <a:pt x="9518" y="3675"/>
                  </a:lnTo>
                  <a:lnTo>
                    <a:pt x="9176" y="3847"/>
                  </a:lnTo>
                  <a:lnTo>
                    <a:pt x="9050" y="4611"/>
                  </a:lnTo>
                  <a:lnTo>
                    <a:pt x="8423" y="4782"/>
                  </a:lnTo>
                  <a:lnTo>
                    <a:pt x="7829" y="4474"/>
                  </a:lnTo>
                  <a:lnTo>
                    <a:pt x="7978" y="5079"/>
                  </a:lnTo>
                  <a:lnTo>
                    <a:pt x="8537" y="5581"/>
                  </a:lnTo>
                  <a:lnTo>
                    <a:pt x="9050" y="5410"/>
                  </a:lnTo>
                  <a:lnTo>
                    <a:pt x="9564" y="5467"/>
                  </a:lnTo>
                  <a:lnTo>
                    <a:pt x="10020" y="5011"/>
                  </a:lnTo>
                  <a:lnTo>
                    <a:pt x="10397" y="4919"/>
                  </a:lnTo>
                  <a:lnTo>
                    <a:pt x="11173" y="5182"/>
                  </a:lnTo>
                  <a:lnTo>
                    <a:pt x="11812" y="4999"/>
                  </a:lnTo>
                  <a:lnTo>
                    <a:pt x="12200" y="3721"/>
                  </a:lnTo>
                  <a:lnTo>
                    <a:pt x="12485" y="3413"/>
                  </a:lnTo>
                  <a:lnTo>
                    <a:pt x="12725" y="2386"/>
                  </a:lnTo>
                  <a:lnTo>
                    <a:pt x="13638" y="2386"/>
                  </a:lnTo>
                  <a:lnTo>
                    <a:pt x="14357" y="252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5"/>
            <p:cNvSpPr/>
            <p:nvPr/>
          </p:nvSpPr>
          <p:spPr>
            <a:xfrm>
              <a:off x="3953650" y="3496700"/>
              <a:ext cx="263350" cy="274775"/>
            </a:xfrm>
            <a:custGeom>
              <a:avLst/>
              <a:gdLst/>
              <a:ahLst/>
              <a:cxnLst/>
              <a:rect l="l" t="t" r="r" b="b"/>
              <a:pathLst>
                <a:path w="10534" h="10991" extrusionOk="0">
                  <a:moveTo>
                    <a:pt x="9073" y="525"/>
                  </a:moveTo>
                  <a:lnTo>
                    <a:pt x="7601" y="891"/>
                  </a:lnTo>
                  <a:lnTo>
                    <a:pt x="5683" y="754"/>
                  </a:lnTo>
                  <a:lnTo>
                    <a:pt x="5158" y="331"/>
                  </a:lnTo>
                  <a:lnTo>
                    <a:pt x="1952" y="377"/>
                  </a:lnTo>
                  <a:lnTo>
                    <a:pt x="1815" y="434"/>
                  </a:lnTo>
                  <a:lnTo>
                    <a:pt x="1358" y="12"/>
                  </a:lnTo>
                  <a:lnTo>
                    <a:pt x="856" y="0"/>
                  </a:lnTo>
                  <a:lnTo>
                    <a:pt x="377" y="149"/>
                  </a:lnTo>
                  <a:lnTo>
                    <a:pt x="0" y="320"/>
                  </a:lnTo>
                  <a:lnTo>
                    <a:pt x="23" y="1016"/>
                  </a:lnTo>
                  <a:lnTo>
                    <a:pt x="651" y="1895"/>
                  </a:lnTo>
                  <a:lnTo>
                    <a:pt x="810" y="2466"/>
                  </a:lnTo>
                  <a:lnTo>
                    <a:pt x="1210" y="3572"/>
                  </a:lnTo>
                  <a:lnTo>
                    <a:pt x="1598" y="4314"/>
                  </a:lnTo>
                  <a:lnTo>
                    <a:pt x="1894" y="4679"/>
                  </a:lnTo>
                  <a:lnTo>
                    <a:pt x="1974" y="5182"/>
                  </a:lnTo>
                  <a:lnTo>
                    <a:pt x="1974" y="6266"/>
                  </a:lnTo>
                  <a:lnTo>
                    <a:pt x="2203" y="7658"/>
                  </a:lnTo>
                  <a:lnTo>
                    <a:pt x="2374" y="8320"/>
                  </a:lnTo>
                  <a:lnTo>
                    <a:pt x="2522" y="9199"/>
                  </a:lnTo>
                  <a:lnTo>
                    <a:pt x="2785" y="9872"/>
                  </a:lnTo>
                  <a:lnTo>
                    <a:pt x="3344" y="10557"/>
                  </a:lnTo>
                  <a:lnTo>
                    <a:pt x="3732" y="10100"/>
                  </a:lnTo>
                  <a:lnTo>
                    <a:pt x="4029" y="10363"/>
                  </a:lnTo>
                  <a:lnTo>
                    <a:pt x="4143" y="10739"/>
                  </a:lnTo>
                  <a:lnTo>
                    <a:pt x="4485" y="10819"/>
                  </a:lnTo>
                  <a:lnTo>
                    <a:pt x="4953" y="10990"/>
                  </a:lnTo>
                  <a:lnTo>
                    <a:pt x="5375" y="10911"/>
                  </a:lnTo>
                  <a:lnTo>
                    <a:pt x="6083" y="10454"/>
                  </a:lnTo>
                  <a:lnTo>
                    <a:pt x="6243" y="7087"/>
                  </a:lnTo>
                  <a:lnTo>
                    <a:pt x="6322" y="4451"/>
                  </a:lnTo>
                  <a:lnTo>
                    <a:pt x="7098" y="4428"/>
                  </a:lnTo>
                  <a:lnTo>
                    <a:pt x="7224" y="1187"/>
                  </a:lnTo>
                  <a:lnTo>
                    <a:pt x="7806" y="1153"/>
                  </a:lnTo>
                  <a:lnTo>
                    <a:pt x="9039" y="845"/>
                  </a:lnTo>
                  <a:lnTo>
                    <a:pt x="9324" y="1210"/>
                  </a:lnTo>
                  <a:lnTo>
                    <a:pt x="9849" y="856"/>
                  </a:lnTo>
                  <a:lnTo>
                    <a:pt x="10077" y="856"/>
                  </a:lnTo>
                  <a:lnTo>
                    <a:pt x="10534" y="640"/>
                  </a:lnTo>
                  <a:lnTo>
                    <a:pt x="10534" y="571"/>
                  </a:lnTo>
                  <a:lnTo>
                    <a:pt x="10237" y="377"/>
                  </a:lnTo>
                  <a:lnTo>
                    <a:pt x="9723" y="3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5"/>
            <p:cNvSpPr/>
            <p:nvPr/>
          </p:nvSpPr>
          <p:spPr>
            <a:xfrm>
              <a:off x="3727100" y="2579450"/>
              <a:ext cx="307025" cy="268200"/>
            </a:xfrm>
            <a:custGeom>
              <a:avLst/>
              <a:gdLst/>
              <a:ahLst/>
              <a:cxnLst/>
              <a:rect l="l" t="t" r="r" b="b"/>
              <a:pathLst>
                <a:path w="12281" h="10728" extrusionOk="0">
                  <a:moveTo>
                    <a:pt x="10409" y="400"/>
                  </a:moveTo>
                  <a:lnTo>
                    <a:pt x="9153" y="0"/>
                  </a:lnTo>
                  <a:lnTo>
                    <a:pt x="6506" y="1746"/>
                  </a:lnTo>
                  <a:lnTo>
                    <a:pt x="4246" y="3527"/>
                  </a:lnTo>
                  <a:lnTo>
                    <a:pt x="3139" y="3926"/>
                  </a:lnTo>
                  <a:lnTo>
                    <a:pt x="3151" y="6003"/>
                  </a:lnTo>
                  <a:lnTo>
                    <a:pt x="2728" y="6619"/>
                  </a:lnTo>
                  <a:lnTo>
                    <a:pt x="2648" y="7179"/>
                  </a:lnTo>
                  <a:lnTo>
                    <a:pt x="1952" y="7316"/>
                  </a:lnTo>
                  <a:lnTo>
                    <a:pt x="868" y="7407"/>
                  </a:lnTo>
                  <a:lnTo>
                    <a:pt x="583" y="7715"/>
                  </a:lnTo>
                  <a:lnTo>
                    <a:pt x="69" y="7761"/>
                  </a:lnTo>
                  <a:lnTo>
                    <a:pt x="1" y="8206"/>
                  </a:lnTo>
                  <a:lnTo>
                    <a:pt x="115" y="8617"/>
                  </a:lnTo>
                  <a:lnTo>
                    <a:pt x="560" y="9199"/>
                  </a:lnTo>
                  <a:lnTo>
                    <a:pt x="583" y="9644"/>
                  </a:lnTo>
                  <a:lnTo>
                    <a:pt x="1496" y="9849"/>
                  </a:lnTo>
                  <a:lnTo>
                    <a:pt x="1484" y="10477"/>
                  </a:lnTo>
                  <a:lnTo>
                    <a:pt x="1758" y="10203"/>
                  </a:lnTo>
                  <a:lnTo>
                    <a:pt x="2044" y="10203"/>
                  </a:lnTo>
                  <a:lnTo>
                    <a:pt x="2648" y="10728"/>
                  </a:lnTo>
                  <a:lnTo>
                    <a:pt x="2694" y="9918"/>
                  </a:lnTo>
                  <a:lnTo>
                    <a:pt x="2922" y="9541"/>
                  </a:lnTo>
                  <a:lnTo>
                    <a:pt x="3036" y="9027"/>
                  </a:lnTo>
                  <a:lnTo>
                    <a:pt x="3230" y="8833"/>
                  </a:lnTo>
                  <a:lnTo>
                    <a:pt x="4086" y="8719"/>
                  </a:lnTo>
                  <a:lnTo>
                    <a:pt x="4885" y="9062"/>
                  </a:lnTo>
                  <a:lnTo>
                    <a:pt x="5193" y="9404"/>
                  </a:lnTo>
                  <a:lnTo>
                    <a:pt x="5604" y="9415"/>
                  </a:lnTo>
                  <a:lnTo>
                    <a:pt x="5981" y="9199"/>
                  </a:lnTo>
                  <a:lnTo>
                    <a:pt x="6951" y="9678"/>
                  </a:lnTo>
                  <a:lnTo>
                    <a:pt x="7350" y="9644"/>
                  </a:lnTo>
                  <a:lnTo>
                    <a:pt x="7818" y="9256"/>
                  </a:lnTo>
                  <a:lnTo>
                    <a:pt x="8286" y="9290"/>
                  </a:lnTo>
                  <a:lnTo>
                    <a:pt x="8514" y="9164"/>
                  </a:lnTo>
                  <a:lnTo>
                    <a:pt x="8937" y="9221"/>
                  </a:lnTo>
                  <a:lnTo>
                    <a:pt x="9553" y="9472"/>
                  </a:lnTo>
                  <a:lnTo>
                    <a:pt x="10169" y="8970"/>
                  </a:lnTo>
                  <a:lnTo>
                    <a:pt x="10352" y="9005"/>
                  </a:lnTo>
                  <a:lnTo>
                    <a:pt x="10911" y="9997"/>
                  </a:lnTo>
                  <a:lnTo>
                    <a:pt x="11048" y="9975"/>
                  </a:lnTo>
                  <a:lnTo>
                    <a:pt x="11082" y="9689"/>
                  </a:lnTo>
                  <a:lnTo>
                    <a:pt x="11310" y="9632"/>
                  </a:lnTo>
                  <a:lnTo>
                    <a:pt x="11379" y="9221"/>
                  </a:lnTo>
                  <a:lnTo>
                    <a:pt x="10865" y="9187"/>
                  </a:lnTo>
                  <a:lnTo>
                    <a:pt x="10865" y="8605"/>
                  </a:lnTo>
                  <a:lnTo>
                    <a:pt x="10523" y="8274"/>
                  </a:lnTo>
                  <a:lnTo>
                    <a:pt x="10854" y="7076"/>
                  </a:lnTo>
                  <a:lnTo>
                    <a:pt x="11835" y="6220"/>
                  </a:lnTo>
                  <a:lnTo>
                    <a:pt x="11869" y="5033"/>
                  </a:lnTo>
                  <a:lnTo>
                    <a:pt x="12121" y="3196"/>
                  </a:lnTo>
                  <a:lnTo>
                    <a:pt x="12280" y="2808"/>
                  </a:lnTo>
                  <a:lnTo>
                    <a:pt x="11949" y="2500"/>
                  </a:lnTo>
                  <a:lnTo>
                    <a:pt x="11927" y="2203"/>
                  </a:lnTo>
                  <a:lnTo>
                    <a:pt x="11641" y="1975"/>
                  </a:lnTo>
                  <a:lnTo>
                    <a:pt x="11413" y="560"/>
                  </a:lnTo>
                  <a:lnTo>
                    <a:pt x="10854" y="90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5"/>
            <p:cNvSpPr/>
            <p:nvPr/>
          </p:nvSpPr>
          <p:spPr>
            <a:xfrm>
              <a:off x="3775325" y="2797425"/>
              <a:ext cx="236250" cy="218550"/>
            </a:xfrm>
            <a:custGeom>
              <a:avLst/>
              <a:gdLst/>
              <a:ahLst/>
              <a:cxnLst/>
              <a:rect l="l" t="t" r="r" b="b"/>
              <a:pathLst>
                <a:path w="9450" h="8742" extrusionOk="0">
                  <a:moveTo>
                    <a:pt x="9130" y="1256"/>
                  </a:moveTo>
                  <a:lnTo>
                    <a:pt x="8982" y="1278"/>
                  </a:lnTo>
                  <a:lnTo>
                    <a:pt x="8423" y="286"/>
                  </a:lnTo>
                  <a:lnTo>
                    <a:pt x="8240" y="251"/>
                  </a:lnTo>
                  <a:lnTo>
                    <a:pt x="7624" y="753"/>
                  </a:lnTo>
                  <a:lnTo>
                    <a:pt x="7019" y="502"/>
                  </a:lnTo>
                  <a:lnTo>
                    <a:pt x="6585" y="445"/>
                  </a:lnTo>
                  <a:lnTo>
                    <a:pt x="6357" y="571"/>
                  </a:lnTo>
                  <a:lnTo>
                    <a:pt x="5889" y="537"/>
                  </a:lnTo>
                  <a:lnTo>
                    <a:pt x="5421" y="925"/>
                  </a:lnTo>
                  <a:lnTo>
                    <a:pt x="5022" y="959"/>
                  </a:lnTo>
                  <a:lnTo>
                    <a:pt x="4052" y="480"/>
                  </a:lnTo>
                  <a:lnTo>
                    <a:pt x="3675" y="696"/>
                  </a:lnTo>
                  <a:lnTo>
                    <a:pt x="3264" y="685"/>
                  </a:lnTo>
                  <a:lnTo>
                    <a:pt x="2968" y="343"/>
                  </a:lnTo>
                  <a:lnTo>
                    <a:pt x="2169" y="0"/>
                  </a:lnTo>
                  <a:lnTo>
                    <a:pt x="1313" y="114"/>
                  </a:lnTo>
                  <a:lnTo>
                    <a:pt x="1107" y="308"/>
                  </a:lnTo>
                  <a:lnTo>
                    <a:pt x="993" y="822"/>
                  </a:lnTo>
                  <a:lnTo>
                    <a:pt x="765" y="1199"/>
                  </a:lnTo>
                  <a:lnTo>
                    <a:pt x="719" y="2009"/>
                  </a:lnTo>
                  <a:lnTo>
                    <a:pt x="697" y="2306"/>
                  </a:lnTo>
                  <a:lnTo>
                    <a:pt x="868" y="2853"/>
                  </a:lnTo>
                  <a:lnTo>
                    <a:pt x="708" y="3207"/>
                  </a:lnTo>
                  <a:lnTo>
                    <a:pt x="799" y="3447"/>
                  </a:lnTo>
                  <a:lnTo>
                    <a:pt x="411" y="4017"/>
                  </a:lnTo>
                  <a:lnTo>
                    <a:pt x="172" y="4291"/>
                  </a:lnTo>
                  <a:lnTo>
                    <a:pt x="23" y="4862"/>
                  </a:lnTo>
                  <a:lnTo>
                    <a:pt x="35" y="5444"/>
                  </a:lnTo>
                  <a:lnTo>
                    <a:pt x="0" y="6905"/>
                  </a:lnTo>
                  <a:lnTo>
                    <a:pt x="697" y="6905"/>
                  </a:lnTo>
                  <a:lnTo>
                    <a:pt x="1313" y="6905"/>
                  </a:lnTo>
                  <a:lnTo>
                    <a:pt x="1861" y="7498"/>
                  </a:lnTo>
                  <a:lnTo>
                    <a:pt x="2135" y="8160"/>
                  </a:lnTo>
                  <a:lnTo>
                    <a:pt x="2568" y="8719"/>
                  </a:lnTo>
                  <a:lnTo>
                    <a:pt x="3207" y="8742"/>
                  </a:lnTo>
                  <a:lnTo>
                    <a:pt x="3515" y="8548"/>
                  </a:lnTo>
                  <a:lnTo>
                    <a:pt x="3824" y="8582"/>
                  </a:lnTo>
                  <a:lnTo>
                    <a:pt x="4645" y="8263"/>
                  </a:lnTo>
                  <a:lnTo>
                    <a:pt x="4851" y="7612"/>
                  </a:lnTo>
                  <a:lnTo>
                    <a:pt x="5227" y="6745"/>
                  </a:lnTo>
                  <a:lnTo>
                    <a:pt x="5455" y="6733"/>
                  </a:lnTo>
                  <a:lnTo>
                    <a:pt x="5935" y="6208"/>
                  </a:lnTo>
                  <a:lnTo>
                    <a:pt x="6231" y="6186"/>
                  </a:lnTo>
                  <a:lnTo>
                    <a:pt x="6688" y="6562"/>
                  </a:lnTo>
                  <a:lnTo>
                    <a:pt x="7247" y="6243"/>
                  </a:lnTo>
                  <a:lnTo>
                    <a:pt x="7316" y="5878"/>
                  </a:lnTo>
                  <a:lnTo>
                    <a:pt x="7487" y="5501"/>
                  </a:lnTo>
                  <a:lnTo>
                    <a:pt x="7601" y="5044"/>
                  </a:lnTo>
                  <a:lnTo>
                    <a:pt x="8023" y="4679"/>
                  </a:lnTo>
                  <a:lnTo>
                    <a:pt x="8183" y="4029"/>
                  </a:lnTo>
                  <a:lnTo>
                    <a:pt x="8354" y="3835"/>
                  </a:lnTo>
                  <a:lnTo>
                    <a:pt x="8457" y="3367"/>
                  </a:lnTo>
                  <a:lnTo>
                    <a:pt x="8674" y="2796"/>
                  </a:lnTo>
                  <a:lnTo>
                    <a:pt x="9324" y="2077"/>
                  </a:lnTo>
                  <a:lnTo>
                    <a:pt x="9370" y="1781"/>
                  </a:lnTo>
                  <a:lnTo>
                    <a:pt x="9450" y="162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5"/>
            <p:cNvSpPr/>
            <p:nvPr/>
          </p:nvSpPr>
          <p:spPr>
            <a:xfrm>
              <a:off x="1977050" y="2771450"/>
              <a:ext cx="94450" cy="97325"/>
            </a:xfrm>
            <a:custGeom>
              <a:avLst/>
              <a:gdLst/>
              <a:ahLst/>
              <a:cxnLst/>
              <a:rect l="l" t="t" r="r" b="b"/>
              <a:pathLst>
                <a:path w="3778" h="3893" extrusionOk="0">
                  <a:moveTo>
                    <a:pt x="3778" y="24"/>
                  </a:moveTo>
                  <a:lnTo>
                    <a:pt x="3515" y="1"/>
                  </a:lnTo>
                  <a:lnTo>
                    <a:pt x="3378" y="126"/>
                  </a:lnTo>
                  <a:lnTo>
                    <a:pt x="3093" y="240"/>
                  </a:lnTo>
                  <a:lnTo>
                    <a:pt x="2899" y="240"/>
                  </a:lnTo>
                  <a:lnTo>
                    <a:pt x="2716" y="355"/>
                  </a:lnTo>
                  <a:lnTo>
                    <a:pt x="2557" y="309"/>
                  </a:lnTo>
                  <a:lnTo>
                    <a:pt x="2431" y="183"/>
                  </a:lnTo>
                  <a:lnTo>
                    <a:pt x="2340" y="206"/>
                  </a:lnTo>
                  <a:lnTo>
                    <a:pt x="2226" y="423"/>
                  </a:lnTo>
                  <a:lnTo>
                    <a:pt x="2157" y="412"/>
                  </a:lnTo>
                  <a:lnTo>
                    <a:pt x="2112" y="594"/>
                  </a:lnTo>
                  <a:lnTo>
                    <a:pt x="1815" y="857"/>
                  </a:lnTo>
                  <a:lnTo>
                    <a:pt x="1655" y="948"/>
                  </a:lnTo>
                  <a:lnTo>
                    <a:pt x="1575" y="1062"/>
                  </a:lnTo>
                  <a:lnTo>
                    <a:pt x="1358" y="879"/>
                  </a:lnTo>
                  <a:lnTo>
                    <a:pt x="1153" y="1119"/>
                  </a:lnTo>
                  <a:lnTo>
                    <a:pt x="982" y="1119"/>
                  </a:lnTo>
                  <a:lnTo>
                    <a:pt x="799" y="1153"/>
                  </a:lnTo>
                  <a:lnTo>
                    <a:pt x="776" y="1598"/>
                  </a:lnTo>
                  <a:lnTo>
                    <a:pt x="662" y="1598"/>
                  </a:lnTo>
                  <a:lnTo>
                    <a:pt x="548" y="1804"/>
                  </a:lnTo>
                  <a:lnTo>
                    <a:pt x="286" y="1850"/>
                  </a:lnTo>
                  <a:lnTo>
                    <a:pt x="229" y="1907"/>
                  </a:lnTo>
                  <a:lnTo>
                    <a:pt x="103" y="1770"/>
                  </a:lnTo>
                  <a:lnTo>
                    <a:pt x="0" y="1907"/>
                  </a:lnTo>
                  <a:lnTo>
                    <a:pt x="377" y="2317"/>
                  </a:lnTo>
                  <a:lnTo>
                    <a:pt x="685" y="2603"/>
                  </a:lnTo>
                  <a:lnTo>
                    <a:pt x="833" y="2911"/>
                  </a:lnTo>
                  <a:lnTo>
                    <a:pt x="1187" y="3276"/>
                  </a:lnTo>
                  <a:lnTo>
                    <a:pt x="1438" y="3561"/>
                  </a:lnTo>
                  <a:lnTo>
                    <a:pt x="1575" y="3447"/>
                  </a:lnTo>
                  <a:lnTo>
                    <a:pt x="2066" y="3687"/>
                  </a:lnTo>
                  <a:lnTo>
                    <a:pt x="2271" y="3573"/>
                  </a:lnTo>
                  <a:lnTo>
                    <a:pt x="2511" y="3653"/>
                  </a:lnTo>
                  <a:lnTo>
                    <a:pt x="2625" y="3835"/>
                  </a:lnTo>
                  <a:lnTo>
                    <a:pt x="2865" y="3892"/>
                  </a:lnTo>
                  <a:lnTo>
                    <a:pt x="3070" y="3710"/>
                  </a:lnTo>
                  <a:lnTo>
                    <a:pt x="2956" y="3550"/>
                  </a:lnTo>
                  <a:lnTo>
                    <a:pt x="2933" y="3299"/>
                  </a:lnTo>
                  <a:lnTo>
                    <a:pt x="3104" y="3071"/>
                  </a:lnTo>
                  <a:lnTo>
                    <a:pt x="3082" y="2831"/>
                  </a:lnTo>
                  <a:lnTo>
                    <a:pt x="3184" y="2443"/>
                  </a:lnTo>
                  <a:lnTo>
                    <a:pt x="3310" y="2352"/>
                  </a:lnTo>
                  <a:lnTo>
                    <a:pt x="3321" y="1952"/>
                  </a:lnTo>
                  <a:lnTo>
                    <a:pt x="3298" y="1713"/>
                  </a:lnTo>
                  <a:lnTo>
                    <a:pt x="3356" y="1302"/>
                  </a:lnTo>
                  <a:lnTo>
                    <a:pt x="3481" y="948"/>
                  </a:lnTo>
                  <a:lnTo>
                    <a:pt x="3675" y="640"/>
                  </a:lnTo>
                  <a:lnTo>
                    <a:pt x="3641" y="309"/>
                  </a:lnTo>
                  <a:lnTo>
                    <a:pt x="3698"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5"/>
            <p:cNvSpPr/>
            <p:nvPr/>
          </p:nvSpPr>
          <p:spPr>
            <a:xfrm>
              <a:off x="3778450" y="1905550"/>
              <a:ext cx="63375" cy="58800"/>
            </a:xfrm>
            <a:custGeom>
              <a:avLst/>
              <a:gdLst/>
              <a:ahLst/>
              <a:cxnLst/>
              <a:rect l="l" t="t" r="r" b="b"/>
              <a:pathLst>
                <a:path w="2535" h="2352" extrusionOk="0">
                  <a:moveTo>
                    <a:pt x="1827" y="1439"/>
                  </a:moveTo>
                  <a:lnTo>
                    <a:pt x="2238" y="1439"/>
                  </a:lnTo>
                  <a:lnTo>
                    <a:pt x="2398" y="1108"/>
                  </a:lnTo>
                  <a:lnTo>
                    <a:pt x="2534" y="309"/>
                  </a:lnTo>
                  <a:lnTo>
                    <a:pt x="2398" y="24"/>
                  </a:lnTo>
                  <a:lnTo>
                    <a:pt x="1838" y="1"/>
                  </a:lnTo>
                  <a:lnTo>
                    <a:pt x="914" y="366"/>
                  </a:lnTo>
                  <a:lnTo>
                    <a:pt x="355" y="1633"/>
                  </a:lnTo>
                  <a:lnTo>
                    <a:pt x="1" y="1884"/>
                  </a:lnTo>
                  <a:lnTo>
                    <a:pt x="1" y="1884"/>
                  </a:lnTo>
                  <a:lnTo>
                    <a:pt x="515" y="1952"/>
                  </a:lnTo>
                  <a:lnTo>
                    <a:pt x="1142" y="1770"/>
                  </a:lnTo>
                  <a:lnTo>
                    <a:pt x="1587" y="2146"/>
                  </a:lnTo>
                  <a:lnTo>
                    <a:pt x="1987" y="235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5"/>
            <p:cNvSpPr/>
            <p:nvPr/>
          </p:nvSpPr>
          <p:spPr>
            <a:xfrm>
              <a:off x="3799850" y="1383450"/>
              <a:ext cx="372075" cy="424550"/>
            </a:xfrm>
            <a:custGeom>
              <a:avLst/>
              <a:gdLst/>
              <a:ahLst/>
              <a:cxnLst/>
              <a:rect l="l" t="t" r="r" b="b"/>
              <a:pathLst>
                <a:path w="14883" h="16982" extrusionOk="0">
                  <a:moveTo>
                    <a:pt x="12851" y="6517"/>
                  </a:moveTo>
                  <a:lnTo>
                    <a:pt x="11870" y="6665"/>
                  </a:lnTo>
                  <a:lnTo>
                    <a:pt x="10820" y="6631"/>
                  </a:lnTo>
                  <a:lnTo>
                    <a:pt x="10101" y="7259"/>
                  </a:lnTo>
                  <a:lnTo>
                    <a:pt x="9142" y="7213"/>
                  </a:lnTo>
                  <a:lnTo>
                    <a:pt x="7932" y="7544"/>
                  </a:lnTo>
                  <a:lnTo>
                    <a:pt x="6494" y="8514"/>
                  </a:lnTo>
                  <a:lnTo>
                    <a:pt x="5581" y="9085"/>
                  </a:lnTo>
                  <a:lnTo>
                    <a:pt x="4326" y="10602"/>
                  </a:lnTo>
                  <a:lnTo>
                    <a:pt x="3310" y="11721"/>
                  </a:lnTo>
                  <a:lnTo>
                    <a:pt x="2158" y="12554"/>
                  </a:lnTo>
                  <a:lnTo>
                    <a:pt x="549" y="13239"/>
                  </a:lnTo>
                  <a:lnTo>
                    <a:pt x="1" y="13752"/>
                  </a:lnTo>
                  <a:lnTo>
                    <a:pt x="263" y="15658"/>
                  </a:lnTo>
                  <a:lnTo>
                    <a:pt x="537" y="16560"/>
                  </a:lnTo>
                  <a:lnTo>
                    <a:pt x="1450" y="16982"/>
                  </a:lnTo>
                  <a:lnTo>
                    <a:pt x="2306" y="16788"/>
                  </a:lnTo>
                  <a:lnTo>
                    <a:pt x="3516" y="15818"/>
                  </a:lnTo>
                  <a:lnTo>
                    <a:pt x="3995" y="16331"/>
                  </a:lnTo>
                  <a:lnTo>
                    <a:pt x="4235" y="15863"/>
                  </a:lnTo>
                  <a:lnTo>
                    <a:pt x="4726" y="15293"/>
                  </a:lnTo>
                  <a:lnTo>
                    <a:pt x="4851" y="14300"/>
                  </a:lnTo>
                  <a:lnTo>
                    <a:pt x="4406" y="13889"/>
                  </a:lnTo>
                  <a:lnTo>
                    <a:pt x="4269" y="12805"/>
                  </a:lnTo>
                  <a:lnTo>
                    <a:pt x="4589" y="12052"/>
                  </a:lnTo>
                  <a:lnTo>
                    <a:pt x="5205" y="12063"/>
                  </a:lnTo>
                  <a:lnTo>
                    <a:pt x="5387" y="11755"/>
                  </a:lnTo>
                  <a:lnTo>
                    <a:pt x="5136" y="11481"/>
                  </a:lnTo>
                  <a:lnTo>
                    <a:pt x="5947" y="10351"/>
                  </a:lnTo>
                  <a:lnTo>
                    <a:pt x="6437" y="9484"/>
                  </a:lnTo>
                  <a:lnTo>
                    <a:pt x="6745" y="8925"/>
                  </a:lnTo>
                  <a:lnTo>
                    <a:pt x="7316" y="8936"/>
                  </a:lnTo>
                  <a:lnTo>
                    <a:pt x="7407" y="8491"/>
                  </a:lnTo>
                  <a:lnTo>
                    <a:pt x="8526" y="8628"/>
                  </a:lnTo>
                  <a:lnTo>
                    <a:pt x="8526" y="8126"/>
                  </a:lnTo>
                  <a:lnTo>
                    <a:pt x="8891" y="8080"/>
                  </a:lnTo>
                  <a:lnTo>
                    <a:pt x="9188" y="7886"/>
                  </a:lnTo>
                  <a:lnTo>
                    <a:pt x="9918" y="8297"/>
                  </a:lnTo>
                  <a:lnTo>
                    <a:pt x="10671" y="8252"/>
                  </a:lnTo>
                  <a:lnTo>
                    <a:pt x="11345" y="8434"/>
                  </a:lnTo>
                  <a:lnTo>
                    <a:pt x="11824" y="8092"/>
                  </a:lnTo>
                  <a:lnTo>
                    <a:pt x="11984" y="7544"/>
                  </a:lnTo>
                  <a:lnTo>
                    <a:pt x="12805" y="7281"/>
                  </a:lnTo>
                  <a:lnTo>
                    <a:pt x="13627" y="7578"/>
                  </a:lnTo>
                  <a:lnTo>
                    <a:pt x="13513" y="8126"/>
                  </a:lnTo>
                  <a:lnTo>
                    <a:pt x="13969" y="8058"/>
                  </a:lnTo>
                  <a:lnTo>
                    <a:pt x="14882" y="7738"/>
                  </a:lnTo>
                  <a:lnTo>
                    <a:pt x="14882" y="7738"/>
                  </a:lnTo>
                  <a:lnTo>
                    <a:pt x="14106" y="7270"/>
                  </a:lnTo>
                  <a:lnTo>
                    <a:pt x="14791" y="7065"/>
                  </a:lnTo>
                  <a:close/>
                  <a:moveTo>
                    <a:pt x="9633" y="1769"/>
                  </a:moveTo>
                  <a:lnTo>
                    <a:pt x="8834" y="1621"/>
                  </a:lnTo>
                  <a:lnTo>
                    <a:pt x="8560" y="1381"/>
                  </a:lnTo>
                  <a:lnTo>
                    <a:pt x="7533" y="1507"/>
                  </a:lnTo>
                  <a:lnTo>
                    <a:pt x="7898" y="1724"/>
                  </a:lnTo>
                  <a:lnTo>
                    <a:pt x="7590" y="1895"/>
                  </a:lnTo>
                  <a:lnTo>
                    <a:pt x="8537" y="2055"/>
                  </a:lnTo>
                  <a:close/>
                  <a:moveTo>
                    <a:pt x="6004" y="583"/>
                  </a:moveTo>
                  <a:lnTo>
                    <a:pt x="5319" y="354"/>
                  </a:lnTo>
                  <a:lnTo>
                    <a:pt x="4589" y="377"/>
                  </a:lnTo>
                  <a:lnTo>
                    <a:pt x="4452" y="594"/>
                  </a:lnTo>
                  <a:lnTo>
                    <a:pt x="3733" y="594"/>
                  </a:lnTo>
                  <a:lnTo>
                    <a:pt x="3425" y="377"/>
                  </a:lnTo>
                  <a:lnTo>
                    <a:pt x="2101" y="605"/>
                  </a:lnTo>
                  <a:lnTo>
                    <a:pt x="2557" y="1107"/>
                  </a:lnTo>
                  <a:lnTo>
                    <a:pt x="3641" y="1655"/>
                  </a:lnTo>
                  <a:lnTo>
                    <a:pt x="4452" y="1849"/>
                  </a:lnTo>
                  <a:lnTo>
                    <a:pt x="4018" y="2089"/>
                  </a:lnTo>
                  <a:lnTo>
                    <a:pt x="5216" y="2511"/>
                  </a:lnTo>
                  <a:lnTo>
                    <a:pt x="5844" y="2477"/>
                  </a:lnTo>
                  <a:lnTo>
                    <a:pt x="5981" y="1918"/>
                  </a:lnTo>
                  <a:lnTo>
                    <a:pt x="6403" y="1792"/>
                  </a:lnTo>
                  <a:lnTo>
                    <a:pt x="6574" y="1313"/>
                  </a:lnTo>
                  <a:lnTo>
                    <a:pt x="7784" y="1050"/>
                  </a:lnTo>
                  <a:close/>
                  <a:moveTo>
                    <a:pt x="9462" y="137"/>
                  </a:moveTo>
                  <a:lnTo>
                    <a:pt x="8161" y="1"/>
                  </a:lnTo>
                  <a:lnTo>
                    <a:pt x="7704" y="172"/>
                  </a:lnTo>
                  <a:lnTo>
                    <a:pt x="6951" y="23"/>
                  </a:lnTo>
                  <a:lnTo>
                    <a:pt x="5467" y="195"/>
                  </a:lnTo>
                  <a:lnTo>
                    <a:pt x="6072" y="480"/>
                  </a:lnTo>
                  <a:lnTo>
                    <a:pt x="6803" y="480"/>
                  </a:lnTo>
                  <a:lnTo>
                    <a:pt x="6928" y="662"/>
                  </a:lnTo>
                  <a:lnTo>
                    <a:pt x="8446" y="765"/>
                  </a:lnTo>
                  <a:lnTo>
                    <a:pt x="9884" y="697"/>
                  </a:lnTo>
                  <a:lnTo>
                    <a:pt x="10500" y="3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5"/>
            <p:cNvSpPr/>
            <p:nvPr/>
          </p:nvSpPr>
          <p:spPr>
            <a:xfrm>
              <a:off x="5268050" y="2421950"/>
              <a:ext cx="165500" cy="91050"/>
            </a:xfrm>
            <a:custGeom>
              <a:avLst/>
              <a:gdLst/>
              <a:ahLst/>
              <a:cxnLst/>
              <a:rect l="l" t="t" r="r" b="b"/>
              <a:pathLst>
                <a:path w="6620" h="3642" extrusionOk="0">
                  <a:moveTo>
                    <a:pt x="6391" y="2306"/>
                  </a:moveTo>
                  <a:lnTo>
                    <a:pt x="5466" y="2226"/>
                  </a:lnTo>
                  <a:lnTo>
                    <a:pt x="4554" y="2009"/>
                  </a:lnTo>
                  <a:lnTo>
                    <a:pt x="3835" y="1610"/>
                  </a:lnTo>
                  <a:lnTo>
                    <a:pt x="3195" y="1439"/>
                  </a:lnTo>
                  <a:lnTo>
                    <a:pt x="2842" y="994"/>
                  </a:lnTo>
                  <a:lnTo>
                    <a:pt x="2385" y="868"/>
                  </a:lnTo>
                  <a:lnTo>
                    <a:pt x="1472" y="286"/>
                  </a:lnTo>
                  <a:lnTo>
                    <a:pt x="799" y="1"/>
                  </a:lnTo>
                  <a:lnTo>
                    <a:pt x="525" y="206"/>
                  </a:lnTo>
                  <a:lnTo>
                    <a:pt x="126" y="617"/>
                  </a:lnTo>
                  <a:lnTo>
                    <a:pt x="0" y="1462"/>
                  </a:lnTo>
                  <a:lnTo>
                    <a:pt x="810" y="1815"/>
                  </a:lnTo>
                  <a:lnTo>
                    <a:pt x="1643" y="2260"/>
                  </a:lnTo>
                  <a:lnTo>
                    <a:pt x="2739" y="2763"/>
                  </a:lnTo>
                  <a:lnTo>
                    <a:pt x="3823" y="2888"/>
                  </a:lnTo>
                  <a:lnTo>
                    <a:pt x="4359" y="3345"/>
                  </a:lnTo>
                  <a:lnTo>
                    <a:pt x="4976" y="3436"/>
                  </a:lnTo>
                  <a:lnTo>
                    <a:pt x="5946" y="3641"/>
                  </a:lnTo>
                  <a:lnTo>
                    <a:pt x="6608" y="3630"/>
                  </a:lnTo>
                  <a:lnTo>
                    <a:pt x="6619" y="3276"/>
                  </a:lnTo>
                  <a:lnTo>
                    <a:pt x="6402" y="269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5"/>
            <p:cNvSpPr/>
            <p:nvPr/>
          </p:nvSpPr>
          <p:spPr>
            <a:xfrm>
              <a:off x="6693125" y="3893550"/>
              <a:ext cx="362375" cy="274500"/>
            </a:xfrm>
            <a:custGeom>
              <a:avLst/>
              <a:gdLst/>
              <a:ahLst/>
              <a:cxnLst/>
              <a:rect l="l" t="t" r="r" b="b"/>
              <a:pathLst>
                <a:path w="14495" h="10980" extrusionOk="0">
                  <a:moveTo>
                    <a:pt x="8366" y="5924"/>
                  </a:moveTo>
                  <a:lnTo>
                    <a:pt x="8492" y="5559"/>
                  </a:lnTo>
                  <a:lnTo>
                    <a:pt x="7659" y="5969"/>
                  </a:lnTo>
                  <a:lnTo>
                    <a:pt x="7179" y="6449"/>
                  </a:lnTo>
                  <a:lnTo>
                    <a:pt x="6723" y="6677"/>
                  </a:lnTo>
                  <a:lnTo>
                    <a:pt x="5878" y="7339"/>
                  </a:lnTo>
                  <a:lnTo>
                    <a:pt x="5079" y="7795"/>
                  </a:lnTo>
                  <a:lnTo>
                    <a:pt x="4087" y="8252"/>
                  </a:lnTo>
                  <a:lnTo>
                    <a:pt x="3299" y="8594"/>
                  </a:lnTo>
                  <a:lnTo>
                    <a:pt x="2683" y="8754"/>
                  </a:lnTo>
                  <a:lnTo>
                    <a:pt x="1074" y="9621"/>
                  </a:lnTo>
                  <a:lnTo>
                    <a:pt x="161" y="10272"/>
                  </a:lnTo>
                  <a:lnTo>
                    <a:pt x="1" y="10603"/>
                  </a:lnTo>
                  <a:lnTo>
                    <a:pt x="731" y="10660"/>
                  </a:lnTo>
                  <a:lnTo>
                    <a:pt x="948" y="10957"/>
                  </a:lnTo>
                  <a:lnTo>
                    <a:pt x="1587" y="10979"/>
                  </a:lnTo>
                  <a:lnTo>
                    <a:pt x="2158" y="10717"/>
                  </a:lnTo>
                  <a:lnTo>
                    <a:pt x="3059" y="10317"/>
                  </a:lnTo>
                  <a:lnTo>
                    <a:pt x="4212" y="9439"/>
                  </a:lnTo>
                  <a:lnTo>
                    <a:pt x="4874" y="8845"/>
                  </a:lnTo>
                  <a:lnTo>
                    <a:pt x="5764" y="8526"/>
                  </a:lnTo>
                  <a:lnTo>
                    <a:pt x="6335" y="8503"/>
                  </a:lnTo>
                  <a:lnTo>
                    <a:pt x="6415" y="8092"/>
                  </a:lnTo>
                  <a:lnTo>
                    <a:pt x="7077" y="7738"/>
                  </a:lnTo>
                  <a:lnTo>
                    <a:pt x="8069" y="7099"/>
                  </a:lnTo>
                  <a:lnTo>
                    <a:pt x="8674" y="6677"/>
                  </a:lnTo>
                  <a:lnTo>
                    <a:pt x="8971" y="6312"/>
                  </a:lnTo>
                  <a:lnTo>
                    <a:pt x="9039" y="5935"/>
                  </a:lnTo>
                  <a:lnTo>
                    <a:pt x="8241" y="6300"/>
                  </a:lnTo>
                  <a:close/>
                  <a:moveTo>
                    <a:pt x="12475" y="1576"/>
                  </a:moveTo>
                  <a:lnTo>
                    <a:pt x="12737" y="754"/>
                  </a:lnTo>
                  <a:lnTo>
                    <a:pt x="12303" y="514"/>
                  </a:lnTo>
                  <a:lnTo>
                    <a:pt x="12189" y="1"/>
                  </a:lnTo>
                  <a:lnTo>
                    <a:pt x="11858" y="69"/>
                  </a:lnTo>
                  <a:lnTo>
                    <a:pt x="11801" y="731"/>
                  </a:lnTo>
                  <a:lnTo>
                    <a:pt x="11915" y="1541"/>
                  </a:lnTo>
                  <a:lnTo>
                    <a:pt x="12041" y="1929"/>
                  </a:lnTo>
                  <a:lnTo>
                    <a:pt x="11915" y="2089"/>
                  </a:lnTo>
                  <a:lnTo>
                    <a:pt x="11824" y="2717"/>
                  </a:lnTo>
                  <a:lnTo>
                    <a:pt x="11482" y="3299"/>
                  </a:lnTo>
                  <a:lnTo>
                    <a:pt x="10888" y="4018"/>
                  </a:lnTo>
                  <a:lnTo>
                    <a:pt x="10135" y="4326"/>
                  </a:lnTo>
                  <a:lnTo>
                    <a:pt x="9884" y="4668"/>
                  </a:lnTo>
                  <a:lnTo>
                    <a:pt x="10420" y="5022"/>
                  </a:lnTo>
                  <a:lnTo>
                    <a:pt x="10306" y="5524"/>
                  </a:lnTo>
                  <a:lnTo>
                    <a:pt x="9313" y="6255"/>
                  </a:lnTo>
                  <a:lnTo>
                    <a:pt x="9519" y="6380"/>
                  </a:lnTo>
                  <a:lnTo>
                    <a:pt x="9462" y="6608"/>
                  </a:lnTo>
                  <a:lnTo>
                    <a:pt x="10306" y="6255"/>
                  </a:lnTo>
                  <a:lnTo>
                    <a:pt x="11139" y="5650"/>
                  </a:lnTo>
                  <a:lnTo>
                    <a:pt x="11790" y="5171"/>
                  </a:lnTo>
                  <a:lnTo>
                    <a:pt x="12018" y="4999"/>
                  </a:lnTo>
                  <a:lnTo>
                    <a:pt x="12223" y="4611"/>
                  </a:lnTo>
                  <a:lnTo>
                    <a:pt x="12623" y="4326"/>
                  </a:lnTo>
                  <a:lnTo>
                    <a:pt x="13171" y="4360"/>
                  </a:lnTo>
                  <a:lnTo>
                    <a:pt x="13764" y="3812"/>
                  </a:lnTo>
                  <a:lnTo>
                    <a:pt x="14494" y="3002"/>
                  </a:lnTo>
                  <a:lnTo>
                    <a:pt x="14198" y="2888"/>
                  </a:lnTo>
                  <a:lnTo>
                    <a:pt x="13536" y="3242"/>
                  </a:lnTo>
                  <a:lnTo>
                    <a:pt x="13079" y="3173"/>
                  </a:lnTo>
                  <a:lnTo>
                    <a:pt x="12669" y="2877"/>
                  </a:lnTo>
                  <a:lnTo>
                    <a:pt x="12999" y="2169"/>
                  </a:lnTo>
                  <a:lnTo>
                    <a:pt x="12828" y="1918"/>
                  </a:lnTo>
                  <a:lnTo>
                    <a:pt x="12406" y="254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5"/>
            <p:cNvSpPr/>
            <p:nvPr/>
          </p:nvSpPr>
          <p:spPr>
            <a:xfrm>
              <a:off x="4746775" y="2513250"/>
              <a:ext cx="147250" cy="221150"/>
            </a:xfrm>
            <a:custGeom>
              <a:avLst/>
              <a:gdLst/>
              <a:ahLst/>
              <a:cxnLst/>
              <a:rect l="l" t="t" r="r" b="b"/>
              <a:pathLst>
                <a:path w="5890" h="8846" extrusionOk="0">
                  <a:moveTo>
                    <a:pt x="5251" y="4794"/>
                  </a:moveTo>
                  <a:lnTo>
                    <a:pt x="5547" y="4509"/>
                  </a:lnTo>
                  <a:lnTo>
                    <a:pt x="5661" y="4246"/>
                  </a:lnTo>
                  <a:lnTo>
                    <a:pt x="5890" y="3710"/>
                  </a:lnTo>
                  <a:lnTo>
                    <a:pt x="5867" y="3504"/>
                  </a:lnTo>
                  <a:lnTo>
                    <a:pt x="5570" y="3390"/>
                  </a:lnTo>
                  <a:lnTo>
                    <a:pt x="5342" y="3093"/>
                  </a:lnTo>
                  <a:lnTo>
                    <a:pt x="4931" y="2568"/>
                  </a:lnTo>
                  <a:lnTo>
                    <a:pt x="4463" y="2409"/>
                  </a:lnTo>
                  <a:lnTo>
                    <a:pt x="3881" y="2283"/>
                  </a:lnTo>
                  <a:lnTo>
                    <a:pt x="3402" y="1952"/>
                  </a:lnTo>
                  <a:lnTo>
                    <a:pt x="2991" y="1336"/>
                  </a:lnTo>
                  <a:lnTo>
                    <a:pt x="2592" y="1336"/>
                  </a:lnTo>
                  <a:lnTo>
                    <a:pt x="2580" y="1929"/>
                  </a:lnTo>
                  <a:lnTo>
                    <a:pt x="2740" y="2055"/>
                  </a:lnTo>
                  <a:lnTo>
                    <a:pt x="2398" y="2238"/>
                  </a:lnTo>
                  <a:lnTo>
                    <a:pt x="2432" y="2603"/>
                  </a:lnTo>
                  <a:lnTo>
                    <a:pt x="2238" y="2979"/>
                  </a:lnTo>
                  <a:lnTo>
                    <a:pt x="2249" y="3344"/>
                  </a:lnTo>
                  <a:lnTo>
                    <a:pt x="2660" y="3995"/>
                  </a:lnTo>
                  <a:lnTo>
                    <a:pt x="2295" y="5798"/>
                  </a:lnTo>
                  <a:lnTo>
                    <a:pt x="1" y="6711"/>
                  </a:lnTo>
                  <a:lnTo>
                    <a:pt x="743" y="8217"/>
                  </a:lnTo>
                  <a:lnTo>
                    <a:pt x="1039" y="8845"/>
                  </a:lnTo>
                  <a:lnTo>
                    <a:pt x="1393" y="8800"/>
                  </a:lnTo>
                  <a:lnTo>
                    <a:pt x="1907" y="8480"/>
                  </a:lnTo>
                  <a:lnTo>
                    <a:pt x="2352" y="8571"/>
                  </a:lnTo>
                  <a:lnTo>
                    <a:pt x="2706" y="8309"/>
                  </a:lnTo>
                  <a:lnTo>
                    <a:pt x="2671" y="7955"/>
                  </a:lnTo>
                  <a:lnTo>
                    <a:pt x="2980" y="7727"/>
                  </a:lnTo>
                  <a:lnTo>
                    <a:pt x="3459" y="7727"/>
                  </a:lnTo>
                  <a:lnTo>
                    <a:pt x="3630" y="7544"/>
                  </a:lnTo>
                  <a:lnTo>
                    <a:pt x="3664" y="7099"/>
                  </a:lnTo>
                  <a:lnTo>
                    <a:pt x="4132" y="6757"/>
                  </a:lnTo>
                  <a:lnTo>
                    <a:pt x="4497" y="6757"/>
                  </a:lnTo>
                  <a:lnTo>
                    <a:pt x="4554" y="6643"/>
                  </a:lnTo>
                  <a:lnTo>
                    <a:pt x="4417" y="6049"/>
                  </a:lnTo>
                  <a:lnTo>
                    <a:pt x="4497" y="5593"/>
                  </a:lnTo>
                  <a:lnTo>
                    <a:pt x="4646" y="5376"/>
                  </a:lnTo>
                  <a:lnTo>
                    <a:pt x="4999" y="5421"/>
                  </a:lnTo>
                  <a:close/>
                  <a:moveTo>
                    <a:pt x="2877" y="457"/>
                  </a:moveTo>
                  <a:lnTo>
                    <a:pt x="2911" y="81"/>
                  </a:lnTo>
                  <a:lnTo>
                    <a:pt x="2808" y="1"/>
                  </a:lnTo>
                  <a:lnTo>
                    <a:pt x="2626" y="309"/>
                  </a:lnTo>
                  <a:lnTo>
                    <a:pt x="2808"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5"/>
            <p:cNvSpPr/>
            <p:nvPr/>
          </p:nvSpPr>
          <p:spPr>
            <a:xfrm>
              <a:off x="4893150" y="2268750"/>
              <a:ext cx="296175" cy="305875"/>
            </a:xfrm>
            <a:custGeom>
              <a:avLst/>
              <a:gdLst/>
              <a:ahLst/>
              <a:cxnLst/>
              <a:rect l="l" t="t" r="r" b="b"/>
              <a:pathLst>
                <a:path w="11847" h="12235" extrusionOk="0">
                  <a:moveTo>
                    <a:pt x="11846" y="1518"/>
                  </a:moveTo>
                  <a:lnTo>
                    <a:pt x="10500" y="1142"/>
                  </a:lnTo>
                  <a:lnTo>
                    <a:pt x="10089" y="434"/>
                  </a:lnTo>
                  <a:lnTo>
                    <a:pt x="9415" y="0"/>
                  </a:lnTo>
                  <a:lnTo>
                    <a:pt x="9016" y="103"/>
                  </a:lnTo>
                  <a:lnTo>
                    <a:pt x="8674" y="274"/>
                  </a:lnTo>
                  <a:lnTo>
                    <a:pt x="7852" y="388"/>
                  </a:lnTo>
                  <a:lnTo>
                    <a:pt x="7087" y="571"/>
                  </a:lnTo>
                  <a:lnTo>
                    <a:pt x="6745" y="971"/>
                  </a:lnTo>
                  <a:lnTo>
                    <a:pt x="7019" y="1370"/>
                  </a:lnTo>
                  <a:lnTo>
                    <a:pt x="7224" y="1826"/>
                  </a:lnTo>
                  <a:lnTo>
                    <a:pt x="6939" y="2214"/>
                  </a:lnTo>
                  <a:lnTo>
                    <a:pt x="7053" y="2568"/>
                  </a:lnTo>
                  <a:lnTo>
                    <a:pt x="6916" y="2899"/>
                  </a:lnTo>
                  <a:lnTo>
                    <a:pt x="6197" y="2876"/>
                  </a:lnTo>
                  <a:lnTo>
                    <a:pt x="6619" y="3470"/>
                  </a:lnTo>
                  <a:lnTo>
                    <a:pt x="6197" y="3698"/>
                  </a:lnTo>
                  <a:lnTo>
                    <a:pt x="5980" y="4246"/>
                  </a:lnTo>
                  <a:lnTo>
                    <a:pt x="6140" y="4782"/>
                  </a:lnTo>
                  <a:lnTo>
                    <a:pt x="5889" y="5045"/>
                  </a:lnTo>
                  <a:lnTo>
                    <a:pt x="5592" y="4953"/>
                  </a:lnTo>
                  <a:lnTo>
                    <a:pt x="5022" y="5079"/>
                  </a:lnTo>
                  <a:lnTo>
                    <a:pt x="4999" y="5330"/>
                  </a:lnTo>
                  <a:lnTo>
                    <a:pt x="4428" y="5330"/>
                  </a:lnTo>
                  <a:lnTo>
                    <a:pt x="4097" y="5844"/>
                  </a:lnTo>
                  <a:lnTo>
                    <a:pt x="4212" y="6608"/>
                  </a:lnTo>
                  <a:lnTo>
                    <a:pt x="3264" y="6985"/>
                  </a:lnTo>
                  <a:lnTo>
                    <a:pt x="2728" y="6905"/>
                  </a:lnTo>
                  <a:lnTo>
                    <a:pt x="2602" y="7110"/>
                  </a:lnTo>
                  <a:lnTo>
                    <a:pt x="2123" y="6996"/>
                  </a:lnTo>
                  <a:lnTo>
                    <a:pt x="1370" y="7122"/>
                  </a:lnTo>
                  <a:lnTo>
                    <a:pt x="0" y="6665"/>
                  </a:lnTo>
                  <a:lnTo>
                    <a:pt x="457" y="7133"/>
                  </a:lnTo>
                  <a:lnTo>
                    <a:pt x="856" y="7692"/>
                  </a:lnTo>
                  <a:lnTo>
                    <a:pt x="1655" y="8080"/>
                  </a:lnTo>
                  <a:lnTo>
                    <a:pt x="1804" y="8891"/>
                  </a:lnTo>
                  <a:lnTo>
                    <a:pt x="2192" y="9028"/>
                  </a:lnTo>
                  <a:lnTo>
                    <a:pt x="2317" y="9450"/>
                  </a:lnTo>
                  <a:lnTo>
                    <a:pt x="1256" y="9918"/>
                  </a:lnTo>
                  <a:lnTo>
                    <a:pt x="1085" y="10968"/>
                  </a:lnTo>
                  <a:lnTo>
                    <a:pt x="2169" y="10842"/>
                  </a:lnTo>
                  <a:lnTo>
                    <a:pt x="3447" y="10831"/>
                  </a:lnTo>
                  <a:lnTo>
                    <a:pt x="4851" y="10659"/>
                  </a:lnTo>
                  <a:lnTo>
                    <a:pt x="5558" y="11344"/>
                  </a:lnTo>
                  <a:lnTo>
                    <a:pt x="5855" y="11995"/>
                  </a:lnTo>
                  <a:lnTo>
                    <a:pt x="6448" y="12234"/>
                  </a:lnTo>
                  <a:lnTo>
                    <a:pt x="6905" y="11629"/>
                  </a:lnTo>
                  <a:lnTo>
                    <a:pt x="8617" y="11629"/>
                  </a:lnTo>
                  <a:lnTo>
                    <a:pt x="8366" y="10842"/>
                  </a:lnTo>
                  <a:lnTo>
                    <a:pt x="7863" y="10386"/>
                  </a:lnTo>
                  <a:lnTo>
                    <a:pt x="7681" y="9689"/>
                  </a:lnTo>
                  <a:lnTo>
                    <a:pt x="7110" y="9279"/>
                  </a:lnTo>
                  <a:lnTo>
                    <a:pt x="7806" y="8331"/>
                  </a:lnTo>
                  <a:lnTo>
                    <a:pt x="8719" y="8411"/>
                  </a:lnTo>
                  <a:lnTo>
                    <a:pt x="9358" y="7453"/>
                  </a:lnTo>
                  <a:lnTo>
                    <a:pt x="9667" y="6528"/>
                  </a:lnTo>
                  <a:lnTo>
                    <a:pt x="10214" y="5627"/>
                  </a:lnTo>
                  <a:lnTo>
                    <a:pt x="10077" y="4988"/>
                  </a:lnTo>
                  <a:lnTo>
                    <a:pt x="10602" y="4451"/>
                  </a:lnTo>
                  <a:lnTo>
                    <a:pt x="9895" y="4018"/>
                  </a:lnTo>
                  <a:lnTo>
                    <a:pt x="9473" y="3401"/>
                  </a:lnTo>
                  <a:lnTo>
                    <a:pt x="9016" y="2602"/>
                  </a:lnTo>
                  <a:lnTo>
                    <a:pt x="9290" y="2203"/>
                  </a:lnTo>
                  <a:lnTo>
                    <a:pt x="10500" y="2431"/>
                  </a:lnTo>
                  <a:lnTo>
                    <a:pt x="11321" y="22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5"/>
            <p:cNvSpPr/>
            <p:nvPr/>
          </p:nvSpPr>
          <p:spPr>
            <a:xfrm>
              <a:off x="2063775" y="2894125"/>
              <a:ext cx="114150" cy="54250"/>
            </a:xfrm>
            <a:custGeom>
              <a:avLst/>
              <a:gdLst/>
              <a:ahLst/>
              <a:cxnLst/>
              <a:rect l="l" t="t" r="r" b="b"/>
              <a:pathLst>
                <a:path w="4566" h="2170" extrusionOk="0">
                  <a:moveTo>
                    <a:pt x="4508" y="857"/>
                  </a:moveTo>
                  <a:lnTo>
                    <a:pt x="4223" y="594"/>
                  </a:lnTo>
                  <a:lnTo>
                    <a:pt x="3972" y="321"/>
                  </a:lnTo>
                  <a:lnTo>
                    <a:pt x="3618" y="172"/>
                  </a:lnTo>
                  <a:lnTo>
                    <a:pt x="3173" y="138"/>
                  </a:lnTo>
                  <a:lnTo>
                    <a:pt x="3219" y="58"/>
                  </a:lnTo>
                  <a:lnTo>
                    <a:pt x="2774" y="1"/>
                  </a:lnTo>
                  <a:lnTo>
                    <a:pt x="2489" y="263"/>
                  </a:lnTo>
                  <a:lnTo>
                    <a:pt x="1998" y="446"/>
                  </a:lnTo>
                  <a:lnTo>
                    <a:pt x="1633" y="674"/>
                  </a:lnTo>
                  <a:lnTo>
                    <a:pt x="1256" y="754"/>
                  </a:lnTo>
                  <a:lnTo>
                    <a:pt x="1039" y="526"/>
                  </a:lnTo>
                  <a:lnTo>
                    <a:pt x="971" y="594"/>
                  </a:lnTo>
                  <a:lnTo>
                    <a:pt x="640" y="549"/>
                  </a:lnTo>
                  <a:lnTo>
                    <a:pt x="663" y="366"/>
                  </a:lnTo>
                  <a:lnTo>
                    <a:pt x="400" y="35"/>
                  </a:lnTo>
                  <a:lnTo>
                    <a:pt x="81" y="127"/>
                  </a:lnTo>
                  <a:lnTo>
                    <a:pt x="69" y="480"/>
                  </a:lnTo>
                  <a:lnTo>
                    <a:pt x="229" y="629"/>
                  </a:lnTo>
                  <a:lnTo>
                    <a:pt x="115" y="720"/>
                  </a:lnTo>
                  <a:lnTo>
                    <a:pt x="126" y="891"/>
                  </a:lnTo>
                  <a:lnTo>
                    <a:pt x="58" y="1085"/>
                  </a:lnTo>
                  <a:lnTo>
                    <a:pt x="1" y="1256"/>
                  </a:lnTo>
                  <a:lnTo>
                    <a:pt x="81" y="1393"/>
                  </a:lnTo>
                  <a:lnTo>
                    <a:pt x="126" y="1199"/>
                  </a:lnTo>
                  <a:lnTo>
                    <a:pt x="469" y="1199"/>
                  </a:lnTo>
                  <a:lnTo>
                    <a:pt x="663" y="1291"/>
                  </a:lnTo>
                  <a:lnTo>
                    <a:pt x="994" y="1370"/>
                  </a:lnTo>
                  <a:lnTo>
                    <a:pt x="1142" y="1724"/>
                  </a:lnTo>
                  <a:lnTo>
                    <a:pt x="1393" y="1781"/>
                  </a:lnTo>
                  <a:lnTo>
                    <a:pt x="1507" y="1621"/>
                  </a:lnTo>
                  <a:lnTo>
                    <a:pt x="1621" y="2169"/>
                  </a:lnTo>
                  <a:lnTo>
                    <a:pt x="1998" y="2124"/>
                  </a:lnTo>
                  <a:lnTo>
                    <a:pt x="2123" y="1998"/>
                  </a:lnTo>
                  <a:lnTo>
                    <a:pt x="2340" y="1861"/>
                  </a:lnTo>
                  <a:lnTo>
                    <a:pt x="1975" y="1382"/>
                  </a:lnTo>
                  <a:lnTo>
                    <a:pt x="2066" y="1199"/>
                  </a:lnTo>
                  <a:lnTo>
                    <a:pt x="2249" y="1154"/>
                  </a:lnTo>
                  <a:lnTo>
                    <a:pt x="2580" y="925"/>
                  </a:lnTo>
                  <a:lnTo>
                    <a:pt x="2751" y="606"/>
                  </a:lnTo>
                  <a:lnTo>
                    <a:pt x="3105" y="549"/>
                  </a:lnTo>
                  <a:lnTo>
                    <a:pt x="3493" y="811"/>
                  </a:lnTo>
                  <a:lnTo>
                    <a:pt x="3630" y="1108"/>
                  </a:lnTo>
                  <a:lnTo>
                    <a:pt x="3835" y="1165"/>
                  </a:lnTo>
                  <a:lnTo>
                    <a:pt x="3618" y="1405"/>
                  </a:lnTo>
                  <a:lnTo>
                    <a:pt x="3767" y="1907"/>
                  </a:lnTo>
                  <a:lnTo>
                    <a:pt x="4018" y="2169"/>
                  </a:lnTo>
                  <a:lnTo>
                    <a:pt x="4143" y="1724"/>
                  </a:lnTo>
                  <a:lnTo>
                    <a:pt x="4406" y="1793"/>
                  </a:lnTo>
                  <a:lnTo>
                    <a:pt x="4566" y="1519"/>
                  </a:lnTo>
                  <a:lnTo>
                    <a:pt x="4406" y="98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5"/>
            <p:cNvSpPr/>
            <p:nvPr/>
          </p:nvSpPr>
          <p:spPr>
            <a:xfrm>
              <a:off x="2091450" y="3113250"/>
              <a:ext cx="264225" cy="415150"/>
            </a:xfrm>
            <a:custGeom>
              <a:avLst/>
              <a:gdLst/>
              <a:ahLst/>
              <a:cxnLst/>
              <a:rect l="l" t="t" r="r" b="b"/>
              <a:pathLst>
                <a:path w="10569" h="16606" extrusionOk="0">
                  <a:moveTo>
                    <a:pt x="9222" y="3858"/>
                  </a:moveTo>
                  <a:lnTo>
                    <a:pt x="8811" y="3367"/>
                  </a:lnTo>
                  <a:lnTo>
                    <a:pt x="8560" y="3356"/>
                  </a:lnTo>
                  <a:lnTo>
                    <a:pt x="9062" y="2431"/>
                  </a:lnTo>
                  <a:lnTo>
                    <a:pt x="8434" y="1998"/>
                  </a:lnTo>
                  <a:lnTo>
                    <a:pt x="7966" y="2089"/>
                  </a:lnTo>
                  <a:lnTo>
                    <a:pt x="7670" y="1929"/>
                  </a:lnTo>
                  <a:lnTo>
                    <a:pt x="7236" y="2169"/>
                  </a:lnTo>
                  <a:lnTo>
                    <a:pt x="6631" y="2055"/>
                  </a:lnTo>
                  <a:lnTo>
                    <a:pt x="6152" y="1107"/>
                  </a:lnTo>
                  <a:lnTo>
                    <a:pt x="5764" y="856"/>
                  </a:lnTo>
                  <a:lnTo>
                    <a:pt x="5513" y="434"/>
                  </a:lnTo>
                  <a:lnTo>
                    <a:pt x="4976" y="1"/>
                  </a:lnTo>
                  <a:lnTo>
                    <a:pt x="4771" y="92"/>
                  </a:lnTo>
                  <a:lnTo>
                    <a:pt x="4885" y="788"/>
                  </a:lnTo>
                  <a:lnTo>
                    <a:pt x="4634" y="1370"/>
                  </a:lnTo>
                  <a:lnTo>
                    <a:pt x="3778" y="2329"/>
                  </a:lnTo>
                  <a:lnTo>
                    <a:pt x="2831" y="2682"/>
                  </a:lnTo>
                  <a:lnTo>
                    <a:pt x="2352" y="3470"/>
                  </a:lnTo>
                  <a:lnTo>
                    <a:pt x="2226" y="4086"/>
                  </a:lnTo>
                  <a:lnTo>
                    <a:pt x="1781" y="4451"/>
                  </a:lnTo>
                  <a:lnTo>
                    <a:pt x="1427" y="3995"/>
                  </a:lnTo>
                  <a:lnTo>
                    <a:pt x="1096" y="3892"/>
                  </a:lnTo>
                  <a:lnTo>
                    <a:pt x="777" y="3972"/>
                  </a:lnTo>
                  <a:lnTo>
                    <a:pt x="742" y="3641"/>
                  </a:lnTo>
                  <a:lnTo>
                    <a:pt x="959" y="3424"/>
                  </a:lnTo>
                  <a:lnTo>
                    <a:pt x="857" y="3036"/>
                  </a:lnTo>
                  <a:lnTo>
                    <a:pt x="229" y="3607"/>
                  </a:lnTo>
                  <a:lnTo>
                    <a:pt x="1" y="4257"/>
                  </a:lnTo>
                  <a:lnTo>
                    <a:pt x="434" y="5125"/>
                  </a:lnTo>
                  <a:lnTo>
                    <a:pt x="183" y="5524"/>
                  </a:lnTo>
                  <a:lnTo>
                    <a:pt x="777" y="5889"/>
                  </a:lnTo>
                  <a:lnTo>
                    <a:pt x="1416" y="6483"/>
                  </a:lnTo>
                  <a:lnTo>
                    <a:pt x="1701" y="7156"/>
                  </a:lnTo>
                  <a:lnTo>
                    <a:pt x="2043" y="7567"/>
                  </a:lnTo>
                  <a:lnTo>
                    <a:pt x="2899" y="9381"/>
                  </a:lnTo>
                  <a:lnTo>
                    <a:pt x="3778" y="11048"/>
                  </a:lnTo>
                  <a:lnTo>
                    <a:pt x="4554" y="12246"/>
                  </a:lnTo>
                  <a:lnTo>
                    <a:pt x="4440" y="12497"/>
                  </a:lnTo>
                  <a:lnTo>
                    <a:pt x="4839" y="13261"/>
                  </a:lnTo>
                  <a:lnTo>
                    <a:pt x="5490" y="13809"/>
                  </a:lnTo>
                  <a:lnTo>
                    <a:pt x="7019" y="14802"/>
                  </a:lnTo>
                  <a:lnTo>
                    <a:pt x="8674" y="15704"/>
                  </a:lnTo>
                  <a:lnTo>
                    <a:pt x="8777" y="16080"/>
                  </a:lnTo>
                  <a:lnTo>
                    <a:pt x="9621" y="16605"/>
                  </a:lnTo>
                  <a:lnTo>
                    <a:pt x="9998" y="16377"/>
                  </a:lnTo>
                  <a:lnTo>
                    <a:pt x="10180" y="15909"/>
                  </a:lnTo>
                  <a:lnTo>
                    <a:pt x="10568" y="14928"/>
                  </a:lnTo>
                  <a:lnTo>
                    <a:pt x="10180" y="14174"/>
                  </a:lnTo>
                  <a:lnTo>
                    <a:pt x="10329" y="13866"/>
                  </a:lnTo>
                  <a:lnTo>
                    <a:pt x="10157" y="13524"/>
                  </a:lnTo>
                  <a:lnTo>
                    <a:pt x="10431" y="13067"/>
                  </a:lnTo>
                  <a:lnTo>
                    <a:pt x="10386" y="12303"/>
                  </a:lnTo>
                  <a:lnTo>
                    <a:pt x="10374" y="11664"/>
                  </a:lnTo>
                  <a:lnTo>
                    <a:pt x="10534" y="11356"/>
                  </a:lnTo>
                  <a:lnTo>
                    <a:pt x="9747" y="9895"/>
                  </a:lnTo>
                  <a:lnTo>
                    <a:pt x="9324" y="10043"/>
                  </a:lnTo>
                  <a:lnTo>
                    <a:pt x="8948" y="9952"/>
                  </a:lnTo>
                  <a:lnTo>
                    <a:pt x="8914" y="8560"/>
                  </a:lnTo>
                  <a:lnTo>
                    <a:pt x="8286" y="9107"/>
                  </a:lnTo>
                  <a:lnTo>
                    <a:pt x="7590" y="9073"/>
                  </a:lnTo>
                  <a:lnTo>
                    <a:pt x="7270" y="8594"/>
                  </a:lnTo>
                  <a:lnTo>
                    <a:pt x="6734" y="8548"/>
                  </a:lnTo>
                  <a:lnTo>
                    <a:pt x="6882" y="8149"/>
                  </a:lnTo>
                  <a:lnTo>
                    <a:pt x="6414" y="7612"/>
                  </a:lnTo>
                  <a:lnTo>
                    <a:pt x="6038" y="6779"/>
                  </a:lnTo>
                  <a:lnTo>
                    <a:pt x="6255" y="6620"/>
                  </a:lnTo>
                  <a:lnTo>
                    <a:pt x="6243" y="6243"/>
                  </a:lnTo>
                  <a:lnTo>
                    <a:pt x="6711" y="5969"/>
                  </a:lnTo>
                  <a:lnTo>
                    <a:pt x="6608" y="5478"/>
                  </a:lnTo>
                  <a:lnTo>
                    <a:pt x="6791" y="5170"/>
                  </a:lnTo>
                  <a:lnTo>
                    <a:pt x="6848" y="4737"/>
                  </a:lnTo>
                  <a:lnTo>
                    <a:pt x="7738" y="4132"/>
                  </a:lnTo>
                  <a:lnTo>
                    <a:pt x="8389" y="3961"/>
                  </a:lnTo>
                  <a:lnTo>
                    <a:pt x="8491" y="38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5"/>
            <p:cNvSpPr/>
            <p:nvPr/>
          </p:nvSpPr>
          <p:spPr>
            <a:xfrm>
              <a:off x="6061750" y="2692150"/>
              <a:ext cx="189200" cy="293600"/>
            </a:xfrm>
            <a:custGeom>
              <a:avLst/>
              <a:gdLst/>
              <a:ahLst/>
              <a:cxnLst/>
              <a:rect l="l" t="t" r="r" b="b"/>
              <a:pathLst>
                <a:path w="7568" h="11744" extrusionOk="0">
                  <a:moveTo>
                    <a:pt x="7373" y="9164"/>
                  </a:moveTo>
                  <a:lnTo>
                    <a:pt x="7282" y="8833"/>
                  </a:lnTo>
                  <a:lnTo>
                    <a:pt x="7168" y="8377"/>
                  </a:lnTo>
                  <a:lnTo>
                    <a:pt x="6483" y="7943"/>
                  </a:lnTo>
                  <a:lnTo>
                    <a:pt x="6597" y="8651"/>
                  </a:lnTo>
                  <a:lnTo>
                    <a:pt x="6038" y="8673"/>
                  </a:lnTo>
                  <a:lnTo>
                    <a:pt x="5947" y="9073"/>
                  </a:lnTo>
                  <a:lnTo>
                    <a:pt x="5342" y="9312"/>
                  </a:lnTo>
                  <a:lnTo>
                    <a:pt x="5022" y="8913"/>
                  </a:lnTo>
                  <a:lnTo>
                    <a:pt x="4634" y="9255"/>
                  </a:lnTo>
                  <a:lnTo>
                    <a:pt x="4143" y="9506"/>
                  </a:lnTo>
                  <a:lnTo>
                    <a:pt x="3870" y="10271"/>
                  </a:lnTo>
                  <a:lnTo>
                    <a:pt x="4029" y="10545"/>
                  </a:lnTo>
                  <a:lnTo>
                    <a:pt x="4588" y="10031"/>
                  </a:lnTo>
                  <a:lnTo>
                    <a:pt x="4965" y="10077"/>
                  </a:lnTo>
                  <a:lnTo>
                    <a:pt x="5182" y="9689"/>
                  </a:lnTo>
                  <a:lnTo>
                    <a:pt x="5730" y="10111"/>
                  </a:lnTo>
                  <a:lnTo>
                    <a:pt x="5513" y="10556"/>
                  </a:lnTo>
                  <a:lnTo>
                    <a:pt x="5787" y="11218"/>
                  </a:lnTo>
                  <a:lnTo>
                    <a:pt x="6757" y="11743"/>
                  </a:lnTo>
                  <a:lnTo>
                    <a:pt x="6951" y="11310"/>
                  </a:lnTo>
                  <a:lnTo>
                    <a:pt x="6654" y="10648"/>
                  </a:lnTo>
                  <a:lnTo>
                    <a:pt x="6996" y="10180"/>
                  </a:lnTo>
                  <a:lnTo>
                    <a:pt x="7350" y="11093"/>
                  </a:lnTo>
                  <a:lnTo>
                    <a:pt x="7567" y="10271"/>
                  </a:lnTo>
                  <a:lnTo>
                    <a:pt x="7487" y="9769"/>
                  </a:lnTo>
                  <a:close/>
                  <a:moveTo>
                    <a:pt x="5296" y="7475"/>
                  </a:moveTo>
                  <a:lnTo>
                    <a:pt x="5296" y="6608"/>
                  </a:lnTo>
                  <a:lnTo>
                    <a:pt x="4782" y="7475"/>
                  </a:lnTo>
                  <a:lnTo>
                    <a:pt x="4862" y="6882"/>
                  </a:lnTo>
                  <a:lnTo>
                    <a:pt x="4429" y="6916"/>
                  </a:lnTo>
                  <a:lnTo>
                    <a:pt x="4383" y="7487"/>
                  </a:lnTo>
                  <a:lnTo>
                    <a:pt x="4212" y="7749"/>
                  </a:lnTo>
                  <a:lnTo>
                    <a:pt x="4075" y="7989"/>
                  </a:lnTo>
                  <a:lnTo>
                    <a:pt x="4611" y="8616"/>
                  </a:lnTo>
                  <a:lnTo>
                    <a:pt x="4840" y="8342"/>
                  </a:lnTo>
                  <a:lnTo>
                    <a:pt x="5045" y="7772"/>
                  </a:lnTo>
                  <a:close/>
                  <a:moveTo>
                    <a:pt x="1005" y="8342"/>
                  </a:moveTo>
                  <a:lnTo>
                    <a:pt x="1382" y="7715"/>
                  </a:lnTo>
                  <a:lnTo>
                    <a:pt x="1861" y="7224"/>
                  </a:lnTo>
                  <a:lnTo>
                    <a:pt x="1644" y="6482"/>
                  </a:lnTo>
                  <a:lnTo>
                    <a:pt x="1302" y="7372"/>
                  </a:lnTo>
                  <a:lnTo>
                    <a:pt x="891" y="8000"/>
                  </a:lnTo>
                  <a:lnTo>
                    <a:pt x="355" y="8571"/>
                  </a:lnTo>
                  <a:lnTo>
                    <a:pt x="1" y="9198"/>
                  </a:lnTo>
                  <a:close/>
                  <a:moveTo>
                    <a:pt x="3493" y="6003"/>
                  </a:moveTo>
                  <a:lnTo>
                    <a:pt x="3664" y="6437"/>
                  </a:lnTo>
                  <a:lnTo>
                    <a:pt x="3641" y="6905"/>
                  </a:lnTo>
                  <a:lnTo>
                    <a:pt x="3721" y="7315"/>
                  </a:lnTo>
                  <a:lnTo>
                    <a:pt x="4189" y="7053"/>
                  </a:lnTo>
                  <a:lnTo>
                    <a:pt x="4531" y="6665"/>
                  </a:lnTo>
                  <a:lnTo>
                    <a:pt x="4497" y="6288"/>
                  </a:lnTo>
                  <a:lnTo>
                    <a:pt x="3984" y="6288"/>
                  </a:lnTo>
                  <a:close/>
                  <a:moveTo>
                    <a:pt x="6346" y="5763"/>
                  </a:moveTo>
                  <a:lnTo>
                    <a:pt x="6083" y="5421"/>
                  </a:lnTo>
                  <a:lnTo>
                    <a:pt x="5319" y="5410"/>
                  </a:lnTo>
                  <a:lnTo>
                    <a:pt x="5889" y="6094"/>
                  </a:lnTo>
                  <a:lnTo>
                    <a:pt x="5924" y="6437"/>
                  </a:lnTo>
                  <a:lnTo>
                    <a:pt x="5456" y="6368"/>
                  </a:lnTo>
                  <a:lnTo>
                    <a:pt x="5627" y="6916"/>
                  </a:lnTo>
                  <a:lnTo>
                    <a:pt x="5867" y="6962"/>
                  </a:lnTo>
                  <a:lnTo>
                    <a:pt x="5969" y="7601"/>
                  </a:lnTo>
                  <a:lnTo>
                    <a:pt x="6323" y="7407"/>
                  </a:lnTo>
                  <a:lnTo>
                    <a:pt x="6083" y="6836"/>
                  </a:lnTo>
                  <a:lnTo>
                    <a:pt x="6026" y="6539"/>
                  </a:lnTo>
                  <a:lnTo>
                    <a:pt x="6665" y="6779"/>
                  </a:lnTo>
                  <a:close/>
                  <a:moveTo>
                    <a:pt x="3071" y="4942"/>
                  </a:moveTo>
                  <a:lnTo>
                    <a:pt x="2763" y="4611"/>
                  </a:lnTo>
                  <a:lnTo>
                    <a:pt x="2078" y="4576"/>
                  </a:lnTo>
                  <a:lnTo>
                    <a:pt x="2557" y="5261"/>
                  </a:lnTo>
                  <a:lnTo>
                    <a:pt x="2957" y="5718"/>
                  </a:lnTo>
                  <a:close/>
                  <a:moveTo>
                    <a:pt x="2158" y="0"/>
                  </a:moveTo>
                  <a:lnTo>
                    <a:pt x="1690" y="0"/>
                  </a:lnTo>
                  <a:lnTo>
                    <a:pt x="1564" y="833"/>
                  </a:lnTo>
                  <a:lnTo>
                    <a:pt x="1713" y="2237"/>
                  </a:lnTo>
                  <a:lnTo>
                    <a:pt x="1347" y="1952"/>
                  </a:lnTo>
                  <a:lnTo>
                    <a:pt x="1519" y="2808"/>
                  </a:lnTo>
                  <a:lnTo>
                    <a:pt x="1690" y="3207"/>
                  </a:lnTo>
                  <a:lnTo>
                    <a:pt x="2158" y="3743"/>
                  </a:lnTo>
                  <a:lnTo>
                    <a:pt x="2215" y="3412"/>
                  </a:lnTo>
                  <a:lnTo>
                    <a:pt x="2477" y="3606"/>
                  </a:lnTo>
                  <a:lnTo>
                    <a:pt x="2260" y="3846"/>
                  </a:lnTo>
                  <a:lnTo>
                    <a:pt x="2272" y="4223"/>
                  </a:lnTo>
                  <a:lnTo>
                    <a:pt x="2694" y="4417"/>
                  </a:lnTo>
                  <a:lnTo>
                    <a:pt x="3402" y="4291"/>
                  </a:lnTo>
                  <a:lnTo>
                    <a:pt x="3972" y="4839"/>
                  </a:lnTo>
                  <a:lnTo>
                    <a:pt x="4132" y="4497"/>
                  </a:lnTo>
                  <a:lnTo>
                    <a:pt x="4486" y="4976"/>
                  </a:lnTo>
                  <a:lnTo>
                    <a:pt x="5170" y="5421"/>
                  </a:lnTo>
                  <a:lnTo>
                    <a:pt x="5205" y="5010"/>
                  </a:lnTo>
                  <a:lnTo>
                    <a:pt x="4919" y="4782"/>
                  </a:lnTo>
                  <a:lnTo>
                    <a:pt x="4931" y="4291"/>
                  </a:lnTo>
                  <a:lnTo>
                    <a:pt x="3858" y="3778"/>
                  </a:lnTo>
                  <a:lnTo>
                    <a:pt x="3527" y="3892"/>
                  </a:lnTo>
                  <a:lnTo>
                    <a:pt x="3093" y="3800"/>
                  </a:lnTo>
                  <a:lnTo>
                    <a:pt x="2808" y="3070"/>
                  </a:lnTo>
                  <a:lnTo>
                    <a:pt x="2820" y="2340"/>
                  </a:lnTo>
                  <a:lnTo>
                    <a:pt x="3242" y="2043"/>
                  </a:lnTo>
                  <a:lnTo>
                    <a:pt x="3333" y="1278"/>
                  </a:lnTo>
                  <a:lnTo>
                    <a:pt x="2945" y="628"/>
                  </a:lnTo>
                  <a:lnTo>
                    <a:pt x="3002" y="251"/>
                  </a:lnTo>
                  <a:lnTo>
                    <a:pt x="2899" y="23"/>
                  </a:lnTo>
                  <a:lnTo>
                    <a:pt x="2683"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5"/>
            <p:cNvSpPr/>
            <p:nvPr/>
          </p:nvSpPr>
          <p:spPr>
            <a:xfrm>
              <a:off x="6537350" y="3168875"/>
              <a:ext cx="304175" cy="184900"/>
            </a:xfrm>
            <a:custGeom>
              <a:avLst/>
              <a:gdLst/>
              <a:ahLst/>
              <a:cxnLst/>
              <a:rect l="l" t="t" r="r" b="b"/>
              <a:pathLst>
                <a:path w="12167" h="7396" extrusionOk="0">
                  <a:moveTo>
                    <a:pt x="12041" y="3927"/>
                  </a:moveTo>
                  <a:lnTo>
                    <a:pt x="12166" y="3676"/>
                  </a:lnTo>
                  <a:lnTo>
                    <a:pt x="11824" y="3356"/>
                  </a:lnTo>
                  <a:lnTo>
                    <a:pt x="11470" y="2785"/>
                  </a:lnTo>
                  <a:lnTo>
                    <a:pt x="11242" y="2569"/>
                  </a:lnTo>
                  <a:lnTo>
                    <a:pt x="11173" y="2306"/>
                  </a:lnTo>
                  <a:lnTo>
                    <a:pt x="11059" y="2397"/>
                  </a:lnTo>
                  <a:lnTo>
                    <a:pt x="11185" y="3082"/>
                  </a:lnTo>
                  <a:lnTo>
                    <a:pt x="11493" y="3653"/>
                  </a:lnTo>
                  <a:lnTo>
                    <a:pt x="11813" y="4018"/>
                  </a:lnTo>
                  <a:close/>
                  <a:moveTo>
                    <a:pt x="9017" y="2706"/>
                  </a:moveTo>
                  <a:lnTo>
                    <a:pt x="9313" y="2146"/>
                  </a:lnTo>
                  <a:lnTo>
                    <a:pt x="9370" y="1644"/>
                  </a:lnTo>
                  <a:lnTo>
                    <a:pt x="9211" y="1507"/>
                  </a:lnTo>
                  <a:lnTo>
                    <a:pt x="8731" y="1519"/>
                  </a:lnTo>
                  <a:lnTo>
                    <a:pt x="8788" y="2044"/>
                  </a:lnTo>
                  <a:lnTo>
                    <a:pt x="8320" y="2375"/>
                  </a:lnTo>
                  <a:lnTo>
                    <a:pt x="8069" y="2683"/>
                  </a:lnTo>
                  <a:lnTo>
                    <a:pt x="7613" y="2763"/>
                  </a:lnTo>
                  <a:lnTo>
                    <a:pt x="7556" y="2272"/>
                  </a:lnTo>
                  <a:lnTo>
                    <a:pt x="7442" y="2283"/>
                  </a:lnTo>
                  <a:lnTo>
                    <a:pt x="7305" y="2728"/>
                  </a:lnTo>
                  <a:lnTo>
                    <a:pt x="6860" y="2797"/>
                  </a:lnTo>
                  <a:lnTo>
                    <a:pt x="6152" y="2671"/>
                  </a:lnTo>
                  <a:lnTo>
                    <a:pt x="6061" y="2945"/>
                  </a:lnTo>
                  <a:lnTo>
                    <a:pt x="6506" y="3196"/>
                  </a:lnTo>
                  <a:lnTo>
                    <a:pt x="7145" y="3470"/>
                  </a:lnTo>
                  <a:lnTo>
                    <a:pt x="7556" y="3470"/>
                  </a:lnTo>
                  <a:lnTo>
                    <a:pt x="7989" y="3253"/>
                  </a:lnTo>
                  <a:lnTo>
                    <a:pt x="8446" y="3025"/>
                  </a:lnTo>
                  <a:lnTo>
                    <a:pt x="8583" y="2774"/>
                  </a:lnTo>
                  <a:close/>
                  <a:moveTo>
                    <a:pt x="5045" y="4440"/>
                  </a:moveTo>
                  <a:lnTo>
                    <a:pt x="4920" y="3824"/>
                  </a:lnTo>
                  <a:lnTo>
                    <a:pt x="5661" y="3733"/>
                  </a:lnTo>
                  <a:lnTo>
                    <a:pt x="5502" y="3253"/>
                  </a:lnTo>
                  <a:lnTo>
                    <a:pt x="4212" y="2683"/>
                  </a:lnTo>
                  <a:lnTo>
                    <a:pt x="4121" y="2158"/>
                  </a:lnTo>
                  <a:lnTo>
                    <a:pt x="3710" y="1701"/>
                  </a:lnTo>
                  <a:lnTo>
                    <a:pt x="3185" y="1233"/>
                  </a:lnTo>
                  <a:lnTo>
                    <a:pt x="1724" y="720"/>
                  </a:lnTo>
                  <a:lnTo>
                    <a:pt x="355" y="92"/>
                  </a:lnTo>
                  <a:lnTo>
                    <a:pt x="218" y="3048"/>
                  </a:lnTo>
                  <a:lnTo>
                    <a:pt x="1" y="6015"/>
                  </a:lnTo>
                  <a:lnTo>
                    <a:pt x="811" y="6038"/>
                  </a:lnTo>
                  <a:lnTo>
                    <a:pt x="1256" y="6198"/>
                  </a:lnTo>
                  <a:lnTo>
                    <a:pt x="1907" y="5878"/>
                  </a:lnTo>
                  <a:lnTo>
                    <a:pt x="1873" y="5216"/>
                  </a:lnTo>
                  <a:lnTo>
                    <a:pt x="2386" y="4908"/>
                  </a:lnTo>
                  <a:lnTo>
                    <a:pt x="3082" y="4657"/>
                  </a:lnTo>
                  <a:lnTo>
                    <a:pt x="4075" y="5056"/>
                  </a:lnTo>
                  <a:lnTo>
                    <a:pt x="4417" y="5855"/>
                  </a:lnTo>
                  <a:lnTo>
                    <a:pt x="4840" y="6357"/>
                  </a:lnTo>
                  <a:lnTo>
                    <a:pt x="5387" y="6928"/>
                  </a:lnTo>
                  <a:lnTo>
                    <a:pt x="6175" y="7065"/>
                  </a:lnTo>
                  <a:lnTo>
                    <a:pt x="6860" y="7168"/>
                  </a:lnTo>
                  <a:lnTo>
                    <a:pt x="7019" y="7396"/>
                  </a:lnTo>
                  <a:lnTo>
                    <a:pt x="7556" y="7339"/>
                  </a:lnTo>
                  <a:lnTo>
                    <a:pt x="7670" y="7076"/>
                  </a:lnTo>
                  <a:lnTo>
                    <a:pt x="6871" y="6700"/>
                  </a:lnTo>
                  <a:lnTo>
                    <a:pt x="7134" y="6529"/>
                  </a:lnTo>
                  <a:lnTo>
                    <a:pt x="6529" y="6369"/>
                  </a:lnTo>
                  <a:lnTo>
                    <a:pt x="6609" y="5969"/>
                  </a:lnTo>
                  <a:lnTo>
                    <a:pt x="6152" y="5992"/>
                  </a:lnTo>
                  <a:lnTo>
                    <a:pt x="5718" y="5022"/>
                  </a:lnTo>
                  <a:close/>
                  <a:moveTo>
                    <a:pt x="9998" y="1815"/>
                  </a:moveTo>
                  <a:lnTo>
                    <a:pt x="9930" y="1348"/>
                  </a:lnTo>
                  <a:lnTo>
                    <a:pt x="9644" y="1051"/>
                  </a:lnTo>
                  <a:lnTo>
                    <a:pt x="9348" y="674"/>
                  </a:lnTo>
                  <a:lnTo>
                    <a:pt x="9017" y="457"/>
                  </a:lnTo>
                  <a:lnTo>
                    <a:pt x="8743" y="263"/>
                  </a:lnTo>
                  <a:lnTo>
                    <a:pt x="8332" y="1"/>
                  </a:lnTo>
                  <a:lnTo>
                    <a:pt x="8104" y="218"/>
                  </a:lnTo>
                  <a:lnTo>
                    <a:pt x="8663" y="492"/>
                  </a:lnTo>
                  <a:lnTo>
                    <a:pt x="9096" y="880"/>
                  </a:lnTo>
                  <a:lnTo>
                    <a:pt x="9439" y="1176"/>
                  </a:lnTo>
                  <a:lnTo>
                    <a:pt x="9610" y="1519"/>
                  </a:lnTo>
                  <a:lnTo>
                    <a:pt x="9724" y="205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5"/>
            <p:cNvSpPr/>
            <p:nvPr/>
          </p:nvSpPr>
          <p:spPr>
            <a:xfrm>
              <a:off x="3959925" y="1876450"/>
              <a:ext cx="177200" cy="127000"/>
            </a:xfrm>
            <a:custGeom>
              <a:avLst/>
              <a:gdLst/>
              <a:ahLst/>
              <a:cxnLst/>
              <a:rect l="l" t="t" r="r" b="b"/>
              <a:pathLst>
                <a:path w="7088" h="5080" extrusionOk="0">
                  <a:moveTo>
                    <a:pt x="3686" y="377"/>
                  </a:moveTo>
                  <a:lnTo>
                    <a:pt x="3024" y="366"/>
                  </a:lnTo>
                  <a:lnTo>
                    <a:pt x="2956" y="161"/>
                  </a:lnTo>
                  <a:lnTo>
                    <a:pt x="2271" y="1"/>
                  </a:lnTo>
                  <a:lnTo>
                    <a:pt x="1461" y="309"/>
                  </a:lnTo>
                  <a:lnTo>
                    <a:pt x="445" y="708"/>
                  </a:lnTo>
                  <a:lnTo>
                    <a:pt x="0" y="948"/>
                  </a:lnTo>
                  <a:lnTo>
                    <a:pt x="206" y="1393"/>
                  </a:lnTo>
                  <a:lnTo>
                    <a:pt x="34" y="1621"/>
                  </a:lnTo>
                  <a:lnTo>
                    <a:pt x="320" y="1929"/>
                  </a:lnTo>
                  <a:lnTo>
                    <a:pt x="514" y="2397"/>
                  </a:lnTo>
                  <a:lnTo>
                    <a:pt x="502" y="2705"/>
                  </a:lnTo>
                  <a:lnTo>
                    <a:pt x="833" y="3253"/>
                  </a:lnTo>
                  <a:lnTo>
                    <a:pt x="1176" y="3527"/>
                  </a:lnTo>
                  <a:lnTo>
                    <a:pt x="1701" y="3618"/>
                  </a:lnTo>
                  <a:lnTo>
                    <a:pt x="1689" y="3858"/>
                  </a:lnTo>
                  <a:lnTo>
                    <a:pt x="2066" y="4029"/>
                  </a:lnTo>
                  <a:lnTo>
                    <a:pt x="2157" y="3812"/>
                  </a:lnTo>
                  <a:lnTo>
                    <a:pt x="2636" y="3892"/>
                  </a:lnTo>
                  <a:lnTo>
                    <a:pt x="2739" y="4178"/>
                  </a:lnTo>
                  <a:lnTo>
                    <a:pt x="3253" y="4223"/>
                  </a:lnTo>
                  <a:lnTo>
                    <a:pt x="3629" y="4668"/>
                  </a:lnTo>
                  <a:lnTo>
                    <a:pt x="3663" y="4725"/>
                  </a:lnTo>
                  <a:lnTo>
                    <a:pt x="3937" y="4600"/>
                  </a:lnTo>
                  <a:lnTo>
                    <a:pt x="4325" y="4908"/>
                  </a:lnTo>
                  <a:lnTo>
                    <a:pt x="4725" y="4725"/>
                  </a:lnTo>
                  <a:lnTo>
                    <a:pt x="5067" y="4805"/>
                  </a:lnTo>
                  <a:lnTo>
                    <a:pt x="5546" y="4691"/>
                  </a:lnTo>
                  <a:lnTo>
                    <a:pt x="6254" y="5022"/>
                  </a:lnTo>
                  <a:lnTo>
                    <a:pt x="6402" y="5079"/>
                  </a:lnTo>
                  <a:lnTo>
                    <a:pt x="6174" y="4680"/>
                  </a:lnTo>
                  <a:lnTo>
                    <a:pt x="6722" y="3949"/>
                  </a:lnTo>
                  <a:lnTo>
                    <a:pt x="7053" y="3858"/>
                  </a:lnTo>
                  <a:lnTo>
                    <a:pt x="7087" y="3596"/>
                  </a:lnTo>
                  <a:lnTo>
                    <a:pt x="6653" y="2842"/>
                  </a:lnTo>
                  <a:lnTo>
                    <a:pt x="6574" y="2454"/>
                  </a:lnTo>
                  <a:lnTo>
                    <a:pt x="6311" y="2044"/>
                  </a:lnTo>
                  <a:lnTo>
                    <a:pt x="6688" y="1872"/>
                  </a:lnTo>
                  <a:lnTo>
                    <a:pt x="6653" y="1530"/>
                  </a:lnTo>
                  <a:lnTo>
                    <a:pt x="6402" y="1199"/>
                  </a:lnTo>
                  <a:lnTo>
                    <a:pt x="6322" y="811"/>
                  </a:lnTo>
                  <a:lnTo>
                    <a:pt x="6117" y="549"/>
                  </a:lnTo>
                  <a:lnTo>
                    <a:pt x="5763" y="457"/>
                  </a:lnTo>
                  <a:lnTo>
                    <a:pt x="4519" y="46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5"/>
            <p:cNvSpPr/>
            <p:nvPr/>
          </p:nvSpPr>
          <p:spPr>
            <a:xfrm>
              <a:off x="6017825" y="2136950"/>
              <a:ext cx="90750" cy="119275"/>
            </a:xfrm>
            <a:custGeom>
              <a:avLst/>
              <a:gdLst/>
              <a:ahLst/>
              <a:cxnLst/>
              <a:rect l="l" t="t" r="r" b="b"/>
              <a:pathLst>
                <a:path w="3630" h="4771" extrusionOk="0">
                  <a:moveTo>
                    <a:pt x="3435" y="514"/>
                  </a:moveTo>
                  <a:lnTo>
                    <a:pt x="3435" y="514"/>
                  </a:lnTo>
                  <a:lnTo>
                    <a:pt x="2648" y="0"/>
                  </a:lnTo>
                  <a:lnTo>
                    <a:pt x="2659" y="502"/>
                  </a:lnTo>
                  <a:lnTo>
                    <a:pt x="1769" y="867"/>
                  </a:lnTo>
                  <a:lnTo>
                    <a:pt x="2146" y="1335"/>
                  </a:lnTo>
                  <a:lnTo>
                    <a:pt x="1495" y="1312"/>
                  </a:lnTo>
                  <a:lnTo>
                    <a:pt x="982" y="1027"/>
                  </a:lnTo>
                  <a:lnTo>
                    <a:pt x="833" y="1655"/>
                  </a:lnTo>
                  <a:lnTo>
                    <a:pt x="297" y="2134"/>
                  </a:lnTo>
                  <a:lnTo>
                    <a:pt x="0" y="2705"/>
                  </a:lnTo>
                  <a:lnTo>
                    <a:pt x="468" y="2944"/>
                  </a:lnTo>
                  <a:lnTo>
                    <a:pt x="948" y="3047"/>
                  </a:lnTo>
                  <a:lnTo>
                    <a:pt x="1062" y="3195"/>
                  </a:lnTo>
                  <a:lnTo>
                    <a:pt x="1119" y="3686"/>
                  </a:lnTo>
                  <a:lnTo>
                    <a:pt x="1278" y="3857"/>
                  </a:lnTo>
                  <a:lnTo>
                    <a:pt x="1153" y="3960"/>
                  </a:lnTo>
                  <a:lnTo>
                    <a:pt x="1142" y="4371"/>
                  </a:lnTo>
                  <a:lnTo>
                    <a:pt x="1404" y="4519"/>
                  </a:lnTo>
                  <a:lnTo>
                    <a:pt x="1632" y="4599"/>
                  </a:lnTo>
                  <a:lnTo>
                    <a:pt x="1746" y="4770"/>
                  </a:lnTo>
                  <a:lnTo>
                    <a:pt x="1940" y="4702"/>
                  </a:lnTo>
                  <a:lnTo>
                    <a:pt x="1940" y="4519"/>
                  </a:lnTo>
                  <a:lnTo>
                    <a:pt x="2374" y="4702"/>
                  </a:lnTo>
                  <a:lnTo>
                    <a:pt x="2397" y="4622"/>
                  </a:lnTo>
                  <a:lnTo>
                    <a:pt x="2739" y="4645"/>
                  </a:lnTo>
                  <a:lnTo>
                    <a:pt x="2831" y="4234"/>
                  </a:lnTo>
                  <a:lnTo>
                    <a:pt x="3333" y="4188"/>
                  </a:lnTo>
                  <a:lnTo>
                    <a:pt x="3629" y="4131"/>
                  </a:lnTo>
                  <a:lnTo>
                    <a:pt x="3618" y="3903"/>
                  </a:lnTo>
                  <a:lnTo>
                    <a:pt x="3002" y="3504"/>
                  </a:lnTo>
                  <a:lnTo>
                    <a:pt x="2637" y="3367"/>
                  </a:lnTo>
                  <a:lnTo>
                    <a:pt x="2659" y="3264"/>
                  </a:lnTo>
                  <a:lnTo>
                    <a:pt x="2488" y="2865"/>
                  </a:lnTo>
                  <a:lnTo>
                    <a:pt x="2682" y="2625"/>
                  </a:lnTo>
                  <a:lnTo>
                    <a:pt x="3093" y="2477"/>
                  </a:lnTo>
                  <a:lnTo>
                    <a:pt x="3230" y="2203"/>
                  </a:lnTo>
                  <a:lnTo>
                    <a:pt x="3276" y="2054"/>
                  </a:lnTo>
                  <a:lnTo>
                    <a:pt x="3549" y="1849"/>
                  </a:lnTo>
                  <a:lnTo>
                    <a:pt x="3150" y="1210"/>
                  </a:lnTo>
                  <a:lnTo>
                    <a:pt x="3196" y="913"/>
                  </a:lnTo>
                  <a:lnTo>
                    <a:pt x="3321" y="628"/>
                  </a:lnTo>
                  <a:lnTo>
                    <a:pt x="3629" y="662"/>
                  </a:lnTo>
                  <a:lnTo>
                    <a:pt x="3629" y="662"/>
                  </a:lnTo>
                  <a:lnTo>
                    <a:pt x="3629" y="662"/>
                  </a:lnTo>
                  <a:lnTo>
                    <a:pt x="3629" y="66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5"/>
            <p:cNvSpPr/>
            <p:nvPr/>
          </p:nvSpPr>
          <p:spPr>
            <a:xfrm>
              <a:off x="3544225" y="2152350"/>
              <a:ext cx="59950" cy="123275"/>
            </a:xfrm>
            <a:custGeom>
              <a:avLst/>
              <a:gdLst/>
              <a:ahLst/>
              <a:cxnLst/>
              <a:rect l="l" t="t" r="r" b="b"/>
              <a:pathLst>
                <a:path w="2398" h="4931" extrusionOk="0">
                  <a:moveTo>
                    <a:pt x="1507" y="4691"/>
                  </a:moveTo>
                  <a:lnTo>
                    <a:pt x="1450" y="4383"/>
                  </a:lnTo>
                  <a:lnTo>
                    <a:pt x="1735" y="4029"/>
                  </a:lnTo>
                  <a:lnTo>
                    <a:pt x="1849" y="3789"/>
                  </a:lnTo>
                  <a:lnTo>
                    <a:pt x="1598" y="3515"/>
                  </a:lnTo>
                  <a:lnTo>
                    <a:pt x="1826" y="2899"/>
                  </a:lnTo>
                  <a:lnTo>
                    <a:pt x="1541" y="2363"/>
                  </a:lnTo>
                  <a:lnTo>
                    <a:pt x="1849" y="2294"/>
                  </a:lnTo>
                  <a:lnTo>
                    <a:pt x="1895" y="1861"/>
                  </a:lnTo>
                  <a:lnTo>
                    <a:pt x="2021" y="1735"/>
                  </a:lnTo>
                  <a:lnTo>
                    <a:pt x="2055" y="1039"/>
                  </a:lnTo>
                  <a:lnTo>
                    <a:pt x="2397" y="799"/>
                  </a:lnTo>
                  <a:lnTo>
                    <a:pt x="2203" y="354"/>
                  </a:lnTo>
                  <a:lnTo>
                    <a:pt x="1781" y="320"/>
                  </a:lnTo>
                  <a:lnTo>
                    <a:pt x="1655" y="434"/>
                  </a:lnTo>
                  <a:lnTo>
                    <a:pt x="1222" y="434"/>
                  </a:lnTo>
                  <a:lnTo>
                    <a:pt x="1050" y="0"/>
                  </a:lnTo>
                  <a:lnTo>
                    <a:pt x="754" y="126"/>
                  </a:lnTo>
                  <a:lnTo>
                    <a:pt x="480" y="354"/>
                  </a:lnTo>
                  <a:lnTo>
                    <a:pt x="491" y="651"/>
                  </a:lnTo>
                  <a:lnTo>
                    <a:pt x="628" y="970"/>
                  </a:lnTo>
                  <a:lnTo>
                    <a:pt x="640" y="1347"/>
                  </a:lnTo>
                  <a:lnTo>
                    <a:pt x="457" y="1895"/>
                  </a:lnTo>
                  <a:lnTo>
                    <a:pt x="400" y="2249"/>
                  </a:lnTo>
                  <a:lnTo>
                    <a:pt x="80" y="2579"/>
                  </a:lnTo>
                  <a:lnTo>
                    <a:pt x="1" y="3173"/>
                  </a:lnTo>
                  <a:lnTo>
                    <a:pt x="172" y="3515"/>
                  </a:lnTo>
                  <a:lnTo>
                    <a:pt x="491" y="3607"/>
                  </a:lnTo>
                  <a:lnTo>
                    <a:pt x="548" y="4177"/>
                  </a:lnTo>
                  <a:lnTo>
                    <a:pt x="411" y="4908"/>
                  </a:lnTo>
                  <a:lnTo>
                    <a:pt x="811" y="4805"/>
                  </a:lnTo>
                  <a:lnTo>
                    <a:pt x="1199" y="493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5"/>
            <p:cNvSpPr/>
            <p:nvPr/>
          </p:nvSpPr>
          <p:spPr>
            <a:xfrm>
              <a:off x="2492025" y="3550900"/>
              <a:ext cx="169500" cy="186625"/>
            </a:xfrm>
            <a:custGeom>
              <a:avLst/>
              <a:gdLst/>
              <a:ahLst/>
              <a:cxnLst/>
              <a:rect l="l" t="t" r="r" b="b"/>
              <a:pathLst>
                <a:path w="6780" h="7465" extrusionOk="0">
                  <a:moveTo>
                    <a:pt x="3378" y="754"/>
                  </a:moveTo>
                  <a:lnTo>
                    <a:pt x="3344" y="492"/>
                  </a:lnTo>
                  <a:lnTo>
                    <a:pt x="2568" y="12"/>
                  </a:lnTo>
                  <a:lnTo>
                    <a:pt x="1838" y="1"/>
                  </a:lnTo>
                  <a:lnTo>
                    <a:pt x="491" y="275"/>
                  </a:lnTo>
                  <a:lnTo>
                    <a:pt x="183" y="1074"/>
                  </a:lnTo>
                  <a:lnTo>
                    <a:pt x="217" y="1553"/>
                  </a:lnTo>
                  <a:lnTo>
                    <a:pt x="0" y="2637"/>
                  </a:lnTo>
                  <a:lnTo>
                    <a:pt x="1598" y="4121"/>
                  </a:lnTo>
                  <a:lnTo>
                    <a:pt x="2260" y="4269"/>
                  </a:lnTo>
                  <a:lnTo>
                    <a:pt x="3287" y="4942"/>
                  </a:lnTo>
                  <a:lnTo>
                    <a:pt x="4120" y="5296"/>
                  </a:lnTo>
                  <a:lnTo>
                    <a:pt x="4280" y="5695"/>
                  </a:lnTo>
                  <a:lnTo>
                    <a:pt x="3686" y="7065"/>
                  </a:lnTo>
                  <a:lnTo>
                    <a:pt x="4497" y="7316"/>
                  </a:lnTo>
                  <a:lnTo>
                    <a:pt x="5376" y="7464"/>
                  </a:lnTo>
                  <a:lnTo>
                    <a:pt x="5980" y="7305"/>
                  </a:lnTo>
                  <a:lnTo>
                    <a:pt x="6597" y="6620"/>
                  </a:lnTo>
                  <a:lnTo>
                    <a:pt x="6631" y="5810"/>
                  </a:lnTo>
                  <a:lnTo>
                    <a:pt x="6734" y="5296"/>
                  </a:lnTo>
                  <a:lnTo>
                    <a:pt x="6779" y="4748"/>
                  </a:lnTo>
                  <a:lnTo>
                    <a:pt x="6734" y="4258"/>
                  </a:lnTo>
                  <a:lnTo>
                    <a:pt x="6437" y="4086"/>
                  </a:lnTo>
                  <a:lnTo>
                    <a:pt x="6152" y="4235"/>
                  </a:lnTo>
                  <a:lnTo>
                    <a:pt x="5866" y="4200"/>
                  </a:lnTo>
                  <a:lnTo>
                    <a:pt x="5741" y="3835"/>
                  </a:lnTo>
                  <a:lnTo>
                    <a:pt x="5592" y="3014"/>
                  </a:lnTo>
                  <a:lnTo>
                    <a:pt x="5421" y="2740"/>
                  </a:lnTo>
                  <a:lnTo>
                    <a:pt x="4862" y="2500"/>
                  </a:lnTo>
                  <a:lnTo>
                    <a:pt x="4565" y="2671"/>
                  </a:lnTo>
                  <a:lnTo>
                    <a:pt x="3709" y="2500"/>
                  </a:lnTo>
                  <a:lnTo>
                    <a:pt x="3652" y="12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5"/>
            <p:cNvSpPr/>
            <p:nvPr/>
          </p:nvSpPr>
          <p:spPr>
            <a:xfrm>
              <a:off x="4390150" y="2374025"/>
              <a:ext cx="10875" cy="26850"/>
            </a:xfrm>
            <a:custGeom>
              <a:avLst/>
              <a:gdLst/>
              <a:ahLst/>
              <a:cxnLst/>
              <a:rect l="l" t="t" r="r" b="b"/>
              <a:pathLst>
                <a:path w="435" h="1074" extrusionOk="0">
                  <a:moveTo>
                    <a:pt x="377" y="126"/>
                  </a:moveTo>
                  <a:lnTo>
                    <a:pt x="92" y="1"/>
                  </a:lnTo>
                  <a:lnTo>
                    <a:pt x="1" y="617"/>
                  </a:lnTo>
                  <a:lnTo>
                    <a:pt x="195" y="720"/>
                  </a:lnTo>
                  <a:lnTo>
                    <a:pt x="24" y="834"/>
                  </a:lnTo>
                  <a:lnTo>
                    <a:pt x="12" y="1073"/>
                  </a:lnTo>
                  <a:lnTo>
                    <a:pt x="354" y="959"/>
                  </a:lnTo>
                  <a:lnTo>
                    <a:pt x="434" y="6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5"/>
            <p:cNvSpPr/>
            <p:nvPr/>
          </p:nvSpPr>
          <p:spPr>
            <a:xfrm>
              <a:off x="4709975" y="2519525"/>
              <a:ext cx="17425" cy="35400"/>
            </a:xfrm>
            <a:custGeom>
              <a:avLst/>
              <a:gdLst/>
              <a:ahLst/>
              <a:cxnLst/>
              <a:rect l="l" t="t" r="r" b="b"/>
              <a:pathLst>
                <a:path w="697" h="1416" extrusionOk="0">
                  <a:moveTo>
                    <a:pt x="583" y="1359"/>
                  </a:moveTo>
                  <a:lnTo>
                    <a:pt x="697" y="811"/>
                  </a:lnTo>
                  <a:lnTo>
                    <a:pt x="628" y="286"/>
                  </a:lnTo>
                  <a:lnTo>
                    <a:pt x="355" y="1"/>
                  </a:lnTo>
                  <a:lnTo>
                    <a:pt x="149" y="103"/>
                  </a:lnTo>
                  <a:lnTo>
                    <a:pt x="1" y="571"/>
                  </a:lnTo>
                  <a:lnTo>
                    <a:pt x="115" y="1245"/>
                  </a:lnTo>
                  <a:lnTo>
                    <a:pt x="366" y="14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5"/>
            <p:cNvSpPr/>
            <p:nvPr/>
          </p:nvSpPr>
          <p:spPr>
            <a:xfrm>
              <a:off x="4082300" y="2021400"/>
              <a:ext cx="171225" cy="100150"/>
            </a:xfrm>
            <a:custGeom>
              <a:avLst/>
              <a:gdLst/>
              <a:ahLst/>
              <a:cxnLst/>
              <a:rect l="l" t="t" r="r" b="b"/>
              <a:pathLst>
                <a:path w="6849" h="4006" extrusionOk="0">
                  <a:moveTo>
                    <a:pt x="4303" y="0"/>
                  </a:moveTo>
                  <a:lnTo>
                    <a:pt x="4007" y="0"/>
                  </a:lnTo>
                  <a:lnTo>
                    <a:pt x="3870" y="217"/>
                  </a:lnTo>
                  <a:lnTo>
                    <a:pt x="3356" y="297"/>
                  </a:lnTo>
                  <a:lnTo>
                    <a:pt x="3128" y="422"/>
                  </a:lnTo>
                  <a:lnTo>
                    <a:pt x="2786" y="217"/>
                  </a:lnTo>
                  <a:lnTo>
                    <a:pt x="2329" y="217"/>
                  </a:lnTo>
                  <a:lnTo>
                    <a:pt x="1873" y="114"/>
                  </a:lnTo>
                  <a:lnTo>
                    <a:pt x="1599" y="297"/>
                  </a:lnTo>
                  <a:lnTo>
                    <a:pt x="1176" y="479"/>
                  </a:lnTo>
                  <a:lnTo>
                    <a:pt x="914" y="1084"/>
                  </a:lnTo>
                  <a:lnTo>
                    <a:pt x="537" y="1701"/>
                  </a:lnTo>
                  <a:lnTo>
                    <a:pt x="1" y="1849"/>
                  </a:lnTo>
                  <a:lnTo>
                    <a:pt x="412" y="2214"/>
                  </a:lnTo>
                  <a:lnTo>
                    <a:pt x="526" y="2477"/>
                  </a:lnTo>
                  <a:lnTo>
                    <a:pt x="982" y="2693"/>
                  </a:lnTo>
                  <a:lnTo>
                    <a:pt x="1085" y="3047"/>
                  </a:lnTo>
                  <a:lnTo>
                    <a:pt x="1519" y="3310"/>
                  </a:lnTo>
                  <a:lnTo>
                    <a:pt x="1724" y="3127"/>
                  </a:lnTo>
                  <a:lnTo>
                    <a:pt x="1930" y="3218"/>
                  </a:lnTo>
                  <a:lnTo>
                    <a:pt x="1770" y="3378"/>
                  </a:lnTo>
                  <a:lnTo>
                    <a:pt x="1907" y="3526"/>
                  </a:lnTo>
                  <a:lnTo>
                    <a:pt x="2169" y="3892"/>
                  </a:lnTo>
                  <a:lnTo>
                    <a:pt x="2443" y="3823"/>
                  </a:lnTo>
                  <a:lnTo>
                    <a:pt x="3014" y="3960"/>
                  </a:lnTo>
                  <a:lnTo>
                    <a:pt x="4075" y="4006"/>
                  </a:lnTo>
                  <a:lnTo>
                    <a:pt x="4406" y="3778"/>
                  </a:lnTo>
                  <a:lnTo>
                    <a:pt x="5239" y="3584"/>
                  </a:lnTo>
                  <a:lnTo>
                    <a:pt x="5810" y="3892"/>
                  </a:lnTo>
                  <a:lnTo>
                    <a:pt x="6232" y="3994"/>
                  </a:lnTo>
                  <a:lnTo>
                    <a:pt x="6289" y="2933"/>
                  </a:lnTo>
                  <a:lnTo>
                    <a:pt x="6517" y="3013"/>
                  </a:lnTo>
                  <a:lnTo>
                    <a:pt x="6848" y="2819"/>
                  </a:lnTo>
                  <a:lnTo>
                    <a:pt x="6791" y="2591"/>
                  </a:lnTo>
                  <a:lnTo>
                    <a:pt x="6449" y="2442"/>
                  </a:lnTo>
                  <a:lnTo>
                    <a:pt x="6129" y="2579"/>
                  </a:lnTo>
                  <a:lnTo>
                    <a:pt x="5787" y="2420"/>
                  </a:lnTo>
                  <a:lnTo>
                    <a:pt x="5604" y="2020"/>
                  </a:lnTo>
                  <a:lnTo>
                    <a:pt x="5627" y="1643"/>
                  </a:lnTo>
                  <a:lnTo>
                    <a:pt x="5547" y="1255"/>
                  </a:lnTo>
                  <a:lnTo>
                    <a:pt x="5057" y="731"/>
                  </a:lnTo>
                  <a:lnTo>
                    <a:pt x="4794" y="354"/>
                  </a:lnTo>
                  <a:lnTo>
                    <a:pt x="4532" y="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5"/>
            <p:cNvSpPr/>
            <p:nvPr/>
          </p:nvSpPr>
          <p:spPr>
            <a:xfrm>
              <a:off x="4052075" y="1374325"/>
              <a:ext cx="2474475" cy="802875"/>
            </a:xfrm>
            <a:custGeom>
              <a:avLst/>
              <a:gdLst/>
              <a:ahLst/>
              <a:cxnLst/>
              <a:rect l="l" t="t" r="r" b="b"/>
              <a:pathLst>
                <a:path w="98979" h="32115" extrusionOk="0">
                  <a:moveTo>
                    <a:pt x="37501" y="1461"/>
                  </a:moveTo>
                  <a:lnTo>
                    <a:pt x="36862" y="890"/>
                  </a:lnTo>
                  <a:lnTo>
                    <a:pt x="34922" y="308"/>
                  </a:lnTo>
                  <a:lnTo>
                    <a:pt x="33575" y="0"/>
                  </a:lnTo>
                  <a:lnTo>
                    <a:pt x="32685" y="137"/>
                  </a:lnTo>
                  <a:lnTo>
                    <a:pt x="31932" y="548"/>
                  </a:lnTo>
                  <a:lnTo>
                    <a:pt x="32765" y="662"/>
                  </a:lnTo>
                  <a:lnTo>
                    <a:pt x="33700" y="1119"/>
                  </a:lnTo>
                  <a:lnTo>
                    <a:pt x="34842" y="1358"/>
                  </a:lnTo>
                  <a:lnTo>
                    <a:pt x="36485" y="1541"/>
                  </a:lnTo>
                  <a:close/>
                  <a:moveTo>
                    <a:pt x="12006" y="423"/>
                  </a:moveTo>
                  <a:lnTo>
                    <a:pt x="12131" y="331"/>
                  </a:lnTo>
                  <a:lnTo>
                    <a:pt x="11321" y="206"/>
                  </a:lnTo>
                  <a:lnTo>
                    <a:pt x="10922" y="308"/>
                  </a:lnTo>
                  <a:lnTo>
                    <a:pt x="10739" y="445"/>
                  </a:lnTo>
                  <a:lnTo>
                    <a:pt x="10522" y="274"/>
                  </a:lnTo>
                  <a:lnTo>
                    <a:pt x="9781" y="286"/>
                  </a:lnTo>
                  <a:lnTo>
                    <a:pt x="8902" y="400"/>
                  </a:lnTo>
                  <a:lnTo>
                    <a:pt x="9997" y="411"/>
                  </a:lnTo>
                  <a:lnTo>
                    <a:pt x="9838" y="605"/>
                  </a:lnTo>
                  <a:lnTo>
                    <a:pt x="10465" y="742"/>
                  </a:lnTo>
                  <a:lnTo>
                    <a:pt x="10979" y="639"/>
                  </a:lnTo>
                  <a:lnTo>
                    <a:pt x="10990" y="548"/>
                  </a:lnTo>
                  <a:lnTo>
                    <a:pt x="11412" y="502"/>
                  </a:lnTo>
                  <a:close/>
                  <a:moveTo>
                    <a:pt x="40605" y="1826"/>
                  </a:moveTo>
                  <a:lnTo>
                    <a:pt x="40399" y="1575"/>
                  </a:lnTo>
                  <a:lnTo>
                    <a:pt x="38608" y="1199"/>
                  </a:lnTo>
                  <a:lnTo>
                    <a:pt x="38185" y="1164"/>
                  </a:lnTo>
                  <a:lnTo>
                    <a:pt x="37866" y="1233"/>
                  </a:lnTo>
                  <a:lnTo>
                    <a:pt x="38037" y="2089"/>
                  </a:lnTo>
                  <a:close/>
                  <a:moveTo>
                    <a:pt x="42773" y="2728"/>
                  </a:moveTo>
                  <a:lnTo>
                    <a:pt x="41461" y="2625"/>
                  </a:lnTo>
                  <a:lnTo>
                    <a:pt x="41951" y="2454"/>
                  </a:lnTo>
                  <a:lnTo>
                    <a:pt x="40776" y="2249"/>
                  </a:lnTo>
                  <a:lnTo>
                    <a:pt x="39909" y="2511"/>
                  </a:lnTo>
                  <a:lnTo>
                    <a:pt x="39772" y="2796"/>
                  </a:lnTo>
                  <a:lnTo>
                    <a:pt x="39977" y="3104"/>
                  </a:lnTo>
                  <a:lnTo>
                    <a:pt x="38996" y="3082"/>
                  </a:lnTo>
                  <a:lnTo>
                    <a:pt x="38243" y="3458"/>
                  </a:lnTo>
                  <a:lnTo>
                    <a:pt x="37626" y="3298"/>
                  </a:lnTo>
                  <a:lnTo>
                    <a:pt x="36302" y="3367"/>
                  </a:lnTo>
                  <a:lnTo>
                    <a:pt x="36348" y="3561"/>
                  </a:lnTo>
                  <a:lnTo>
                    <a:pt x="35036" y="3652"/>
                  </a:lnTo>
                  <a:lnTo>
                    <a:pt x="34328" y="3995"/>
                  </a:lnTo>
                  <a:lnTo>
                    <a:pt x="33735" y="4029"/>
                  </a:lnTo>
                  <a:lnTo>
                    <a:pt x="33564" y="4497"/>
                  </a:lnTo>
                  <a:lnTo>
                    <a:pt x="34340" y="4873"/>
                  </a:lnTo>
                  <a:lnTo>
                    <a:pt x="33244" y="4965"/>
                  </a:lnTo>
                  <a:lnTo>
                    <a:pt x="31886" y="4930"/>
                  </a:lnTo>
                  <a:lnTo>
                    <a:pt x="31064" y="5079"/>
                  </a:lnTo>
                  <a:lnTo>
                    <a:pt x="31749" y="5855"/>
                  </a:lnTo>
                  <a:lnTo>
                    <a:pt x="32730" y="6471"/>
                  </a:lnTo>
                  <a:lnTo>
                    <a:pt x="31361" y="6037"/>
                  </a:lnTo>
                  <a:lnTo>
                    <a:pt x="30231" y="6083"/>
                  </a:lnTo>
                  <a:lnTo>
                    <a:pt x="29512" y="6368"/>
                  </a:lnTo>
                  <a:lnTo>
                    <a:pt x="30151" y="6905"/>
                  </a:lnTo>
                  <a:lnTo>
                    <a:pt x="29455" y="6768"/>
                  </a:lnTo>
                  <a:lnTo>
                    <a:pt x="29158" y="6049"/>
                  </a:lnTo>
                  <a:lnTo>
                    <a:pt x="28554" y="5649"/>
                  </a:lnTo>
                  <a:lnTo>
                    <a:pt x="28303" y="5672"/>
                  </a:lnTo>
                  <a:lnTo>
                    <a:pt x="28805" y="6197"/>
                  </a:lnTo>
                  <a:lnTo>
                    <a:pt x="28154" y="6699"/>
                  </a:lnTo>
                  <a:lnTo>
                    <a:pt x="29307" y="7293"/>
                  </a:lnTo>
                  <a:lnTo>
                    <a:pt x="29364" y="8069"/>
                  </a:lnTo>
                  <a:lnTo>
                    <a:pt x="29786" y="8480"/>
                  </a:lnTo>
                  <a:lnTo>
                    <a:pt x="30448" y="8548"/>
                  </a:lnTo>
                  <a:lnTo>
                    <a:pt x="30505" y="9050"/>
                  </a:lnTo>
                  <a:lnTo>
                    <a:pt x="31133" y="9495"/>
                  </a:lnTo>
                  <a:lnTo>
                    <a:pt x="30870" y="9860"/>
                  </a:lnTo>
                  <a:lnTo>
                    <a:pt x="30939" y="10248"/>
                  </a:lnTo>
                  <a:lnTo>
                    <a:pt x="30414" y="10442"/>
                  </a:lnTo>
                  <a:lnTo>
                    <a:pt x="30334" y="10728"/>
                  </a:lnTo>
                  <a:lnTo>
                    <a:pt x="29581" y="10614"/>
                  </a:lnTo>
                  <a:lnTo>
                    <a:pt x="30083" y="9507"/>
                  </a:lnTo>
                  <a:lnTo>
                    <a:pt x="30014" y="8993"/>
                  </a:lnTo>
                  <a:lnTo>
                    <a:pt x="29056" y="8514"/>
                  </a:lnTo>
                  <a:lnTo>
                    <a:pt x="28508" y="7475"/>
                  </a:lnTo>
                  <a:lnTo>
                    <a:pt x="27983" y="6950"/>
                  </a:lnTo>
                  <a:lnTo>
                    <a:pt x="27469" y="6722"/>
                  </a:lnTo>
                  <a:lnTo>
                    <a:pt x="27584" y="6117"/>
                  </a:lnTo>
                  <a:lnTo>
                    <a:pt x="27173" y="5706"/>
                  </a:lnTo>
                  <a:lnTo>
                    <a:pt x="25564" y="5512"/>
                  </a:lnTo>
                  <a:lnTo>
                    <a:pt x="25255" y="5649"/>
                  </a:lnTo>
                  <a:lnTo>
                    <a:pt x="25335" y="6323"/>
                  </a:lnTo>
                  <a:lnTo>
                    <a:pt x="24719" y="6996"/>
                  </a:lnTo>
                  <a:lnTo>
                    <a:pt x="24890" y="7236"/>
                  </a:lnTo>
                  <a:lnTo>
                    <a:pt x="25564" y="7818"/>
                  </a:lnTo>
                  <a:lnTo>
                    <a:pt x="25575" y="8194"/>
                  </a:lnTo>
                  <a:lnTo>
                    <a:pt x="26328" y="8263"/>
                  </a:lnTo>
                  <a:lnTo>
                    <a:pt x="26442" y="8423"/>
                  </a:lnTo>
                  <a:lnTo>
                    <a:pt x="27275" y="8833"/>
                  </a:lnTo>
                  <a:lnTo>
                    <a:pt x="27127" y="9233"/>
                  </a:lnTo>
                  <a:lnTo>
                    <a:pt x="24491" y="8365"/>
                  </a:lnTo>
                  <a:lnTo>
                    <a:pt x="23544" y="8114"/>
                  </a:lnTo>
                  <a:lnTo>
                    <a:pt x="21718" y="7886"/>
                  </a:lnTo>
                  <a:lnTo>
                    <a:pt x="21546" y="8137"/>
                  </a:lnTo>
                  <a:lnTo>
                    <a:pt x="22391" y="8571"/>
                  </a:lnTo>
                  <a:lnTo>
                    <a:pt x="22003" y="9084"/>
                  </a:lnTo>
                  <a:lnTo>
                    <a:pt x="21090" y="8628"/>
                  </a:lnTo>
                  <a:lnTo>
                    <a:pt x="20382" y="8947"/>
                  </a:lnTo>
                  <a:lnTo>
                    <a:pt x="19298" y="8959"/>
                  </a:lnTo>
                  <a:lnTo>
                    <a:pt x="19002" y="9233"/>
                  </a:lnTo>
                  <a:lnTo>
                    <a:pt x="18237" y="9141"/>
                  </a:lnTo>
                  <a:lnTo>
                    <a:pt x="18602" y="8674"/>
                  </a:lnTo>
                  <a:lnTo>
                    <a:pt x="18146" y="8651"/>
                  </a:lnTo>
                  <a:lnTo>
                    <a:pt x="16388" y="9301"/>
                  </a:lnTo>
                  <a:lnTo>
                    <a:pt x="15304" y="9678"/>
                  </a:lnTo>
                  <a:lnTo>
                    <a:pt x="15361" y="10169"/>
                  </a:lnTo>
                  <a:lnTo>
                    <a:pt x="14505" y="10340"/>
                  </a:lnTo>
                  <a:lnTo>
                    <a:pt x="13935" y="10077"/>
                  </a:lnTo>
                  <a:lnTo>
                    <a:pt x="13763" y="9644"/>
                  </a:lnTo>
                  <a:lnTo>
                    <a:pt x="14471" y="9541"/>
                  </a:lnTo>
                  <a:lnTo>
                    <a:pt x="13957" y="9119"/>
                  </a:lnTo>
                  <a:lnTo>
                    <a:pt x="12223" y="8856"/>
                  </a:lnTo>
                  <a:lnTo>
                    <a:pt x="12839" y="9347"/>
                  </a:lnTo>
                  <a:lnTo>
                    <a:pt x="12725" y="9803"/>
                  </a:lnTo>
                  <a:lnTo>
                    <a:pt x="13387" y="10271"/>
                  </a:lnTo>
                  <a:lnTo>
                    <a:pt x="13238" y="10819"/>
                  </a:lnTo>
                  <a:lnTo>
                    <a:pt x="12576" y="10545"/>
                  </a:lnTo>
                  <a:lnTo>
                    <a:pt x="12006" y="10500"/>
                  </a:lnTo>
                  <a:lnTo>
                    <a:pt x="10865" y="11276"/>
                  </a:lnTo>
                  <a:lnTo>
                    <a:pt x="11470" y="11858"/>
                  </a:lnTo>
                  <a:lnTo>
                    <a:pt x="11013" y="12052"/>
                  </a:lnTo>
                  <a:lnTo>
                    <a:pt x="9381" y="11561"/>
                  </a:lnTo>
                  <a:lnTo>
                    <a:pt x="9084" y="11858"/>
                  </a:lnTo>
                  <a:lnTo>
                    <a:pt x="9552" y="12200"/>
                  </a:lnTo>
                  <a:lnTo>
                    <a:pt x="9587" y="12588"/>
                  </a:lnTo>
                  <a:lnTo>
                    <a:pt x="9039" y="12383"/>
                  </a:lnTo>
                  <a:lnTo>
                    <a:pt x="8183" y="12143"/>
                  </a:lnTo>
                  <a:lnTo>
                    <a:pt x="7909" y="11310"/>
                  </a:lnTo>
                  <a:lnTo>
                    <a:pt x="7772" y="10945"/>
                  </a:lnTo>
                  <a:lnTo>
                    <a:pt x="6631" y="10374"/>
                  </a:lnTo>
                  <a:lnTo>
                    <a:pt x="7042" y="10271"/>
                  </a:lnTo>
                  <a:lnTo>
                    <a:pt x="9906" y="10876"/>
                  </a:lnTo>
                  <a:lnTo>
                    <a:pt x="10819" y="10659"/>
                  </a:lnTo>
                  <a:lnTo>
                    <a:pt x="11355" y="10248"/>
                  </a:lnTo>
                  <a:lnTo>
                    <a:pt x="11127" y="9735"/>
                  </a:lnTo>
                  <a:lnTo>
                    <a:pt x="10557" y="9358"/>
                  </a:lnTo>
                  <a:lnTo>
                    <a:pt x="8046" y="8491"/>
                  </a:lnTo>
                  <a:lnTo>
                    <a:pt x="6391" y="8308"/>
                  </a:lnTo>
                  <a:lnTo>
                    <a:pt x="5307" y="7852"/>
                  </a:lnTo>
                  <a:lnTo>
                    <a:pt x="4793" y="8103"/>
                  </a:lnTo>
                  <a:lnTo>
                    <a:pt x="4793" y="8103"/>
                  </a:lnTo>
                  <a:lnTo>
                    <a:pt x="3880" y="8423"/>
                  </a:lnTo>
                  <a:lnTo>
                    <a:pt x="3424" y="8491"/>
                  </a:lnTo>
                  <a:lnTo>
                    <a:pt x="3481" y="9016"/>
                  </a:lnTo>
                  <a:lnTo>
                    <a:pt x="4508" y="9541"/>
                  </a:lnTo>
                  <a:lnTo>
                    <a:pt x="4109" y="10134"/>
                  </a:lnTo>
                  <a:lnTo>
                    <a:pt x="5022" y="11024"/>
                  </a:lnTo>
                  <a:lnTo>
                    <a:pt x="4771" y="11709"/>
                  </a:lnTo>
                  <a:lnTo>
                    <a:pt x="5478" y="12303"/>
                  </a:lnTo>
                  <a:lnTo>
                    <a:pt x="5341" y="12828"/>
                  </a:lnTo>
                  <a:lnTo>
                    <a:pt x="6391" y="13387"/>
                  </a:lnTo>
                  <a:lnTo>
                    <a:pt x="6254" y="13798"/>
                  </a:lnTo>
                  <a:lnTo>
                    <a:pt x="5786" y="14266"/>
                  </a:lnTo>
                  <a:lnTo>
                    <a:pt x="4656" y="15327"/>
                  </a:lnTo>
                  <a:lnTo>
                    <a:pt x="4656" y="15327"/>
                  </a:lnTo>
                  <a:lnTo>
                    <a:pt x="5421" y="15726"/>
                  </a:lnTo>
                  <a:lnTo>
                    <a:pt x="4771" y="16183"/>
                  </a:lnTo>
                  <a:lnTo>
                    <a:pt x="4771" y="16183"/>
                  </a:lnTo>
                  <a:lnTo>
                    <a:pt x="4908" y="16320"/>
                  </a:lnTo>
                  <a:lnTo>
                    <a:pt x="4531" y="16810"/>
                  </a:lnTo>
                  <a:lnTo>
                    <a:pt x="4885" y="17586"/>
                  </a:lnTo>
                  <a:lnTo>
                    <a:pt x="4656" y="17860"/>
                  </a:lnTo>
                  <a:lnTo>
                    <a:pt x="4999" y="18066"/>
                  </a:lnTo>
                  <a:lnTo>
                    <a:pt x="5147" y="18465"/>
                  </a:lnTo>
                  <a:lnTo>
                    <a:pt x="5444" y="18979"/>
                  </a:lnTo>
                  <a:lnTo>
                    <a:pt x="6186" y="19184"/>
                  </a:lnTo>
                  <a:lnTo>
                    <a:pt x="6334" y="19390"/>
                  </a:lnTo>
                  <a:lnTo>
                    <a:pt x="6654" y="19287"/>
                  </a:lnTo>
                  <a:lnTo>
                    <a:pt x="7338" y="19492"/>
                  </a:lnTo>
                  <a:lnTo>
                    <a:pt x="7487" y="19903"/>
                  </a:lnTo>
                  <a:lnTo>
                    <a:pt x="7395" y="20131"/>
                  </a:lnTo>
                  <a:lnTo>
                    <a:pt x="7932" y="20691"/>
                  </a:lnTo>
                  <a:lnTo>
                    <a:pt x="8240" y="20839"/>
                  </a:lnTo>
                  <a:lnTo>
                    <a:pt x="8228" y="20999"/>
                  </a:lnTo>
                  <a:lnTo>
                    <a:pt x="8708" y="21158"/>
                  </a:lnTo>
                  <a:lnTo>
                    <a:pt x="8959" y="21387"/>
                  </a:lnTo>
                  <a:lnTo>
                    <a:pt x="8731" y="21569"/>
                  </a:lnTo>
                  <a:lnTo>
                    <a:pt x="8171" y="21547"/>
                  </a:lnTo>
                  <a:lnTo>
                    <a:pt x="8057" y="21626"/>
                  </a:lnTo>
                  <a:lnTo>
                    <a:pt x="8274" y="21912"/>
                  </a:lnTo>
                  <a:lnTo>
                    <a:pt x="8559" y="22471"/>
                  </a:lnTo>
                  <a:lnTo>
                    <a:pt x="8559" y="22471"/>
                  </a:lnTo>
                  <a:lnTo>
                    <a:pt x="8810" y="22494"/>
                  </a:lnTo>
                  <a:lnTo>
                    <a:pt x="8959" y="22300"/>
                  </a:lnTo>
                  <a:lnTo>
                    <a:pt x="9164" y="22345"/>
                  </a:lnTo>
                  <a:lnTo>
                    <a:pt x="9849" y="22265"/>
                  </a:lnTo>
                  <a:lnTo>
                    <a:pt x="10397" y="22756"/>
                  </a:lnTo>
                  <a:lnTo>
                    <a:pt x="10271" y="22939"/>
                  </a:lnTo>
                  <a:lnTo>
                    <a:pt x="10363" y="23213"/>
                  </a:lnTo>
                  <a:lnTo>
                    <a:pt x="10933" y="23247"/>
                  </a:lnTo>
                  <a:lnTo>
                    <a:pt x="11253" y="23624"/>
                  </a:lnTo>
                  <a:lnTo>
                    <a:pt x="11276" y="23795"/>
                  </a:lnTo>
                  <a:lnTo>
                    <a:pt x="12223" y="24114"/>
                  </a:lnTo>
                  <a:lnTo>
                    <a:pt x="12725" y="23966"/>
                  </a:lnTo>
                  <a:lnTo>
                    <a:pt x="13238" y="24377"/>
                  </a:lnTo>
                  <a:lnTo>
                    <a:pt x="13649" y="24365"/>
                  </a:lnTo>
                  <a:lnTo>
                    <a:pt x="14733" y="24651"/>
                  </a:lnTo>
                  <a:lnTo>
                    <a:pt x="14790" y="24925"/>
                  </a:lnTo>
                  <a:lnTo>
                    <a:pt x="14608" y="25381"/>
                  </a:lnTo>
                  <a:lnTo>
                    <a:pt x="14859" y="25860"/>
                  </a:lnTo>
                  <a:lnTo>
                    <a:pt x="14813" y="26168"/>
                  </a:lnTo>
                  <a:lnTo>
                    <a:pt x="14151" y="26237"/>
                  </a:lnTo>
                  <a:lnTo>
                    <a:pt x="13832" y="26477"/>
                  </a:lnTo>
                  <a:lnTo>
                    <a:pt x="13889" y="26876"/>
                  </a:lnTo>
                  <a:lnTo>
                    <a:pt x="14494" y="26739"/>
                  </a:lnTo>
                  <a:lnTo>
                    <a:pt x="14551" y="26922"/>
                  </a:lnTo>
                  <a:lnTo>
                    <a:pt x="13581" y="27287"/>
                  </a:lnTo>
                  <a:lnTo>
                    <a:pt x="14037" y="27629"/>
                  </a:lnTo>
                  <a:lnTo>
                    <a:pt x="13581" y="28371"/>
                  </a:lnTo>
                  <a:lnTo>
                    <a:pt x="13090" y="28519"/>
                  </a:lnTo>
                  <a:lnTo>
                    <a:pt x="13809" y="29033"/>
                  </a:lnTo>
                  <a:lnTo>
                    <a:pt x="14688" y="29375"/>
                  </a:lnTo>
                  <a:lnTo>
                    <a:pt x="15749" y="30106"/>
                  </a:lnTo>
                  <a:lnTo>
                    <a:pt x="15818" y="30003"/>
                  </a:lnTo>
                  <a:lnTo>
                    <a:pt x="16457" y="30163"/>
                  </a:lnTo>
                  <a:lnTo>
                    <a:pt x="17552" y="30300"/>
                  </a:lnTo>
                  <a:lnTo>
                    <a:pt x="18625" y="30710"/>
                  </a:lnTo>
                  <a:lnTo>
                    <a:pt x="18785" y="30882"/>
                  </a:lnTo>
                  <a:lnTo>
                    <a:pt x="19196" y="30745"/>
                  </a:lnTo>
                  <a:lnTo>
                    <a:pt x="19926" y="30927"/>
                  </a:lnTo>
                  <a:lnTo>
                    <a:pt x="20223" y="31281"/>
                  </a:lnTo>
                  <a:lnTo>
                    <a:pt x="20725" y="31487"/>
                  </a:lnTo>
                  <a:lnTo>
                    <a:pt x="20942" y="31509"/>
                  </a:lnTo>
                  <a:lnTo>
                    <a:pt x="21546" y="32057"/>
                  </a:lnTo>
                  <a:lnTo>
                    <a:pt x="21889" y="32114"/>
                  </a:lnTo>
                  <a:lnTo>
                    <a:pt x="21969" y="31897"/>
                  </a:lnTo>
                  <a:lnTo>
                    <a:pt x="22334" y="31544"/>
                  </a:lnTo>
                  <a:lnTo>
                    <a:pt x="22334" y="31544"/>
                  </a:lnTo>
                  <a:lnTo>
                    <a:pt x="21295" y="30505"/>
                  </a:lnTo>
                  <a:lnTo>
                    <a:pt x="21238" y="29912"/>
                  </a:lnTo>
                  <a:lnTo>
                    <a:pt x="20394" y="29079"/>
                  </a:lnTo>
                  <a:lnTo>
                    <a:pt x="20896" y="28177"/>
                  </a:lnTo>
                  <a:lnTo>
                    <a:pt x="21546" y="28017"/>
                  </a:lnTo>
                  <a:lnTo>
                    <a:pt x="21752" y="27492"/>
                  </a:lnTo>
                  <a:lnTo>
                    <a:pt x="21352" y="27344"/>
                  </a:lnTo>
                  <a:lnTo>
                    <a:pt x="21318" y="26887"/>
                  </a:lnTo>
                  <a:lnTo>
                    <a:pt x="20725" y="26305"/>
                  </a:lnTo>
                  <a:lnTo>
                    <a:pt x="20211" y="26340"/>
                  </a:lnTo>
                  <a:lnTo>
                    <a:pt x="19458" y="25723"/>
                  </a:lnTo>
                  <a:lnTo>
                    <a:pt x="19698" y="25050"/>
                  </a:lnTo>
                  <a:lnTo>
                    <a:pt x="19458" y="24879"/>
                  </a:lnTo>
                  <a:lnTo>
                    <a:pt x="19755" y="23909"/>
                  </a:lnTo>
                  <a:lnTo>
                    <a:pt x="20611" y="24422"/>
                  </a:lnTo>
                  <a:lnTo>
                    <a:pt x="20508" y="23772"/>
                  </a:lnTo>
                  <a:lnTo>
                    <a:pt x="21661" y="22825"/>
                  </a:lnTo>
                  <a:lnTo>
                    <a:pt x="22733" y="22802"/>
                  </a:lnTo>
                  <a:lnTo>
                    <a:pt x="24434" y="23407"/>
                  </a:lnTo>
                  <a:lnTo>
                    <a:pt x="25370" y="23749"/>
                  </a:lnTo>
                  <a:lnTo>
                    <a:pt x="25986" y="23395"/>
                  </a:lnTo>
                  <a:lnTo>
                    <a:pt x="27070" y="23372"/>
                  </a:lnTo>
                  <a:lnTo>
                    <a:pt x="28108" y="23829"/>
                  </a:lnTo>
                  <a:lnTo>
                    <a:pt x="28223" y="23566"/>
                  </a:lnTo>
                  <a:lnTo>
                    <a:pt x="29215" y="23612"/>
                  </a:lnTo>
                  <a:lnTo>
                    <a:pt x="29238" y="23178"/>
                  </a:lnTo>
                  <a:lnTo>
                    <a:pt x="27903" y="22585"/>
                  </a:lnTo>
                  <a:lnTo>
                    <a:pt x="28417" y="22174"/>
                  </a:lnTo>
                  <a:lnTo>
                    <a:pt x="28200" y="21923"/>
                  </a:lnTo>
                  <a:lnTo>
                    <a:pt x="28759" y="21695"/>
                  </a:lnTo>
                  <a:lnTo>
                    <a:pt x="28040" y="21113"/>
                  </a:lnTo>
                  <a:lnTo>
                    <a:pt x="28245" y="20816"/>
                  </a:lnTo>
                  <a:lnTo>
                    <a:pt x="30642" y="20519"/>
                  </a:lnTo>
                  <a:lnTo>
                    <a:pt x="30882" y="20303"/>
                  </a:lnTo>
                  <a:lnTo>
                    <a:pt x="32422" y="19983"/>
                  </a:lnTo>
                  <a:lnTo>
                    <a:pt x="32867" y="19629"/>
                  </a:lnTo>
                  <a:lnTo>
                    <a:pt x="34146" y="19812"/>
                  </a:lnTo>
                  <a:lnTo>
                    <a:pt x="34762" y="20713"/>
                  </a:lnTo>
                  <a:lnTo>
                    <a:pt x="35378" y="20497"/>
                  </a:lnTo>
                  <a:lnTo>
                    <a:pt x="36371" y="20805"/>
                  </a:lnTo>
                  <a:lnTo>
                    <a:pt x="36542" y="21273"/>
                  </a:lnTo>
                  <a:lnTo>
                    <a:pt x="37170" y="21216"/>
                  </a:lnTo>
                  <a:lnTo>
                    <a:pt x="38471" y="20405"/>
                  </a:lnTo>
                  <a:lnTo>
                    <a:pt x="38357" y="20679"/>
                  </a:lnTo>
                  <a:lnTo>
                    <a:pt x="39544" y="21341"/>
                  </a:lnTo>
                  <a:lnTo>
                    <a:pt x="42123" y="23555"/>
                  </a:lnTo>
                  <a:lnTo>
                    <a:pt x="42282" y="23087"/>
                  </a:lnTo>
                  <a:lnTo>
                    <a:pt x="43458" y="23601"/>
                  </a:lnTo>
                  <a:lnTo>
                    <a:pt x="44348" y="23372"/>
                  </a:lnTo>
                  <a:lnTo>
                    <a:pt x="44805" y="23521"/>
                  </a:lnTo>
                  <a:lnTo>
                    <a:pt x="45387" y="24034"/>
                  </a:lnTo>
                  <a:lnTo>
                    <a:pt x="45946" y="24206"/>
                  </a:lnTo>
                  <a:lnTo>
                    <a:pt x="46414" y="24582"/>
                  </a:lnTo>
                  <a:lnTo>
                    <a:pt x="47270" y="24457"/>
                  </a:lnTo>
                  <a:lnTo>
                    <a:pt x="47886" y="24993"/>
                  </a:lnTo>
                  <a:lnTo>
                    <a:pt x="48125" y="24925"/>
                  </a:lnTo>
                  <a:lnTo>
                    <a:pt x="48799" y="24776"/>
                  </a:lnTo>
                  <a:lnTo>
                    <a:pt x="49735" y="24012"/>
                  </a:lnTo>
                  <a:lnTo>
                    <a:pt x="50579" y="23601"/>
                  </a:lnTo>
                  <a:lnTo>
                    <a:pt x="51332" y="23863"/>
                  </a:lnTo>
                  <a:lnTo>
                    <a:pt x="52063" y="23886"/>
                  </a:lnTo>
                  <a:lnTo>
                    <a:pt x="52736" y="24297"/>
                  </a:lnTo>
                  <a:lnTo>
                    <a:pt x="53444" y="24320"/>
                  </a:lnTo>
                  <a:lnTo>
                    <a:pt x="54573" y="24548"/>
                  </a:lnTo>
                  <a:lnTo>
                    <a:pt x="54916" y="23943"/>
                  </a:lnTo>
                  <a:lnTo>
                    <a:pt x="54345" y="23430"/>
                  </a:lnTo>
                  <a:lnTo>
                    <a:pt x="54528" y="22517"/>
                  </a:lnTo>
                  <a:lnTo>
                    <a:pt x="55521" y="22870"/>
                  </a:lnTo>
                  <a:lnTo>
                    <a:pt x="56205" y="22984"/>
                  </a:lnTo>
                  <a:lnTo>
                    <a:pt x="57141" y="23201"/>
                  </a:lnTo>
                  <a:lnTo>
                    <a:pt x="57666" y="23852"/>
                  </a:lnTo>
                  <a:lnTo>
                    <a:pt x="58864" y="24228"/>
                  </a:lnTo>
                  <a:lnTo>
                    <a:pt x="59424" y="24069"/>
                  </a:lnTo>
                  <a:lnTo>
                    <a:pt x="60234" y="23954"/>
                  </a:lnTo>
                  <a:lnTo>
                    <a:pt x="61010" y="24069"/>
                  </a:lnTo>
                  <a:lnTo>
                    <a:pt x="61934" y="24491"/>
                  </a:lnTo>
                  <a:lnTo>
                    <a:pt x="62630" y="24936"/>
                  </a:lnTo>
                  <a:lnTo>
                    <a:pt x="63281" y="24936"/>
                  </a:lnTo>
                  <a:lnTo>
                    <a:pt x="64228" y="25084"/>
                  </a:lnTo>
                  <a:lnTo>
                    <a:pt x="64742" y="24856"/>
                  </a:lnTo>
                  <a:lnTo>
                    <a:pt x="65575" y="24708"/>
                  </a:lnTo>
                  <a:lnTo>
                    <a:pt x="66214" y="24080"/>
                  </a:lnTo>
                  <a:lnTo>
                    <a:pt x="66682" y="24183"/>
                  </a:lnTo>
                  <a:lnTo>
                    <a:pt x="67241" y="24479"/>
                  </a:lnTo>
                  <a:lnTo>
                    <a:pt x="68028" y="24411"/>
                  </a:lnTo>
                  <a:lnTo>
                    <a:pt x="69067" y="24742"/>
                  </a:lnTo>
                  <a:lnTo>
                    <a:pt x="69695" y="24183"/>
                  </a:lnTo>
                  <a:lnTo>
                    <a:pt x="69421" y="23795"/>
                  </a:lnTo>
                  <a:lnTo>
                    <a:pt x="69409" y="22870"/>
                  </a:lnTo>
                  <a:lnTo>
                    <a:pt x="69580" y="22585"/>
                  </a:lnTo>
                  <a:lnTo>
                    <a:pt x="69227" y="22117"/>
                  </a:lnTo>
                  <a:lnTo>
                    <a:pt x="68702" y="21900"/>
                  </a:lnTo>
                  <a:lnTo>
                    <a:pt x="68941" y="21467"/>
                  </a:lnTo>
                  <a:lnTo>
                    <a:pt x="69672" y="21318"/>
                  </a:lnTo>
                  <a:lnTo>
                    <a:pt x="70550" y="21284"/>
                  </a:lnTo>
                  <a:lnTo>
                    <a:pt x="71760" y="21547"/>
                  </a:lnTo>
                  <a:lnTo>
                    <a:pt x="72605" y="21866"/>
                  </a:lnTo>
                  <a:lnTo>
                    <a:pt x="73700" y="22745"/>
                  </a:lnTo>
                  <a:lnTo>
                    <a:pt x="74248" y="23121"/>
                  </a:lnTo>
                  <a:lnTo>
                    <a:pt x="74876" y="23658"/>
                  </a:lnTo>
                  <a:lnTo>
                    <a:pt x="75743" y="24525"/>
                  </a:lnTo>
                  <a:lnTo>
                    <a:pt x="77158" y="24799"/>
                  </a:lnTo>
                  <a:lnTo>
                    <a:pt x="78425" y="25438"/>
                  </a:lnTo>
                  <a:lnTo>
                    <a:pt x="79281" y="26260"/>
                  </a:lnTo>
                  <a:lnTo>
                    <a:pt x="80354" y="26260"/>
                  </a:lnTo>
                  <a:lnTo>
                    <a:pt x="80719" y="25906"/>
                  </a:lnTo>
                  <a:lnTo>
                    <a:pt x="81712" y="25655"/>
                  </a:lnTo>
                  <a:lnTo>
                    <a:pt x="81894" y="26454"/>
                  </a:lnTo>
                  <a:lnTo>
                    <a:pt x="81837" y="26773"/>
                  </a:lnTo>
                  <a:lnTo>
                    <a:pt x="82237" y="27743"/>
                  </a:lnTo>
                  <a:lnTo>
                    <a:pt x="82316" y="28599"/>
                  </a:lnTo>
                  <a:lnTo>
                    <a:pt x="81346" y="28451"/>
                  </a:lnTo>
                  <a:lnTo>
                    <a:pt x="80936" y="28759"/>
                  </a:lnTo>
                  <a:lnTo>
                    <a:pt x="81609" y="29512"/>
                  </a:lnTo>
                  <a:lnTo>
                    <a:pt x="82145" y="30562"/>
                  </a:lnTo>
                  <a:lnTo>
                    <a:pt x="81791" y="30574"/>
                  </a:lnTo>
                  <a:lnTo>
                    <a:pt x="82065" y="31019"/>
                  </a:lnTo>
                  <a:lnTo>
                    <a:pt x="82065" y="31019"/>
                  </a:lnTo>
                  <a:lnTo>
                    <a:pt x="82259" y="31167"/>
                  </a:lnTo>
                  <a:lnTo>
                    <a:pt x="82259" y="31167"/>
                  </a:lnTo>
                  <a:lnTo>
                    <a:pt x="82259" y="31167"/>
                  </a:lnTo>
                  <a:lnTo>
                    <a:pt x="82259" y="31167"/>
                  </a:lnTo>
                  <a:lnTo>
                    <a:pt x="82202" y="30882"/>
                  </a:lnTo>
                  <a:lnTo>
                    <a:pt x="82773" y="30243"/>
                  </a:lnTo>
                  <a:lnTo>
                    <a:pt x="83503" y="30676"/>
                  </a:lnTo>
                  <a:lnTo>
                    <a:pt x="83960" y="30653"/>
                  </a:lnTo>
                  <a:lnTo>
                    <a:pt x="84587" y="30140"/>
                  </a:lnTo>
                  <a:lnTo>
                    <a:pt x="84736" y="29615"/>
                  </a:lnTo>
                  <a:lnTo>
                    <a:pt x="85033" y="28599"/>
                  </a:lnTo>
                  <a:lnTo>
                    <a:pt x="85306" y="27572"/>
                  </a:lnTo>
                  <a:lnTo>
                    <a:pt x="85112" y="26967"/>
                  </a:lnTo>
                  <a:lnTo>
                    <a:pt x="85261" y="25678"/>
                  </a:lnTo>
                  <a:lnTo>
                    <a:pt x="84519" y="24263"/>
                  </a:lnTo>
                  <a:lnTo>
                    <a:pt x="83732" y="23224"/>
                  </a:lnTo>
                  <a:lnTo>
                    <a:pt x="83549" y="22345"/>
                  </a:lnTo>
                  <a:lnTo>
                    <a:pt x="82876" y="21615"/>
                  </a:lnTo>
                  <a:lnTo>
                    <a:pt x="81061" y="20656"/>
                  </a:lnTo>
                  <a:lnTo>
                    <a:pt x="80262" y="20599"/>
                  </a:lnTo>
                  <a:lnTo>
                    <a:pt x="80228" y="21033"/>
                  </a:lnTo>
                  <a:lnTo>
                    <a:pt x="79395" y="20839"/>
                  </a:lnTo>
                  <a:lnTo>
                    <a:pt x="78585" y="20303"/>
                  </a:lnTo>
                  <a:lnTo>
                    <a:pt x="77443" y="20200"/>
                  </a:lnTo>
                  <a:lnTo>
                    <a:pt x="78140" y="18191"/>
                  </a:lnTo>
                  <a:lnTo>
                    <a:pt x="78642" y="16548"/>
                  </a:lnTo>
                  <a:lnTo>
                    <a:pt x="80513" y="16297"/>
                  </a:lnTo>
                  <a:lnTo>
                    <a:pt x="82636" y="16434"/>
                  </a:lnTo>
                  <a:lnTo>
                    <a:pt x="82990" y="16034"/>
                  </a:lnTo>
                  <a:lnTo>
                    <a:pt x="84120" y="16149"/>
                  </a:lnTo>
                  <a:lnTo>
                    <a:pt x="84736" y="16765"/>
                  </a:lnTo>
                  <a:lnTo>
                    <a:pt x="85649" y="16674"/>
                  </a:lnTo>
                  <a:lnTo>
                    <a:pt x="86847" y="16445"/>
                  </a:lnTo>
                  <a:lnTo>
                    <a:pt x="85740" y="15955"/>
                  </a:lnTo>
                  <a:lnTo>
                    <a:pt x="85740" y="14551"/>
                  </a:lnTo>
                  <a:lnTo>
                    <a:pt x="87041" y="14277"/>
                  </a:lnTo>
                  <a:lnTo>
                    <a:pt x="88764" y="15293"/>
                  </a:lnTo>
                  <a:lnTo>
                    <a:pt x="89278" y="14380"/>
                  </a:lnTo>
                  <a:lnTo>
                    <a:pt x="88821" y="13706"/>
                  </a:lnTo>
                  <a:lnTo>
                    <a:pt x="89495" y="13638"/>
                  </a:lnTo>
                  <a:lnTo>
                    <a:pt x="90419" y="14790"/>
                  </a:lnTo>
                  <a:lnTo>
                    <a:pt x="90077" y="15452"/>
                  </a:lnTo>
                  <a:lnTo>
                    <a:pt x="89963" y="16308"/>
                  </a:lnTo>
                  <a:lnTo>
                    <a:pt x="90008" y="17381"/>
                  </a:lnTo>
                  <a:lnTo>
                    <a:pt x="89198" y="17564"/>
                  </a:lnTo>
                  <a:lnTo>
                    <a:pt x="89597" y="17952"/>
                  </a:lnTo>
                  <a:lnTo>
                    <a:pt x="89586" y="18465"/>
                  </a:lnTo>
                  <a:lnTo>
                    <a:pt x="90499" y="19641"/>
                  </a:lnTo>
                  <a:lnTo>
                    <a:pt x="92781" y="21558"/>
                  </a:lnTo>
                  <a:lnTo>
                    <a:pt x="94276" y="22813"/>
                  </a:lnTo>
                  <a:lnTo>
                    <a:pt x="95087" y="23430"/>
                  </a:lnTo>
                  <a:lnTo>
                    <a:pt x="95315" y="22608"/>
                  </a:lnTo>
                  <a:lnTo>
                    <a:pt x="94676" y="21729"/>
                  </a:lnTo>
                  <a:lnTo>
                    <a:pt x="95486" y="21512"/>
                  </a:lnTo>
                  <a:lnTo>
                    <a:pt x="94721" y="20531"/>
                  </a:lnTo>
                  <a:lnTo>
                    <a:pt x="95429" y="20086"/>
                  </a:lnTo>
                  <a:lnTo>
                    <a:pt x="94756" y="19721"/>
                  </a:lnTo>
                  <a:lnTo>
                    <a:pt x="94276" y="19002"/>
                  </a:lnTo>
                  <a:lnTo>
                    <a:pt x="94858" y="18979"/>
                  </a:lnTo>
                  <a:lnTo>
                    <a:pt x="93580" y="17746"/>
                  </a:lnTo>
                  <a:lnTo>
                    <a:pt x="92622" y="17552"/>
                  </a:lnTo>
                  <a:lnTo>
                    <a:pt x="92211" y="17210"/>
                  </a:lnTo>
                  <a:lnTo>
                    <a:pt x="92051" y="16411"/>
                  </a:lnTo>
                  <a:lnTo>
                    <a:pt x="91606" y="15852"/>
                  </a:lnTo>
                  <a:lnTo>
                    <a:pt x="92610" y="15966"/>
                  </a:lnTo>
                  <a:lnTo>
                    <a:pt x="92793" y="15612"/>
                  </a:lnTo>
                  <a:lnTo>
                    <a:pt x="93466" y="15920"/>
                  </a:lnTo>
                  <a:lnTo>
                    <a:pt x="94333" y="15270"/>
                  </a:lnTo>
                  <a:lnTo>
                    <a:pt x="95954" y="15840"/>
                  </a:lnTo>
                  <a:lnTo>
                    <a:pt x="95714" y="15464"/>
                  </a:lnTo>
                  <a:lnTo>
                    <a:pt x="96000" y="14950"/>
                  </a:lnTo>
                  <a:lnTo>
                    <a:pt x="96216" y="14380"/>
                  </a:lnTo>
                  <a:lnTo>
                    <a:pt x="96662" y="14288"/>
                  </a:lnTo>
                  <a:lnTo>
                    <a:pt x="97586" y="13672"/>
                  </a:lnTo>
                  <a:lnTo>
                    <a:pt x="98978" y="13843"/>
                  </a:lnTo>
                  <a:lnTo>
                    <a:pt x="98853" y="13626"/>
                  </a:lnTo>
                  <a:lnTo>
                    <a:pt x="98316" y="13296"/>
                  </a:lnTo>
                  <a:lnTo>
                    <a:pt x="97723" y="13067"/>
                  </a:lnTo>
                  <a:lnTo>
                    <a:pt x="96433" y="12417"/>
                  </a:lnTo>
                  <a:lnTo>
                    <a:pt x="95269" y="11983"/>
                  </a:lnTo>
                  <a:lnTo>
                    <a:pt x="96148" y="12040"/>
                  </a:lnTo>
                  <a:lnTo>
                    <a:pt x="96433" y="11686"/>
                  </a:lnTo>
                  <a:lnTo>
                    <a:pt x="96433" y="11686"/>
                  </a:lnTo>
                  <a:lnTo>
                    <a:pt x="91731" y="8559"/>
                  </a:lnTo>
                  <a:lnTo>
                    <a:pt x="90396" y="8228"/>
                  </a:lnTo>
                  <a:lnTo>
                    <a:pt x="88159" y="7863"/>
                  </a:lnTo>
                  <a:lnTo>
                    <a:pt x="87030" y="7909"/>
                  </a:lnTo>
                  <a:lnTo>
                    <a:pt x="84861" y="7704"/>
                  </a:lnTo>
                  <a:lnTo>
                    <a:pt x="85112" y="8034"/>
                  </a:lnTo>
                  <a:lnTo>
                    <a:pt x="86334" y="8525"/>
                  </a:lnTo>
                  <a:lnTo>
                    <a:pt x="85968" y="8776"/>
                  </a:lnTo>
                  <a:lnTo>
                    <a:pt x="83948" y="8092"/>
                  </a:lnTo>
                  <a:lnTo>
                    <a:pt x="82978" y="8171"/>
                  </a:lnTo>
                  <a:lnTo>
                    <a:pt x="81666" y="8023"/>
                  </a:lnTo>
                  <a:lnTo>
                    <a:pt x="80662" y="8046"/>
                  </a:lnTo>
                  <a:lnTo>
                    <a:pt x="80114" y="8206"/>
                  </a:lnTo>
                  <a:lnTo>
                    <a:pt x="79087" y="7977"/>
                  </a:lnTo>
                  <a:lnTo>
                    <a:pt x="78356" y="7430"/>
                  </a:lnTo>
                  <a:lnTo>
                    <a:pt x="77432" y="7122"/>
                  </a:lnTo>
                  <a:lnTo>
                    <a:pt x="76120" y="6996"/>
                  </a:lnTo>
                  <a:lnTo>
                    <a:pt x="74020" y="7133"/>
                  </a:lnTo>
                  <a:lnTo>
                    <a:pt x="71726" y="6562"/>
                  </a:lnTo>
                  <a:lnTo>
                    <a:pt x="70608" y="6140"/>
                  </a:lnTo>
                  <a:lnTo>
                    <a:pt x="64890" y="5649"/>
                  </a:lnTo>
                  <a:lnTo>
                    <a:pt x="64593" y="5969"/>
                  </a:lnTo>
                  <a:lnTo>
                    <a:pt x="65917" y="6654"/>
                  </a:lnTo>
                  <a:lnTo>
                    <a:pt x="64844" y="6551"/>
                  </a:lnTo>
                  <a:lnTo>
                    <a:pt x="64707" y="6768"/>
                  </a:lnTo>
                  <a:lnTo>
                    <a:pt x="63315" y="6539"/>
                  </a:lnTo>
                  <a:lnTo>
                    <a:pt x="62608" y="6734"/>
                  </a:lnTo>
                  <a:lnTo>
                    <a:pt x="61284" y="6391"/>
                  </a:lnTo>
                  <a:lnTo>
                    <a:pt x="61706" y="7179"/>
                  </a:lnTo>
                  <a:lnTo>
                    <a:pt x="60439" y="6882"/>
                  </a:lnTo>
                  <a:lnTo>
                    <a:pt x="59013" y="6300"/>
                  </a:lnTo>
                  <a:lnTo>
                    <a:pt x="58956" y="5980"/>
                  </a:lnTo>
                  <a:lnTo>
                    <a:pt x="58100" y="5512"/>
                  </a:lnTo>
                  <a:lnTo>
                    <a:pt x="56696" y="5136"/>
                  </a:lnTo>
                  <a:lnTo>
                    <a:pt x="55829" y="5136"/>
                  </a:lnTo>
                  <a:lnTo>
                    <a:pt x="54505" y="5010"/>
                  </a:lnTo>
                  <a:lnTo>
                    <a:pt x="55178" y="5569"/>
                  </a:lnTo>
                  <a:lnTo>
                    <a:pt x="52725" y="5455"/>
                  </a:lnTo>
                  <a:lnTo>
                    <a:pt x="52165" y="5124"/>
                  </a:lnTo>
                  <a:lnTo>
                    <a:pt x="50271" y="4999"/>
                  </a:lnTo>
                  <a:lnTo>
                    <a:pt x="49506" y="5113"/>
                  </a:lnTo>
                  <a:lnTo>
                    <a:pt x="49495" y="5296"/>
                  </a:lnTo>
                  <a:lnTo>
                    <a:pt x="48673" y="4839"/>
                  </a:lnTo>
                  <a:lnTo>
                    <a:pt x="48342" y="4965"/>
                  </a:lnTo>
                  <a:lnTo>
                    <a:pt x="47315" y="4793"/>
                  </a:lnTo>
                  <a:lnTo>
                    <a:pt x="46516" y="4702"/>
                  </a:lnTo>
                  <a:lnTo>
                    <a:pt x="46676" y="4485"/>
                  </a:lnTo>
                  <a:lnTo>
                    <a:pt x="47612" y="4086"/>
                  </a:lnTo>
                  <a:lnTo>
                    <a:pt x="47943" y="3869"/>
                  </a:lnTo>
                  <a:lnTo>
                    <a:pt x="47601" y="3515"/>
                  </a:lnTo>
                  <a:lnTo>
                    <a:pt x="46813" y="3241"/>
                  </a:lnTo>
                  <a:lnTo>
                    <a:pt x="45170" y="2910"/>
                  </a:lnTo>
                  <a:lnTo>
                    <a:pt x="43629" y="2899"/>
                  </a:lnTo>
                  <a:lnTo>
                    <a:pt x="43367" y="3070"/>
                  </a:lnTo>
                  <a:close/>
                  <a:moveTo>
                    <a:pt x="19641" y="7236"/>
                  </a:moveTo>
                  <a:lnTo>
                    <a:pt x="18226" y="6619"/>
                  </a:lnTo>
                  <a:lnTo>
                    <a:pt x="17780" y="6003"/>
                  </a:lnTo>
                  <a:lnTo>
                    <a:pt x="18248" y="5307"/>
                  </a:lnTo>
                  <a:lnTo>
                    <a:pt x="18648" y="4599"/>
                  </a:lnTo>
                  <a:lnTo>
                    <a:pt x="19880" y="3926"/>
                  </a:lnTo>
                  <a:lnTo>
                    <a:pt x="21273" y="3584"/>
                  </a:lnTo>
                  <a:lnTo>
                    <a:pt x="22893" y="3241"/>
                  </a:lnTo>
                  <a:lnTo>
                    <a:pt x="23076" y="3025"/>
                  </a:lnTo>
                  <a:lnTo>
                    <a:pt x="22471" y="2751"/>
                  </a:lnTo>
                  <a:lnTo>
                    <a:pt x="21535" y="2842"/>
                  </a:lnTo>
                  <a:lnTo>
                    <a:pt x="20839" y="3093"/>
                  </a:lnTo>
                  <a:lnTo>
                    <a:pt x="19161" y="3230"/>
                  </a:lnTo>
                  <a:lnTo>
                    <a:pt x="17723" y="3664"/>
                  </a:lnTo>
                  <a:lnTo>
                    <a:pt x="16753" y="4052"/>
                  </a:lnTo>
                  <a:lnTo>
                    <a:pt x="17107" y="4371"/>
                  </a:lnTo>
                  <a:lnTo>
                    <a:pt x="16171" y="4999"/>
                  </a:lnTo>
                  <a:lnTo>
                    <a:pt x="16731" y="5090"/>
                  </a:lnTo>
                  <a:lnTo>
                    <a:pt x="15955" y="5706"/>
                  </a:lnTo>
                  <a:lnTo>
                    <a:pt x="16183" y="6106"/>
                  </a:lnTo>
                  <a:lnTo>
                    <a:pt x="15703" y="6266"/>
                  </a:lnTo>
                  <a:lnTo>
                    <a:pt x="15966" y="6665"/>
                  </a:lnTo>
                  <a:lnTo>
                    <a:pt x="17096" y="6859"/>
                  </a:lnTo>
                  <a:lnTo>
                    <a:pt x="17415" y="7190"/>
                  </a:lnTo>
                  <a:lnTo>
                    <a:pt x="19321" y="7293"/>
                  </a:lnTo>
                  <a:close/>
                  <a:moveTo>
                    <a:pt x="64434" y="3709"/>
                  </a:moveTo>
                  <a:lnTo>
                    <a:pt x="61877" y="3344"/>
                  </a:lnTo>
                  <a:lnTo>
                    <a:pt x="60416" y="3310"/>
                  </a:lnTo>
                  <a:lnTo>
                    <a:pt x="59937" y="3447"/>
                  </a:lnTo>
                  <a:lnTo>
                    <a:pt x="60416" y="3926"/>
                  </a:lnTo>
                  <a:lnTo>
                    <a:pt x="62197" y="4383"/>
                  </a:lnTo>
                  <a:lnTo>
                    <a:pt x="62836" y="4211"/>
                  </a:lnTo>
                  <a:lnTo>
                    <a:pt x="64856" y="4246"/>
                  </a:lnTo>
                  <a:close/>
                  <a:moveTo>
                    <a:pt x="68028" y="4040"/>
                  </a:moveTo>
                  <a:lnTo>
                    <a:pt x="66362" y="3858"/>
                  </a:lnTo>
                  <a:lnTo>
                    <a:pt x="65187" y="3755"/>
                  </a:lnTo>
                  <a:lnTo>
                    <a:pt x="65426" y="3983"/>
                  </a:lnTo>
                  <a:lnTo>
                    <a:pt x="66899" y="4268"/>
                  </a:lnTo>
                  <a:lnTo>
                    <a:pt x="67869" y="4326"/>
                  </a:lnTo>
                  <a:close/>
                  <a:moveTo>
                    <a:pt x="66248" y="5398"/>
                  </a:moveTo>
                  <a:lnTo>
                    <a:pt x="65883" y="5193"/>
                  </a:lnTo>
                  <a:lnTo>
                    <a:pt x="64707" y="4919"/>
                  </a:lnTo>
                  <a:lnTo>
                    <a:pt x="64114" y="4999"/>
                  </a:lnTo>
                  <a:lnTo>
                    <a:pt x="64000" y="5284"/>
                  </a:lnTo>
                  <a:lnTo>
                    <a:pt x="64160" y="5307"/>
                  </a:lnTo>
                  <a:lnTo>
                    <a:pt x="65415" y="5398"/>
                  </a:lnTo>
                  <a:close/>
                  <a:moveTo>
                    <a:pt x="89438" y="7156"/>
                  </a:moveTo>
                  <a:lnTo>
                    <a:pt x="88582" y="6642"/>
                  </a:lnTo>
                  <a:lnTo>
                    <a:pt x="88376" y="6950"/>
                  </a:lnTo>
                  <a:lnTo>
                    <a:pt x="88878" y="7179"/>
                  </a:lnTo>
                  <a:close/>
                  <a:moveTo>
                    <a:pt x="2077" y="20542"/>
                  </a:moveTo>
                  <a:lnTo>
                    <a:pt x="1997" y="20337"/>
                  </a:lnTo>
                  <a:lnTo>
                    <a:pt x="2020" y="20086"/>
                  </a:lnTo>
                  <a:lnTo>
                    <a:pt x="1712" y="19960"/>
                  </a:lnTo>
                  <a:lnTo>
                    <a:pt x="993" y="19800"/>
                  </a:lnTo>
                  <a:lnTo>
                    <a:pt x="92" y="20086"/>
                  </a:lnTo>
                  <a:lnTo>
                    <a:pt x="0" y="20462"/>
                  </a:lnTo>
                  <a:lnTo>
                    <a:pt x="833" y="20565"/>
                  </a:lnTo>
                  <a:close/>
                  <a:moveTo>
                    <a:pt x="86197" y="23658"/>
                  </a:moveTo>
                  <a:lnTo>
                    <a:pt x="85169" y="22768"/>
                  </a:lnTo>
                  <a:lnTo>
                    <a:pt x="84451" y="21912"/>
                  </a:lnTo>
                  <a:lnTo>
                    <a:pt x="83480" y="21090"/>
                  </a:lnTo>
                  <a:lnTo>
                    <a:pt x="82773" y="20519"/>
                  </a:lnTo>
                  <a:lnTo>
                    <a:pt x="82590" y="20634"/>
                  </a:lnTo>
                  <a:lnTo>
                    <a:pt x="83218" y="21033"/>
                  </a:lnTo>
                  <a:lnTo>
                    <a:pt x="82944" y="21432"/>
                  </a:lnTo>
                  <a:lnTo>
                    <a:pt x="83914" y="22619"/>
                  </a:lnTo>
                  <a:lnTo>
                    <a:pt x="85033" y="23475"/>
                  </a:lnTo>
                  <a:lnTo>
                    <a:pt x="85946" y="24651"/>
                  </a:lnTo>
                  <a:lnTo>
                    <a:pt x="86288" y="25313"/>
                  </a:lnTo>
                  <a:lnTo>
                    <a:pt x="87075" y="26283"/>
                  </a:lnTo>
                  <a:lnTo>
                    <a:pt x="87612" y="27138"/>
                  </a:lnTo>
                  <a:lnTo>
                    <a:pt x="88274" y="27880"/>
                  </a:lnTo>
                  <a:lnTo>
                    <a:pt x="88251" y="27196"/>
                  </a:lnTo>
                  <a:lnTo>
                    <a:pt x="89187" y="27732"/>
                  </a:lnTo>
                  <a:lnTo>
                    <a:pt x="88753" y="27104"/>
                  </a:lnTo>
                  <a:lnTo>
                    <a:pt x="87395" y="26214"/>
                  </a:lnTo>
                  <a:lnTo>
                    <a:pt x="86870" y="24925"/>
                  </a:lnTo>
                  <a:lnTo>
                    <a:pt x="88137" y="2521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5"/>
            <p:cNvSpPr/>
            <p:nvPr/>
          </p:nvSpPr>
          <p:spPr>
            <a:xfrm>
              <a:off x="4302575" y="3138075"/>
              <a:ext cx="36525" cy="40250"/>
            </a:xfrm>
            <a:custGeom>
              <a:avLst/>
              <a:gdLst/>
              <a:ahLst/>
              <a:cxnLst/>
              <a:rect l="l" t="t" r="r" b="b"/>
              <a:pathLst>
                <a:path w="1461" h="1610" extrusionOk="0">
                  <a:moveTo>
                    <a:pt x="1130" y="0"/>
                  </a:moveTo>
                  <a:lnTo>
                    <a:pt x="662" y="263"/>
                  </a:lnTo>
                  <a:lnTo>
                    <a:pt x="457" y="183"/>
                  </a:lnTo>
                  <a:lnTo>
                    <a:pt x="228" y="434"/>
                  </a:lnTo>
                  <a:lnTo>
                    <a:pt x="206" y="982"/>
                  </a:lnTo>
                  <a:lnTo>
                    <a:pt x="91" y="1039"/>
                  </a:lnTo>
                  <a:lnTo>
                    <a:pt x="0" y="1530"/>
                  </a:lnTo>
                  <a:lnTo>
                    <a:pt x="502" y="1609"/>
                  </a:lnTo>
                  <a:lnTo>
                    <a:pt x="742" y="1096"/>
                  </a:lnTo>
                  <a:lnTo>
                    <a:pt x="1176" y="1153"/>
                  </a:lnTo>
                  <a:lnTo>
                    <a:pt x="1176" y="1153"/>
                  </a:lnTo>
                  <a:lnTo>
                    <a:pt x="1404" y="1039"/>
                  </a:lnTo>
                  <a:lnTo>
                    <a:pt x="1461" y="50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5"/>
            <p:cNvSpPr/>
            <p:nvPr/>
          </p:nvSpPr>
          <p:spPr>
            <a:xfrm>
              <a:off x="3386175" y="2484725"/>
              <a:ext cx="167200" cy="151225"/>
            </a:xfrm>
            <a:custGeom>
              <a:avLst/>
              <a:gdLst/>
              <a:ahLst/>
              <a:cxnLst/>
              <a:rect l="l" t="t" r="r" b="b"/>
              <a:pathLst>
                <a:path w="6688" h="6049" extrusionOk="0">
                  <a:moveTo>
                    <a:pt x="6688" y="0"/>
                  </a:moveTo>
                  <a:lnTo>
                    <a:pt x="6574" y="0"/>
                  </a:lnTo>
                  <a:lnTo>
                    <a:pt x="6574" y="0"/>
                  </a:lnTo>
                  <a:lnTo>
                    <a:pt x="6585" y="480"/>
                  </a:lnTo>
                  <a:lnTo>
                    <a:pt x="6106" y="503"/>
                  </a:lnTo>
                  <a:lnTo>
                    <a:pt x="5843" y="719"/>
                  </a:lnTo>
                  <a:lnTo>
                    <a:pt x="5489" y="719"/>
                  </a:lnTo>
                  <a:lnTo>
                    <a:pt x="5216" y="594"/>
                  </a:lnTo>
                  <a:lnTo>
                    <a:pt x="4565" y="697"/>
                  </a:lnTo>
                  <a:lnTo>
                    <a:pt x="4291" y="1404"/>
                  </a:lnTo>
                  <a:lnTo>
                    <a:pt x="4052" y="1461"/>
                  </a:lnTo>
                  <a:lnTo>
                    <a:pt x="3652" y="2625"/>
                  </a:lnTo>
                  <a:lnTo>
                    <a:pt x="2534" y="3595"/>
                  </a:lnTo>
                  <a:lnTo>
                    <a:pt x="2248" y="4851"/>
                  </a:lnTo>
                  <a:lnTo>
                    <a:pt x="1929" y="5262"/>
                  </a:lnTo>
                  <a:lnTo>
                    <a:pt x="1826" y="5592"/>
                  </a:lnTo>
                  <a:lnTo>
                    <a:pt x="57" y="5661"/>
                  </a:lnTo>
                  <a:lnTo>
                    <a:pt x="46" y="5661"/>
                  </a:lnTo>
                  <a:lnTo>
                    <a:pt x="0" y="6049"/>
                  </a:lnTo>
                  <a:lnTo>
                    <a:pt x="171" y="5729"/>
                  </a:lnTo>
                  <a:lnTo>
                    <a:pt x="3253" y="5741"/>
                  </a:lnTo>
                  <a:lnTo>
                    <a:pt x="3127" y="4428"/>
                  </a:lnTo>
                  <a:lnTo>
                    <a:pt x="3321" y="3961"/>
                  </a:lnTo>
                  <a:lnTo>
                    <a:pt x="4063" y="3892"/>
                  </a:lnTo>
                  <a:lnTo>
                    <a:pt x="4097" y="1564"/>
                  </a:lnTo>
                  <a:lnTo>
                    <a:pt x="6642" y="1610"/>
                  </a:lnTo>
                  <a:lnTo>
                    <a:pt x="6676" y="229"/>
                  </a:lnTo>
                  <a:lnTo>
                    <a:pt x="6688"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5"/>
            <p:cNvSpPr/>
            <p:nvPr/>
          </p:nvSpPr>
          <p:spPr>
            <a:xfrm>
              <a:off x="4391300" y="2382575"/>
              <a:ext cx="421975" cy="358950"/>
            </a:xfrm>
            <a:custGeom>
              <a:avLst/>
              <a:gdLst/>
              <a:ahLst/>
              <a:cxnLst/>
              <a:rect l="l" t="t" r="r" b="b"/>
              <a:pathLst>
                <a:path w="16879" h="14358" extrusionOk="0">
                  <a:moveTo>
                    <a:pt x="9153" y="2774"/>
                  </a:moveTo>
                  <a:lnTo>
                    <a:pt x="7692" y="2694"/>
                  </a:lnTo>
                  <a:lnTo>
                    <a:pt x="5318" y="891"/>
                  </a:lnTo>
                  <a:lnTo>
                    <a:pt x="4097" y="241"/>
                  </a:lnTo>
                  <a:lnTo>
                    <a:pt x="3139" y="1"/>
                  </a:lnTo>
                  <a:lnTo>
                    <a:pt x="3013" y="149"/>
                  </a:lnTo>
                  <a:lnTo>
                    <a:pt x="1530" y="583"/>
                  </a:lnTo>
                  <a:lnTo>
                    <a:pt x="2397" y="1496"/>
                  </a:lnTo>
                  <a:lnTo>
                    <a:pt x="2157" y="1644"/>
                  </a:lnTo>
                  <a:lnTo>
                    <a:pt x="2055" y="1952"/>
                  </a:lnTo>
                  <a:lnTo>
                    <a:pt x="1484" y="2067"/>
                  </a:lnTo>
                  <a:lnTo>
                    <a:pt x="1336" y="2397"/>
                  </a:lnTo>
                  <a:lnTo>
                    <a:pt x="1027" y="2683"/>
                  </a:lnTo>
                  <a:lnTo>
                    <a:pt x="160" y="2546"/>
                  </a:lnTo>
                  <a:lnTo>
                    <a:pt x="92" y="2900"/>
                  </a:lnTo>
                  <a:lnTo>
                    <a:pt x="92" y="3208"/>
                  </a:lnTo>
                  <a:lnTo>
                    <a:pt x="0" y="3710"/>
                  </a:lnTo>
                  <a:lnTo>
                    <a:pt x="388" y="3710"/>
                  </a:lnTo>
                  <a:lnTo>
                    <a:pt x="845" y="4338"/>
                  </a:lnTo>
                  <a:lnTo>
                    <a:pt x="1381" y="5068"/>
                  </a:lnTo>
                  <a:lnTo>
                    <a:pt x="1735" y="5741"/>
                  </a:lnTo>
                  <a:lnTo>
                    <a:pt x="1975" y="5947"/>
                  </a:lnTo>
                  <a:lnTo>
                    <a:pt x="2214" y="6426"/>
                  </a:lnTo>
                  <a:lnTo>
                    <a:pt x="2192" y="6620"/>
                  </a:lnTo>
                  <a:lnTo>
                    <a:pt x="2488" y="7145"/>
                  </a:lnTo>
                  <a:lnTo>
                    <a:pt x="2922" y="7339"/>
                  </a:lnTo>
                  <a:lnTo>
                    <a:pt x="3321" y="7693"/>
                  </a:lnTo>
                  <a:lnTo>
                    <a:pt x="3823" y="8686"/>
                  </a:lnTo>
                  <a:lnTo>
                    <a:pt x="3823" y="9233"/>
                  </a:lnTo>
                  <a:lnTo>
                    <a:pt x="3960" y="9861"/>
                  </a:lnTo>
                  <a:lnTo>
                    <a:pt x="4531" y="10728"/>
                  </a:lnTo>
                  <a:lnTo>
                    <a:pt x="4885" y="10877"/>
                  </a:lnTo>
                  <a:lnTo>
                    <a:pt x="5467" y="11504"/>
                  </a:lnTo>
                  <a:lnTo>
                    <a:pt x="5741" y="12246"/>
                  </a:lnTo>
                  <a:lnTo>
                    <a:pt x="6197" y="12999"/>
                  </a:lnTo>
                  <a:lnTo>
                    <a:pt x="6631" y="13330"/>
                  </a:lnTo>
                  <a:lnTo>
                    <a:pt x="6711" y="13684"/>
                  </a:lnTo>
                  <a:lnTo>
                    <a:pt x="6962" y="13958"/>
                  </a:lnTo>
                  <a:lnTo>
                    <a:pt x="7099" y="14357"/>
                  </a:lnTo>
                  <a:lnTo>
                    <a:pt x="7418" y="14049"/>
                  </a:lnTo>
                  <a:lnTo>
                    <a:pt x="7327" y="13673"/>
                  </a:lnTo>
                  <a:lnTo>
                    <a:pt x="7498" y="13228"/>
                  </a:lnTo>
                  <a:lnTo>
                    <a:pt x="7841" y="13467"/>
                  </a:lnTo>
                  <a:lnTo>
                    <a:pt x="8057" y="13376"/>
                  </a:lnTo>
                  <a:lnTo>
                    <a:pt x="8970" y="13353"/>
                  </a:lnTo>
                  <a:lnTo>
                    <a:pt x="9107" y="13456"/>
                  </a:lnTo>
                  <a:lnTo>
                    <a:pt x="9883" y="13536"/>
                  </a:lnTo>
                  <a:lnTo>
                    <a:pt x="10180" y="13490"/>
                  </a:lnTo>
                  <a:lnTo>
                    <a:pt x="10408" y="13798"/>
                  </a:lnTo>
                  <a:lnTo>
                    <a:pt x="10762" y="13650"/>
                  </a:lnTo>
                  <a:lnTo>
                    <a:pt x="11264" y="12703"/>
                  </a:lnTo>
                  <a:lnTo>
                    <a:pt x="11972" y="12280"/>
                  </a:lnTo>
                  <a:lnTo>
                    <a:pt x="14220" y="11938"/>
                  </a:lnTo>
                  <a:lnTo>
                    <a:pt x="16514" y="11025"/>
                  </a:lnTo>
                  <a:lnTo>
                    <a:pt x="16879" y="9222"/>
                  </a:lnTo>
                  <a:lnTo>
                    <a:pt x="16468" y="8571"/>
                  </a:lnTo>
                  <a:lnTo>
                    <a:pt x="16320" y="8765"/>
                  </a:lnTo>
                  <a:lnTo>
                    <a:pt x="13923" y="8309"/>
                  </a:lnTo>
                  <a:lnTo>
                    <a:pt x="13558" y="7396"/>
                  </a:lnTo>
                  <a:lnTo>
                    <a:pt x="13501" y="7179"/>
                  </a:lnTo>
                  <a:lnTo>
                    <a:pt x="13330" y="6837"/>
                  </a:lnTo>
                  <a:lnTo>
                    <a:pt x="13113" y="6894"/>
                  </a:lnTo>
                  <a:lnTo>
                    <a:pt x="12862" y="6723"/>
                  </a:lnTo>
                  <a:lnTo>
                    <a:pt x="12714" y="6494"/>
                  </a:lnTo>
                  <a:lnTo>
                    <a:pt x="12588" y="6198"/>
                  </a:lnTo>
                  <a:lnTo>
                    <a:pt x="12348" y="5935"/>
                  </a:lnTo>
                  <a:lnTo>
                    <a:pt x="12200" y="5639"/>
                  </a:lnTo>
                  <a:lnTo>
                    <a:pt x="12257" y="5342"/>
                  </a:lnTo>
                  <a:lnTo>
                    <a:pt x="12177" y="4954"/>
                  </a:lnTo>
                  <a:lnTo>
                    <a:pt x="11607" y="4577"/>
                  </a:lnTo>
                  <a:lnTo>
                    <a:pt x="11435" y="4258"/>
                  </a:lnTo>
                  <a:lnTo>
                    <a:pt x="11013" y="4052"/>
                  </a:lnTo>
                  <a:lnTo>
                    <a:pt x="10637" y="3265"/>
                  </a:lnTo>
                  <a:lnTo>
                    <a:pt x="10089" y="3299"/>
                  </a:lnTo>
                  <a:lnTo>
                    <a:pt x="9849" y="28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5"/>
            <p:cNvSpPr/>
            <p:nvPr/>
          </p:nvSpPr>
          <p:spPr>
            <a:xfrm>
              <a:off x="4157925" y="2613100"/>
              <a:ext cx="321850" cy="303325"/>
            </a:xfrm>
            <a:custGeom>
              <a:avLst/>
              <a:gdLst/>
              <a:ahLst/>
              <a:cxnLst/>
              <a:rect l="l" t="t" r="r" b="b"/>
              <a:pathLst>
                <a:path w="12874" h="12133" extrusionOk="0">
                  <a:moveTo>
                    <a:pt x="11652" y="5171"/>
                  </a:moveTo>
                  <a:lnTo>
                    <a:pt x="11709" y="4577"/>
                  </a:lnTo>
                  <a:lnTo>
                    <a:pt x="11937" y="4292"/>
                  </a:lnTo>
                  <a:lnTo>
                    <a:pt x="12508" y="4144"/>
                  </a:lnTo>
                  <a:lnTo>
                    <a:pt x="12873" y="3630"/>
                  </a:lnTo>
                  <a:lnTo>
                    <a:pt x="12439" y="3288"/>
                  </a:lnTo>
                  <a:lnTo>
                    <a:pt x="12120" y="3059"/>
                  </a:lnTo>
                  <a:lnTo>
                    <a:pt x="11766" y="1975"/>
                  </a:lnTo>
                  <a:lnTo>
                    <a:pt x="11606" y="1051"/>
                  </a:lnTo>
                  <a:lnTo>
                    <a:pt x="11766" y="880"/>
                  </a:lnTo>
                  <a:lnTo>
                    <a:pt x="11469" y="1"/>
                  </a:lnTo>
                  <a:lnTo>
                    <a:pt x="8354" y="1"/>
                  </a:lnTo>
                  <a:lnTo>
                    <a:pt x="5307" y="1"/>
                  </a:lnTo>
                  <a:lnTo>
                    <a:pt x="2157" y="1"/>
                  </a:lnTo>
                  <a:lnTo>
                    <a:pt x="2226" y="1804"/>
                  </a:lnTo>
                  <a:lnTo>
                    <a:pt x="1324" y="1804"/>
                  </a:lnTo>
                  <a:lnTo>
                    <a:pt x="1324" y="2192"/>
                  </a:lnTo>
                  <a:lnTo>
                    <a:pt x="1484" y="5787"/>
                  </a:lnTo>
                  <a:lnTo>
                    <a:pt x="799" y="5730"/>
                  </a:lnTo>
                  <a:lnTo>
                    <a:pt x="457" y="6403"/>
                  </a:lnTo>
                  <a:lnTo>
                    <a:pt x="251" y="6951"/>
                  </a:lnTo>
                  <a:lnTo>
                    <a:pt x="422" y="7168"/>
                  </a:lnTo>
                  <a:lnTo>
                    <a:pt x="171" y="7442"/>
                  </a:lnTo>
                  <a:lnTo>
                    <a:pt x="274" y="7830"/>
                  </a:lnTo>
                  <a:lnTo>
                    <a:pt x="69" y="8195"/>
                  </a:lnTo>
                  <a:lnTo>
                    <a:pt x="0" y="8537"/>
                  </a:lnTo>
                  <a:lnTo>
                    <a:pt x="285" y="8480"/>
                  </a:lnTo>
                  <a:lnTo>
                    <a:pt x="457" y="8834"/>
                  </a:lnTo>
                  <a:lnTo>
                    <a:pt x="468" y="9370"/>
                  </a:lnTo>
                  <a:lnTo>
                    <a:pt x="765" y="9621"/>
                  </a:lnTo>
                  <a:lnTo>
                    <a:pt x="765" y="9850"/>
                  </a:lnTo>
                  <a:lnTo>
                    <a:pt x="868" y="10238"/>
                  </a:lnTo>
                  <a:lnTo>
                    <a:pt x="1335" y="10808"/>
                  </a:lnTo>
                  <a:lnTo>
                    <a:pt x="1335" y="11185"/>
                  </a:lnTo>
                  <a:lnTo>
                    <a:pt x="1221" y="11550"/>
                  </a:lnTo>
                  <a:lnTo>
                    <a:pt x="1267" y="11835"/>
                  </a:lnTo>
                  <a:lnTo>
                    <a:pt x="1552" y="12086"/>
                  </a:lnTo>
                  <a:lnTo>
                    <a:pt x="1621" y="12132"/>
                  </a:lnTo>
                  <a:lnTo>
                    <a:pt x="1860" y="12029"/>
                  </a:lnTo>
                  <a:lnTo>
                    <a:pt x="2134" y="11858"/>
                  </a:lnTo>
                  <a:lnTo>
                    <a:pt x="2317" y="11048"/>
                  </a:lnTo>
                  <a:lnTo>
                    <a:pt x="2534" y="10637"/>
                  </a:lnTo>
                  <a:lnTo>
                    <a:pt x="3104" y="10512"/>
                  </a:lnTo>
                  <a:lnTo>
                    <a:pt x="3253" y="10763"/>
                  </a:lnTo>
                  <a:lnTo>
                    <a:pt x="3675" y="11288"/>
                  </a:lnTo>
                  <a:lnTo>
                    <a:pt x="3892" y="11368"/>
                  </a:lnTo>
                  <a:lnTo>
                    <a:pt x="4177" y="11208"/>
                  </a:lnTo>
                  <a:lnTo>
                    <a:pt x="4759" y="11253"/>
                  </a:lnTo>
                  <a:lnTo>
                    <a:pt x="4873" y="11436"/>
                  </a:lnTo>
                  <a:lnTo>
                    <a:pt x="5661" y="11436"/>
                  </a:lnTo>
                  <a:lnTo>
                    <a:pt x="5683" y="11253"/>
                  </a:lnTo>
                  <a:lnTo>
                    <a:pt x="6106" y="11082"/>
                  </a:lnTo>
                  <a:lnTo>
                    <a:pt x="6174" y="10808"/>
                  </a:lnTo>
                  <a:lnTo>
                    <a:pt x="6471" y="10626"/>
                  </a:lnTo>
                  <a:lnTo>
                    <a:pt x="7156" y="11151"/>
                  </a:lnTo>
                  <a:lnTo>
                    <a:pt x="7555" y="11048"/>
                  </a:lnTo>
                  <a:lnTo>
                    <a:pt x="7943" y="10409"/>
                  </a:lnTo>
                  <a:lnTo>
                    <a:pt x="8365" y="9907"/>
                  </a:lnTo>
                  <a:lnTo>
                    <a:pt x="8285" y="9348"/>
                  </a:lnTo>
                  <a:lnTo>
                    <a:pt x="8080" y="9096"/>
                  </a:lnTo>
                  <a:lnTo>
                    <a:pt x="8571" y="9051"/>
                  </a:lnTo>
                  <a:lnTo>
                    <a:pt x="8616" y="8834"/>
                  </a:lnTo>
                  <a:lnTo>
                    <a:pt x="8982" y="8914"/>
                  </a:lnTo>
                  <a:lnTo>
                    <a:pt x="8913" y="9576"/>
                  </a:lnTo>
                  <a:lnTo>
                    <a:pt x="9027" y="10238"/>
                  </a:lnTo>
                  <a:lnTo>
                    <a:pt x="9438" y="10591"/>
                  </a:lnTo>
                  <a:lnTo>
                    <a:pt x="9541" y="10911"/>
                  </a:lnTo>
                  <a:lnTo>
                    <a:pt x="9541" y="11345"/>
                  </a:lnTo>
                  <a:lnTo>
                    <a:pt x="9655" y="11368"/>
                  </a:lnTo>
                  <a:lnTo>
                    <a:pt x="9655" y="11265"/>
                  </a:lnTo>
                  <a:lnTo>
                    <a:pt x="9849" y="10306"/>
                  </a:lnTo>
                  <a:lnTo>
                    <a:pt x="10226" y="10055"/>
                  </a:lnTo>
                  <a:lnTo>
                    <a:pt x="10294" y="9679"/>
                  </a:lnTo>
                  <a:lnTo>
                    <a:pt x="10625" y="8994"/>
                  </a:lnTo>
                  <a:lnTo>
                    <a:pt x="11081" y="8537"/>
                  </a:lnTo>
                  <a:lnTo>
                    <a:pt x="11378" y="7659"/>
                  </a:lnTo>
                  <a:lnTo>
                    <a:pt x="11481" y="6871"/>
                  </a:lnTo>
                  <a:lnTo>
                    <a:pt x="11378" y="651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5"/>
            <p:cNvSpPr/>
            <p:nvPr/>
          </p:nvSpPr>
          <p:spPr>
            <a:xfrm>
              <a:off x="4198425" y="2834225"/>
              <a:ext cx="229425" cy="198300"/>
            </a:xfrm>
            <a:custGeom>
              <a:avLst/>
              <a:gdLst/>
              <a:ahLst/>
              <a:cxnLst/>
              <a:rect l="l" t="t" r="r" b="b"/>
              <a:pathLst>
                <a:path w="9177" h="7932" extrusionOk="0">
                  <a:moveTo>
                    <a:pt x="7921" y="2066"/>
                  </a:moveTo>
                  <a:lnTo>
                    <a:pt x="7818" y="1746"/>
                  </a:lnTo>
                  <a:lnTo>
                    <a:pt x="7407" y="1393"/>
                  </a:lnTo>
                  <a:lnTo>
                    <a:pt x="7293" y="742"/>
                  </a:lnTo>
                  <a:lnTo>
                    <a:pt x="7362" y="69"/>
                  </a:lnTo>
                  <a:lnTo>
                    <a:pt x="6996" y="0"/>
                  </a:lnTo>
                  <a:lnTo>
                    <a:pt x="6951" y="206"/>
                  </a:lnTo>
                  <a:lnTo>
                    <a:pt x="6471" y="251"/>
                  </a:lnTo>
                  <a:lnTo>
                    <a:pt x="6665" y="514"/>
                  </a:lnTo>
                  <a:lnTo>
                    <a:pt x="6757" y="1062"/>
                  </a:lnTo>
                  <a:lnTo>
                    <a:pt x="6323" y="1564"/>
                  </a:lnTo>
                  <a:lnTo>
                    <a:pt x="5935" y="2203"/>
                  </a:lnTo>
                  <a:lnTo>
                    <a:pt x="5536" y="2306"/>
                  </a:lnTo>
                  <a:lnTo>
                    <a:pt x="4851" y="1781"/>
                  </a:lnTo>
                  <a:lnTo>
                    <a:pt x="4554" y="1963"/>
                  </a:lnTo>
                  <a:lnTo>
                    <a:pt x="4486" y="2237"/>
                  </a:lnTo>
                  <a:lnTo>
                    <a:pt x="4075" y="2408"/>
                  </a:lnTo>
                  <a:lnTo>
                    <a:pt x="4041" y="2591"/>
                  </a:lnTo>
                  <a:lnTo>
                    <a:pt x="3253" y="2591"/>
                  </a:lnTo>
                  <a:lnTo>
                    <a:pt x="3139" y="2408"/>
                  </a:lnTo>
                  <a:lnTo>
                    <a:pt x="2557" y="2363"/>
                  </a:lnTo>
                  <a:lnTo>
                    <a:pt x="2272" y="2523"/>
                  </a:lnTo>
                  <a:lnTo>
                    <a:pt x="2055" y="2454"/>
                  </a:lnTo>
                  <a:lnTo>
                    <a:pt x="1633" y="1918"/>
                  </a:lnTo>
                  <a:lnTo>
                    <a:pt x="1484" y="1667"/>
                  </a:lnTo>
                  <a:lnTo>
                    <a:pt x="914" y="1792"/>
                  </a:lnTo>
                  <a:lnTo>
                    <a:pt x="708" y="2203"/>
                  </a:lnTo>
                  <a:lnTo>
                    <a:pt x="514" y="3025"/>
                  </a:lnTo>
                  <a:lnTo>
                    <a:pt x="252" y="3196"/>
                  </a:lnTo>
                  <a:lnTo>
                    <a:pt x="1" y="3287"/>
                  </a:lnTo>
                  <a:lnTo>
                    <a:pt x="548" y="3652"/>
                  </a:lnTo>
                  <a:lnTo>
                    <a:pt x="982" y="4017"/>
                  </a:lnTo>
                  <a:lnTo>
                    <a:pt x="1005" y="4303"/>
                  </a:lnTo>
                  <a:lnTo>
                    <a:pt x="1541" y="4794"/>
                  </a:lnTo>
                  <a:lnTo>
                    <a:pt x="1884" y="5170"/>
                  </a:lnTo>
                  <a:lnTo>
                    <a:pt x="2101" y="5718"/>
                  </a:lnTo>
                  <a:lnTo>
                    <a:pt x="2694" y="6072"/>
                  </a:lnTo>
                  <a:lnTo>
                    <a:pt x="2831" y="6368"/>
                  </a:lnTo>
                  <a:lnTo>
                    <a:pt x="3333" y="7110"/>
                  </a:lnTo>
                  <a:lnTo>
                    <a:pt x="3687" y="7224"/>
                  </a:lnTo>
                  <a:lnTo>
                    <a:pt x="3904" y="7076"/>
                  </a:lnTo>
                  <a:lnTo>
                    <a:pt x="4269" y="7133"/>
                  </a:lnTo>
                  <a:lnTo>
                    <a:pt x="4714" y="6939"/>
                  </a:lnTo>
                  <a:lnTo>
                    <a:pt x="4908" y="7327"/>
                  </a:lnTo>
                  <a:lnTo>
                    <a:pt x="5627" y="7932"/>
                  </a:lnTo>
                  <a:lnTo>
                    <a:pt x="5627" y="7932"/>
                  </a:lnTo>
                  <a:lnTo>
                    <a:pt x="5946" y="7681"/>
                  </a:lnTo>
                  <a:lnTo>
                    <a:pt x="6449" y="7886"/>
                  </a:lnTo>
                  <a:lnTo>
                    <a:pt x="7088" y="7669"/>
                  </a:lnTo>
                  <a:lnTo>
                    <a:pt x="7658" y="7681"/>
                  </a:lnTo>
                  <a:lnTo>
                    <a:pt x="8149" y="7259"/>
                  </a:lnTo>
                  <a:lnTo>
                    <a:pt x="8640" y="6711"/>
                  </a:lnTo>
                  <a:lnTo>
                    <a:pt x="9176" y="6117"/>
                  </a:lnTo>
                  <a:lnTo>
                    <a:pt x="8674" y="5136"/>
                  </a:lnTo>
                  <a:lnTo>
                    <a:pt x="8309" y="4919"/>
                  </a:lnTo>
                  <a:lnTo>
                    <a:pt x="8160" y="4565"/>
                  </a:lnTo>
                  <a:lnTo>
                    <a:pt x="7750" y="4120"/>
                  </a:lnTo>
                  <a:lnTo>
                    <a:pt x="7259" y="4052"/>
                  </a:lnTo>
                  <a:lnTo>
                    <a:pt x="7521" y="3538"/>
                  </a:lnTo>
                  <a:lnTo>
                    <a:pt x="7944" y="3515"/>
                  </a:lnTo>
                  <a:lnTo>
                    <a:pt x="8058" y="3230"/>
                  </a:lnTo>
                  <a:lnTo>
                    <a:pt x="8035" y="2523"/>
                  </a:lnTo>
                  <a:lnTo>
                    <a:pt x="7921" y="251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5"/>
            <p:cNvSpPr/>
            <p:nvPr/>
          </p:nvSpPr>
          <p:spPr>
            <a:xfrm>
              <a:off x="3371325" y="2735800"/>
              <a:ext cx="121850" cy="96450"/>
            </a:xfrm>
            <a:custGeom>
              <a:avLst/>
              <a:gdLst/>
              <a:ahLst/>
              <a:cxnLst/>
              <a:rect l="l" t="t" r="r" b="b"/>
              <a:pathLst>
                <a:path w="4874" h="3858" extrusionOk="0">
                  <a:moveTo>
                    <a:pt x="4326" y="1792"/>
                  </a:moveTo>
                  <a:lnTo>
                    <a:pt x="3812" y="1164"/>
                  </a:lnTo>
                  <a:lnTo>
                    <a:pt x="3356" y="491"/>
                  </a:lnTo>
                  <a:lnTo>
                    <a:pt x="2831" y="251"/>
                  </a:lnTo>
                  <a:lnTo>
                    <a:pt x="2454" y="0"/>
                  </a:lnTo>
                  <a:lnTo>
                    <a:pt x="2021" y="0"/>
                  </a:lnTo>
                  <a:lnTo>
                    <a:pt x="1621" y="194"/>
                  </a:lnTo>
                  <a:lnTo>
                    <a:pt x="1233" y="126"/>
                  </a:lnTo>
                  <a:lnTo>
                    <a:pt x="948" y="411"/>
                  </a:lnTo>
                  <a:lnTo>
                    <a:pt x="765" y="879"/>
                  </a:lnTo>
                  <a:lnTo>
                    <a:pt x="366" y="1507"/>
                  </a:lnTo>
                  <a:lnTo>
                    <a:pt x="1" y="1678"/>
                  </a:lnTo>
                  <a:lnTo>
                    <a:pt x="389" y="2009"/>
                  </a:lnTo>
                  <a:lnTo>
                    <a:pt x="708" y="2716"/>
                  </a:lnTo>
                  <a:lnTo>
                    <a:pt x="1576" y="2693"/>
                  </a:lnTo>
                  <a:lnTo>
                    <a:pt x="1758" y="2477"/>
                  </a:lnTo>
                  <a:lnTo>
                    <a:pt x="2021" y="2465"/>
                  </a:lnTo>
                  <a:lnTo>
                    <a:pt x="2317" y="2682"/>
                  </a:lnTo>
                  <a:lnTo>
                    <a:pt x="2568" y="2693"/>
                  </a:lnTo>
                  <a:lnTo>
                    <a:pt x="2831" y="2534"/>
                  </a:lnTo>
                  <a:lnTo>
                    <a:pt x="2991" y="2796"/>
                  </a:lnTo>
                  <a:lnTo>
                    <a:pt x="2648" y="3002"/>
                  </a:lnTo>
                  <a:lnTo>
                    <a:pt x="2306" y="2990"/>
                  </a:lnTo>
                  <a:lnTo>
                    <a:pt x="1964" y="2796"/>
                  </a:lnTo>
                  <a:lnTo>
                    <a:pt x="1667" y="3002"/>
                  </a:lnTo>
                  <a:lnTo>
                    <a:pt x="1519" y="3002"/>
                  </a:lnTo>
                  <a:lnTo>
                    <a:pt x="1325" y="3139"/>
                  </a:lnTo>
                  <a:lnTo>
                    <a:pt x="606" y="3116"/>
                  </a:lnTo>
                  <a:lnTo>
                    <a:pt x="720" y="3812"/>
                  </a:lnTo>
                  <a:lnTo>
                    <a:pt x="1142" y="3664"/>
                  </a:lnTo>
                  <a:lnTo>
                    <a:pt x="1404" y="3686"/>
                  </a:lnTo>
                  <a:lnTo>
                    <a:pt x="1621" y="3584"/>
                  </a:lnTo>
                  <a:lnTo>
                    <a:pt x="3082" y="3629"/>
                  </a:lnTo>
                  <a:lnTo>
                    <a:pt x="3470" y="3641"/>
                  </a:lnTo>
                  <a:lnTo>
                    <a:pt x="4041" y="3858"/>
                  </a:lnTo>
                  <a:lnTo>
                    <a:pt x="4223" y="3846"/>
                  </a:lnTo>
                  <a:lnTo>
                    <a:pt x="4280" y="3743"/>
                  </a:lnTo>
                  <a:lnTo>
                    <a:pt x="4714" y="3812"/>
                  </a:lnTo>
                  <a:lnTo>
                    <a:pt x="4828" y="3755"/>
                  </a:lnTo>
                  <a:lnTo>
                    <a:pt x="4874" y="3470"/>
                  </a:lnTo>
                  <a:lnTo>
                    <a:pt x="4817" y="3139"/>
                  </a:lnTo>
                  <a:lnTo>
                    <a:pt x="4509" y="2876"/>
                  </a:lnTo>
                  <a:lnTo>
                    <a:pt x="4360" y="23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5"/>
            <p:cNvSpPr/>
            <p:nvPr/>
          </p:nvSpPr>
          <p:spPr>
            <a:xfrm>
              <a:off x="3456650" y="2884150"/>
              <a:ext cx="60500" cy="74200"/>
            </a:xfrm>
            <a:custGeom>
              <a:avLst/>
              <a:gdLst/>
              <a:ahLst/>
              <a:cxnLst/>
              <a:rect l="l" t="t" r="r" b="b"/>
              <a:pathLst>
                <a:path w="2420" h="2968" extrusionOk="0">
                  <a:moveTo>
                    <a:pt x="2419" y="1496"/>
                  </a:moveTo>
                  <a:lnTo>
                    <a:pt x="2203" y="1541"/>
                  </a:lnTo>
                  <a:lnTo>
                    <a:pt x="2203" y="1210"/>
                  </a:lnTo>
                  <a:lnTo>
                    <a:pt x="2077" y="971"/>
                  </a:lnTo>
                  <a:lnTo>
                    <a:pt x="2100" y="708"/>
                  </a:lnTo>
                  <a:lnTo>
                    <a:pt x="1929" y="320"/>
                  </a:lnTo>
                  <a:lnTo>
                    <a:pt x="1712" y="1"/>
                  </a:lnTo>
                  <a:lnTo>
                    <a:pt x="1073" y="1"/>
                  </a:lnTo>
                  <a:lnTo>
                    <a:pt x="890" y="172"/>
                  </a:lnTo>
                  <a:lnTo>
                    <a:pt x="673" y="195"/>
                  </a:lnTo>
                  <a:lnTo>
                    <a:pt x="536" y="400"/>
                  </a:lnTo>
                  <a:lnTo>
                    <a:pt x="434" y="640"/>
                  </a:lnTo>
                  <a:lnTo>
                    <a:pt x="0" y="1039"/>
                  </a:lnTo>
                  <a:lnTo>
                    <a:pt x="103" y="1712"/>
                  </a:lnTo>
                  <a:lnTo>
                    <a:pt x="228" y="2032"/>
                  </a:lnTo>
                  <a:lnTo>
                    <a:pt x="650" y="2534"/>
                  </a:lnTo>
                  <a:lnTo>
                    <a:pt x="1233" y="2888"/>
                  </a:lnTo>
                  <a:lnTo>
                    <a:pt x="1449" y="2968"/>
                  </a:lnTo>
                  <a:lnTo>
                    <a:pt x="1632" y="2682"/>
                  </a:lnTo>
                  <a:lnTo>
                    <a:pt x="1678" y="2409"/>
                  </a:lnTo>
                  <a:lnTo>
                    <a:pt x="2043" y="191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5"/>
            <p:cNvSpPr/>
            <p:nvPr/>
          </p:nvSpPr>
          <p:spPr>
            <a:xfrm>
              <a:off x="1930550" y="2784875"/>
              <a:ext cx="47375" cy="28825"/>
            </a:xfrm>
            <a:custGeom>
              <a:avLst/>
              <a:gdLst/>
              <a:ahLst/>
              <a:cxnLst/>
              <a:rect l="l" t="t" r="r" b="b"/>
              <a:pathLst>
                <a:path w="1895" h="1153" extrusionOk="0">
                  <a:moveTo>
                    <a:pt x="1803" y="947"/>
                  </a:moveTo>
                  <a:lnTo>
                    <a:pt x="1895" y="582"/>
                  </a:lnTo>
                  <a:lnTo>
                    <a:pt x="1792" y="491"/>
                  </a:lnTo>
                  <a:lnTo>
                    <a:pt x="1632" y="411"/>
                  </a:lnTo>
                  <a:lnTo>
                    <a:pt x="1278" y="525"/>
                  </a:lnTo>
                  <a:lnTo>
                    <a:pt x="1267" y="400"/>
                  </a:lnTo>
                  <a:lnTo>
                    <a:pt x="1027" y="263"/>
                  </a:lnTo>
                  <a:lnTo>
                    <a:pt x="879" y="69"/>
                  </a:lnTo>
                  <a:lnTo>
                    <a:pt x="662" y="0"/>
                  </a:lnTo>
                  <a:lnTo>
                    <a:pt x="457" y="57"/>
                  </a:lnTo>
                  <a:lnTo>
                    <a:pt x="491" y="160"/>
                  </a:lnTo>
                  <a:lnTo>
                    <a:pt x="331" y="263"/>
                  </a:lnTo>
                  <a:lnTo>
                    <a:pt x="34" y="491"/>
                  </a:lnTo>
                  <a:lnTo>
                    <a:pt x="0" y="628"/>
                  </a:lnTo>
                  <a:lnTo>
                    <a:pt x="206" y="810"/>
                  </a:lnTo>
                  <a:lnTo>
                    <a:pt x="651" y="867"/>
                  </a:lnTo>
                  <a:lnTo>
                    <a:pt x="959" y="1061"/>
                  </a:lnTo>
                  <a:lnTo>
                    <a:pt x="1233" y="1141"/>
                  </a:lnTo>
                  <a:lnTo>
                    <a:pt x="1701" y="115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5"/>
            <p:cNvSpPr/>
            <p:nvPr/>
          </p:nvSpPr>
          <p:spPr>
            <a:xfrm>
              <a:off x="4057500" y="2067050"/>
              <a:ext cx="81050" cy="86175"/>
            </a:xfrm>
            <a:custGeom>
              <a:avLst/>
              <a:gdLst/>
              <a:ahLst/>
              <a:cxnLst/>
              <a:rect l="l" t="t" r="r" b="b"/>
              <a:pathLst>
                <a:path w="3242" h="3447" extrusionOk="0">
                  <a:moveTo>
                    <a:pt x="1974" y="867"/>
                  </a:moveTo>
                  <a:lnTo>
                    <a:pt x="1518" y="651"/>
                  </a:lnTo>
                  <a:lnTo>
                    <a:pt x="1404" y="388"/>
                  </a:lnTo>
                  <a:lnTo>
                    <a:pt x="993" y="23"/>
                  </a:lnTo>
                  <a:lnTo>
                    <a:pt x="536" y="0"/>
                  </a:lnTo>
                  <a:lnTo>
                    <a:pt x="0" y="228"/>
                  </a:lnTo>
                  <a:lnTo>
                    <a:pt x="0" y="228"/>
                  </a:lnTo>
                  <a:lnTo>
                    <a:pt x="217" y="571"/>
                  </a:lnTo>
                  <a:lnTo>
                    <a:pt x="457" y="822"/>
                  </a:lnTo>
                  <a:lnTo>
                    <a:pt x="217" y="1153"/>
                  </a:lnTo>
                  <a:lnTo>
                    <a:pt x="217" y="1153"/>
                  </a:lnTo>
                  <a:lnTo>
                    <a:pt x="479" y="1153"/>
                  </a:lnTo>
                  <a:lnTo>
                    <a:pt x="331" y="1541"/>
                  </a:lnTo>
                  <a:lnTo>
                    <a:pt x="719" y="1872"/>
                  </a:lnTo>
                  <a:lnTo>
                    <a:pt x="651" y="2283"/>
                  </a:lnTo>
                  <a:lnTo>
                    <a:pt x="479" y="2328"/>
                  </a:lnTo>
                  <a:lnTo>
                    <a:pt x="685" y="2477"/>
                  </a:lnTo>
                  <a:lnTo>
                    <a:pt x="799" y="2591"/>
                  </a:lnTo>
                  <a:lnTo>
                    <a:pt x="1061" y="2693"/>
                  </a:lnTo>
                  <a:lnTo>
                    <a:pt x="1347" y="2865"/>
                  </a:lnTo>
                  <a:lnTo>
                    <a:pt x="1290" y="2956"/>
                  </a:lnTo>
                  <a:lnTo>
                    <a:pt x="1461" y="2876"/>
                  </a:lnTo>
                  <a:lnTo>
                    <a:pt x="1529" y="2591"/>
                  </a:lnTo>
                  <a:lnTo>
                    <a:pt x="1655" y="2534"/>
                  </a:lnTo>
                  <a:lnTo>
                    <a:pt x="1769" y="2671"/>
                  </a:lnTo>
                  <a:lnTo>
                    <a:pt x="1917" y="2728"/>
                  </a:lnTo>
                  <a:lnTo>
                    <a:pt x="2031" y="2865"/>
                  </a:lnTo>
                  <a:lnTo>
                    <a:pt x="2146" y="2910"/>
                  </a:lnTo>
                  <a:lnTo>
                    <a:pt x="2305" y="3070"/>
                  </a:lnTo>
                  <a:lnTo>
                    <a:pt x="2419" y="3070"/>
                  </a:lnTo>
                  <a:lnTo>
                    <a:pt x="2340" y="3275"/>
                  </a:lnTo>
                  <a:lnTo>
                    <a:pt x="2271" y="3378"/>
                  </a:lnTo>
                  <a:lnTo>
                    <a:pt x="2305" y="3447"/>
                  </a:lnTo>
                  <a:lnTo>
                    <a:pt x="2545" y="3389"/>
                  </a:lnTo>
                  <a:lnTo>
                    <a:pt x="2887" y="3378"/>
                  </a:lnTo>
                  <a:lnTo>
                    <a:pt x="2990" y="3253"/>
                  </a:lnTo>
                  <a:lnTo>
                    <a:pt x="2899" y="3150"/>
                  </a:lnTo>
                  <a:lnTo>
                    <a:pt x="3001" y="2865"/>
                  </a:lnTo>
                  <a:lnTo>
                    <a:pt x="3241" y="2591"/>
                  </a:lnTo>
                  <a:lnTo>
                    <a:pt x="2842" y="2225"/>
                  </a:lnTo>
                  <a:lnTo>
                    <a:pt x="2739" y="1894"/>
                  </a:lnTo>
                  <a:lnTo>
                    <a:pt x="2899" y="1700"/>
                  </a:lnTo>
                  <a:lnTo>
                    <a:pt x="2762" y="1552"/>
                  </a:lnTo>
                  <a:lnTo>
                    <a:pt x="2910" y="1392"/>
                  </a:lnTo>
                  <a:lnTo>
                    <a:pt x="2716" y="1301"/>
                  </a:lnTo>
                  <a:lnTo>
                    <a:pt x="2511" y="1484"/>
                  </a:lnTo>
                  <a:lnTo>
                    <a:pt x="2077" y="122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5"/>
            <p:cNvSpPr/>
            <p:nvPr/>
          </p:nvSpPr>
          <p:spPr>
            <a:xfrm>
              <a:off x="2559075" y="2975175"/>
              <a:ext cx="82750" cy="95875"/>
            </a:xfrm>
            <a:custGeom>
              <a:avLst/>
              <a:gdLst/>
              <a:ahLst/>
              <a:cxnLst/>
              <a:rect l="l" t="t" r="r" b="b"/>
              <a:pathLst>
                <a:path w="3310" h="3835" extrusionOk="0">
                  <a:moveTo>
                    <a:pt x="2454" y="0"/>
                  </a:moveTo>
                  <a:lnTo>
                    <a:pt x="1803" y="80"/>
                  </a:lnTo>
                  <a:lnTo>
                    <a:pt x="1712" y="240"/>
                  </a:lnTo>
                  <a:lnTo>
                    <a:pt x="753" y="57"/>
                  </a:lnTo>
                  <a:lnTo>
                    <a:pt x="616" y="879"/>
                  </a:lnTo>
                  <a:lnTo>
                    <a:pt x="114" y="1107"/>
                  </a:lnTo>
                  <a:lnTo>
                    <a:pt x="160" y="1324"/>
                  </a:lnTo>
                  <a:lnTo>
                    <a:pt x="0" y="1792"/>
                  </a:lnTo>
                  <a:lnTo>
                    <a:pt x="343" y="2442"/>
                  </a:lnTo>
                  <a:lnTo>
                    <a:pt x="594" y="2465"/>
                  </a:lnTo>
                  <a:lnTo>
                    <a:pt x="696" y="2956"/>
                  </a:lnTo>
                  <a:lnTo>
                    <a:pt x="1164" y="3755"/>
                  </a:lnTo>
                  <a:lnTo>
                    <a:pt x="1609" y="3835"/>
                  </a:lnTo>
                  <a:lnTo>
                    <a:pt x="1678" y="3641"/>
                  </a:lnTo>
                  <a:lnTo>
                    <a:pt x="1552" y="3458"/>
                  </a:lnTo>
                  <a:lnTo>
                    <a:pt x="1621" y="3207"/>
                  </a:lnTo>
                  <a:lnTo>
                    <a:pt x="1952" y="3287"/>
                  </a:lnTo>
                  <a:lnTo>
                    <a:pt x="2340" y="3184"/>
                  </a:lnTo>
                  <a:lnTo>
                    <a:pt x="2796" y="3389"/>
                  </a:lnTo>
                  <a:lnTo>
                    <a:pt x="2990" y="3001"/>
                  </a:lnTo>
                  <a:lnTo>
                    <a:pt x="3082" y="2591"/>
                  </a:lnTo>
                  <a:lnTo>
                    <a:pt x="3218" y="2191"/>
                  </a:lnTo>
                  <a:lnTo>
                    <a:pt x="2922" y="1666"/>
                  </a:lnTo>
                  <a:lnTo>
                    <a:pt x="2865" y="1039"/>
                  </a:lnTo>
                  <a:lnTo>
                    <a:pt x="3310" y="25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5"/>
            <p:cNvSpPr/>
            <p:nvPr/>
          </p:nvSpPr>
          <p:spPr>
            <a:xfrm>
              <a:off x="4018125" y="1991425"/>
              <a:ext cx="98150" cy="40250"/>
            </a:xfrm>
            <a:custGeom>
              <a:avLst/>
              <a:gdLst/>
              <a:ahLst/>
              <a:cxnLst/>
              <a:rect l="l" t="t" r="r" b="b"/>
              <a:pathLst>
                <a:path w="3926" h="1610" extrusionOk="0">
                  <a:moveTo>
                    <a:pt x="3926" y="423"/>
                  </a:moveTo>
                  <a:lnTo>
                    <a:pt x="3218" y="92"/>
                  </a:lnTo>
                  <a:lnTo>
                    <a:pt x="2739" y="206"/>
                  </a:lnTo>
                  <a:lnTo>
                    <a:pt x="2397" y="126"/>
                  </a:lnTo>
                  <a:lnTo>
                    <a:pt x="1997" y="309"/>
                  </a:lnTo>
                  <a:lnTo>
                    <a:pt x="1609" y="1"/>
                  </a:lnTo>
                  <a:lnTo>
                    <a:pt x="1335" y="126"/>
                  </a:lnTo>
                  <a:lnTo>
                    <a:pt x="1290" y="69"/>
                  </a:lnTo>
                  <a:lnTo>
                    <a:pt x="1084" y="69"/>
                  </a:lnTo>
                  <a:lnTo>
                    <a:pt x="993" y="229"/>
                  </a:lnTo>
                  <a:lnTo>
                    <a:pt x="845" y="275"/>
                  </a:lnTo>
                  <a:lnTo>
                    <a:pt x="810" y="469"/>
                  </a:lnTo>
                  <a:lnTo>
                    <a:pt x="685" y="514"/>
                  </a:lnTo>
                  <a:lnTo>
                    <a:pt x="662" y="594"/>
                  </a:lnTo>
                  <a:lnTo>
                    <a:pt x="445" y="686"/>
                  </a:lnTo>
                  <a:lnTo>
                    <a:pt x="126" y="674"/>
                  </a:lnTo>
                  <a:lnTo>
                    <a:pt x="46" y="868"/>
                  </a:lnTo>
                  <a:lnTo>
                    <a:pt x="0" y="982"/>
                  </a:lnTo>
                  <a:lnTo>
                    <a:pt x="103" y="1279"/>
                  </a:lnTo>
                  <a:lnTo>
                    <a:pt x="468" y="1507"/>
                  </a:lnTo>
                  <a:lnTo>
                    <a:pt x="742" y="1610"/>
                  </a:lnTo>
                  <a:lnTo>
                    <a:pt x="1324" y="1496"/>
                  </a:lnTo>
                  <a:lnTo>
                    <a:pt x="1370" y="1325"/>
                  </a:lnTo>
                  <a:lnTo>
                    <a:pt x="1644" y="1302"/>
                  </a:lnTo>
                  <a:lnTo>
                    <a:pt x="1963" y="1153"/>
                  </a:lnTo>
                  <a:lnTo>
                    <a:pt x="2054" y="1211"/>
                  </a:lnTo>
                  <a:lnTo>
                    <a:pt x="2363" y="1108"/>
                  </a:lnTo>
                  <a:lnTo>
                    <a:pt x="2511" y="902"/>
                  </a:lnTo>
                  <a:lnTo>
                    <a:pt x="2739" y="845"/>
                  </a:lnTo>
                  <a:lnTo>
                    <a:pt x="3515" y="1108"/>
                  </a:lnTo>
                  <a:lnTo>
                    <a:pt x="3664" y="1028"/>
                  </a:lnTo>
                  <a:lnTo>
                    <a:pt x="3766" y="6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5"/>
            <p:cNvSpPr/>
            <p:nvPr/>
          </p:nvSpPr>
          <p:spPr>
            <a:xfrm>
              <a:off x="3965900" y="2051625"/>
              <a:ext cx="50525" cy="31125"/>
            </a:xfrm>
            <a:custGeom>
              <a:avLst/>
              <a:gdLst/>
              <a:ahLst/>
              <a:cxnLst/>
              <a:rect l="l" t="t" r="r" b="b"/>
              <a:pathLst>
                <a:path w="2021" h="1245" extrusionOk="0">
                  <a:moveTo>
                    <a:pt x="2021" y="320"/>
                  </a:moveTo>
                  <a:lnTo>
                    <a:pt x="1850" y="12"/>
                  </a:lnTo>
                  <a:lnTo>
                    <a:pt x="1735" y="1"/>
                  </a:lnTo>
                  <a:lnTo>
                    <a:pt x="1598" y="161"/>
                  </a:lnTo>
                  <a:lnTo>
                    <a:pt x="994" y="172"/>
                  </a:lnTo>
                  <a:lnTo>
                    <a:pt x="651" y="366"/>
                  </a:lnTo>
                  <a:lnTo>
                    <a:pt x="46" y="320"/>
                  </a:lnTo>
                  <a:lnTo>
                    <a:pt x="1" y="743"/>
                  </a:lnTo>
                  <a:lnTo>
                    <a:pt x="206" y="1131"/>
                  </a:lnTo>
                  <a:lnTo>
                    <a:pt x="46" y="1199"/>
                  </a:lnTo>
                  <a:lnTo>
                    <a:pt x="549" y="1222"/>
                  </a:lnTo>
                  <a:lnTo>
                    <a:pt x="663" y="1085"/>
                  </a:lnTo>
                  <a:lnTo>
                    <a:pt x="914" y="1222"/>
                  </a:lnTo>
                  <a:lnTo>
                    <a:pt x="1199" y="1245"/>
                  </a:lnTo>
                  <a:lnTo>
                    <a:pt x="1176" y="1005"/>
                  </a:lnTo>
                  <a:lnTo>
                    <a:pt x="1416" y="914"/>
                  </a:lnTo>
                  <a:lnTo>
                    <a:pt x="1462" y="5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5"/>
            <p:cNvSpPr/>
            <p:nvPr/>
          </p:nvSpPr>
          <p:spPr>
            <a:xfrm>
              <a:off x="3899725" y="1585450"/>
              <a:ext cx="181750" cy="280475"/>
            </a:xfrm>
            <a:custGeom>
              <a:avLst/>
              <a:gdLst/>
              <a:ahLst/>
              <a:cxnLst/>
              <a:rect l="l" t="t" r="r" b="b"/>
              <a:pathLst>
                <a:path w="7270" h="11219" extrusionOk="0">
                  <a:moveTo>
                    <a:pt x="7270" y="2431"/>
                  </a:moveTo>
                  <a:lnTo>
                    <a:pt x="7007" y="2112"/>
                  </a:lnTo>
                  <a:lnTo>
                    <a:pt x="6756" y="913"/>
                  </a:lnTo>
                  <a:lnTo>
                    <a:pt x="5729" y="388"/>
                  </a:lnTo>
                  <a:lnTo>
                    <a:pt x="4885" y="0"/>
                  </a:lnTo>
                  <a:lnTo>
                    <a:pt x="4531" y="46"/>
                  </a:lnTo>
                  <a:lnTo>
                    <a:pt x="4531" y="548"/>
                  </a:lnTo>
                  <a:lnTo>
                    <a:pt x="3401" y="423"/>
                  </a:lnTo>
                  <a:lnTo>
                    <a:pt x="3321" y="856"/>
                  </a:lnTo>
                  <a:lnTo>
                    <a:pt x="2750" y="845"/>
                  </a:lnTo>
                  <a:lnTo>
                    <a:pt x="2431" y="1404"/>
                  </a:lnTo>
                  <a:lnTo>
                    <a:pt x="1952" y="2271"/>
                  </a:lnTo>
                  <a:lnTo>
                    <a:pt x="1141" y="3401"/>
                  </a:lnTo>
                  <a:lnTo>
                    <a:pt x="1392" y="3675"/>
                  </a:lnTo>
                  <a:lnTo>
                    <a:pt x="1210" y="3983"/>
                  </a:lnTo>
                  <a:lnTo>
                    <a:pt x="594" y="3972"/>
                  </a:lnTo>
                  <a:lnTo>
                    <a:pt x="263" y="4725"/>
                  </a:lnTo>
                  <a:lnTo>
                    <a:pt x="411" y="5809"/>
                  </a:lnTo>
                  <a:lnTo>
                    <a:pt x="856" y="6220"/>
                  </a:lnTo>
                  <a:lnTo>
                    <a:pt x="719" y="7213"/>
                  </a:lnTo>
                  <a:lnTo>
                    <a:pt x="240" y="7783"/>
                  </a:lnTo>
                  <a:lnTo>
                    <a:pt x="0" y="8251"/>
                  </a:lnTo>
                  <a:lnTo>
                    <a:pt x="594" y="9450"/>
                  </a:lnTo>
                  <a:lnTo>
                    <a:pt x="1221" y="10408"/>
                  </a:lnTo>
                  <a:lnTo>
                    <a:pt x="1507" y="11218"/>
                  </a:lnTo>
                  <a:lnTo>
                    <a:pt x="2260" y="11173"/>
                  </a:lnTo>
                  <a:lnTo>
                    <a:pt x="2579" y="10500"/>
                  </a:lnTo>
                  <a:lnTo>
                    <a:pt x="3390" y="10579"/>
                  </a:lnTo>
                  <a:lnTo>
                    <a:pt x="3675" y="9792"/>
                  </a:lnTo>
                  <a:lnTo>
                    <a:pt x="3766" y="8365"/>
                  </a:lnTo>
                  <a:lnTo>
                    <a:pt x="4417" y="8183"/>
                  </a:lnTo>
                  <a:lnTo>
                    <a:pt x="4885" y="7236"/>
                  </a:lnTo>
                  <a:lnTo>
                    <a:pt x="4200" y="6768"/>
                  </a:lnTo>
                  <a:lnTo>
                    <a:pt x="3686" y="6197"/>
                  </a:lnTo>
                  <a:lnTo>
                    <a:pt x="3994" y="5045"/>
                  </a:lnTo>
                  <a:lnTo>
                    <a:pt x="5090" y="4337"/>
                  </a:lnTo>
                  <a:lnTo>
                    <a:pt x="5957" y="3698"/>
                  </a:lnTo>
                  <a:lnTo>
                    <a:pt x="5786" y="3196"/>
                  </a:lnTo>
                  <a:lnTo>
                    <a:pt x="6277" y="26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5"/>
            <p:cNvSpPr/>
            <p:nvPr/>
          </p:nvSpPr>
          <p:spPr>
            <a:xfrm>
              <a:off x="4317400" y="3694425"/>
              <a:ext cx="27125" cy="37100"/>
            </a:xfrm>
            <a:custGeom>
              <a:avLst/>
              <a:gdLst/>
              <a:ahLst/>
              <a:cxnLst/>
              <a:rect l="l" t="t" r="r" b="b"/>
              <a:pathLst>
                <a:path w="1085" h="1484" extrusionOk="0">
                  <a:moveTo>
                    <a:pt x="948" y="171"/>
                  </a:moveTo>
                  <a:lnTo>
                    <a:pt x="571" y="0"/>
                  </a:lnTo>
                  <a:lnTo>
                    <a:pt x="343" y="69"/>
                  </a:lnTo>
                  <a:lnTo>
                    <a:pt x="240" y="320"/>
                  </a:lnTo>
                  <a:lnTo>
                    <a:pt x="12" y="662"/>
                  </a:lnTo>
                  <a:lnTo>
                    <a:pt x="1" y="982"/>
                  </a:lnTo>
                  <a:lnTo>
                    <a:pt x="423" y="1484"/>
                  </a:lnTo>
                  <a:lnTo>
                    <a:pt x="891" y="1381"/>
                  </a:lnTo>
                  <a:lnTo>
                    <a:pt x="1085" y="982"/>
                  </a:lnTo>
                  <a:lnTo>
                    <a:pt x="1039" y="58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5"/>
            <p:cNvSpPr/>
            <p:nvPr/>
          </p:nvSpPr>
          <p:spPr>
            <a:xfrm>
              <a:off x="4398425" y="2266175"/>
              <a:ext cx="115875" cy="113000"/>
            </a:xfrm>
            <a:custGeom>
              <a:avLst/>
              <a:gdLst/>
              <a:ahLst/>
              <a:cxnLst/>
              <a:rect l="l" t="t" r="r" b="b"/>
              <a:pathLst>
                <a:path w="4635" h="4520" extrusionOk="0">
                  <a:moveTo>
                    <a:pt x="2420" y="3561"/>
                  </a:moveTo>
                  <a:lnTo>
                    <a:pt x="3984" y="2603"/>
                  </a:lnTo>
                  <a:lnTo>
                    <a:pt x="4120" y="1496"/>
                  </a:lnTo>
                  <a:lnTo>
                    <a:pt x="3949" y="822"/>
                  </a:lnTo>
                  <a:lnTo>
                    <a:pt x="4326" y="594"/>
                  </a:lnTo>
                  <a:lnTo>
                    <a:pt x="4634" y="1"/>
                  </a:lnTo>
                  <a:lnTo>
                    <a:pt x="3790" y="161"/>
                  </a:lnTo>
                  <a:lnTo>
                    <a:pt x="3390" y="138"/>
                  </a:lnTo>
                  <a:lnTo>
                    <a:pt x="2568" y="491"/>
                  </a:lnTo>
                  <a:lnTo>
                    <a:pt x="1964" y="491"/>
                  </a:lnTo>
                  <a:lnTo>
                    <a:pt x="1530" y="320"/>
                  </a:lnTo>
                  <a:lnTo>
                    <a:pt x="754" y="583"/>
                  </a:lnTo>
                  <a:lnTo>
                    <a:pt x="480" y="389"/>
                  </a:lnTo>
                  <a:lnTo>
                    <a:pt x="491" y="902"/>
                  </a:lnTo>
                  <a:lnTo>
                    <a:pt x="320" y="1119"/>
                  </a:lnTo>
                  <a:lnTo>
                    <a:pt x="149" y="1325"/>
                  </a:lnTo>
                  <a:lnTo>
                    <a:pt x="1" y="1690"/>
                  </a:lnTo>
                  <a:lnTo>
                    <a:pt x="160" y="2409"/>
                  </a:lnTo>
                  <a:lnTo>
                    <a:pt x="503" y="2443"/>
                  </a:lnTo>
                  <a:lnTo>
                    <a:pt x="674" y="2808"/>
                  </a:lnTo>
                  <a:lnTo>
                    <a:pt x="309" y="3151"/>
                  </a:lnTo>
                  <a:lnTo>
                    <a:pt x="172" y="3641"/>
                  </a:lnTo>
                  <a:lnTo>
                    <a:pt x="217" y="4018"/>
                  </a:lnTo>
                  <a:lnTo>
                    <a:pt x="138" y="4155"/>
                  </a:lnTo>
                  <a:lnTo>
                    <a:pt x="149" y="4155"/>
                  </a:lnTo>
                  <a:lnTo>
                    <a:pt x="1051" y="452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5"/>
            <p:cNvSpPr/>
            <p:nvPr/>
          </p:nvSpPr>
          <p:spPr>
            <a:xfrm>
              <a:off x="3990150" y="2580875"/>
              <a:ext cx="204875" cy="362650"/>
            </a:xfrm>
            <a:custGeom>
              <a:avLst/>
              <a:gdLst/>
              <a:ahLst/>
              <a:cxnLst/>
              <a:rect l="l" t="t" r="r" b="b"/>
              <a:pathLst>
                <a:path w="8195" h="14506" extrusionOk="0">
                  <a:moveTo>
                    <a:pt x="8035" y="3481"/>
                  </a:moveTo>
                  <a:lnTo>
                    <a:pt x="4840" y="1746"/>
                  </a:lnTo>
                  <a:lnTo>
                    <a:pt x="1656" y="0"/>
                  </a:lnTo>
                  <a:lnTo>
                    <a:pt x="891" y="503"/>
                  </a:lnTo>
                  <a:lnTo>
                    <a:pt x="1119" y="1918"/>
                  </a:lnTo>
                  <a:lnTo>
                    <a:pt x="1405" y="2146"/>
                  </a:lnTo>
                  <a:lnTo>
                    <a:pt x="1427" y="2443"/>
                  </a:lnTo>
                  <a:lnTo>
                    <a:pt x="1758" y="2751"/>
                  </a:lnTo>
                  <a:lnTo>
                    <a:pt x="1599" y="3139"/>
                  </a:lnTo>
                  <a:lnTo>
                    <a:pt x="1347" y="4976"/>
                  </a:lnTo>
                  <a:lnTo>
                    <a:pt x="1313" y="6163"/>
                  </a:lnTo>
                  <a:lnTo>
                    <a:pt x="332" y="7019"/>
                  </a:lnTo>
                  <a:lnTo>
                    <a:pt x="1" y="8217"/>
                  </a:lnTo>
                  <a:lnTo>
                    <a:pt x="343" y="8548"/>
                  </a:lnTo>
                  <a:lnTo>
                    <a:pt x="343" y="9130"/>
                  </a:lnTo>
                  <a:lnTo>
                    <a:pt x="857" y="9164"/>
                  </a:lnTo>
                  <a:lnTo>
                    <a:pt x="788" y="9575"/>
                  </a:lnTo>
                  <a:lnTo>
                    <a:pt x="1108" y="10157"/>
                  </a:lnTo>
                  <a:lnTo>
                    <a:pt x="1176" y="10762"/>
                  </a:lnTo>
                  <a:lnTo>
                    <a:pt x="1142" y="11367"/>
                  </a:lnTo>
                  <a:lnTo>
                    <a:pt x="1587" y="12200"/>
                  </a:lnTo>
                  <a:lnTo>
                    <a:pt x="1142" y="12189"/>
                  </a:lnTo>
                  <a:lnTo>
                    <a:pt x="914" y="12246"/>
                  </a:lnTo>
                  <a:lnTo>
                    <a:pt x="560" y="12154"/>
                  </a:lnTo>
                  <a:lnTo>
                    <a:pt x="389" y="12588"/>
                  </a:lnTo>
                  <a:lnTo>
                    <a:pt x="857" y="13113"/>
                  </a:lnTo>
                  <a:lnTo>
                    <a:pt x="1211" y="13273"/>
                  </a:lnTo>
                  <a:lnTo>
                    <a:pt x="1325" y="13638"/>
                  </a:lnTo>
                  <a:lnTo>
                    <a:pt x="1587" y="14266"/>
                  </a:lnTo>
                  <a:lnTo>
                    <a:pt x="1462" y="14505"/>
                  </a:lnTo>
                  <a:lnTo>
                    <a:pt x="2123" y="14448"/>
                  </a:lnTo>
                  <a:lnTo>
                    <a:pt x="2272" y="14209"/>
                  </a:lnTo>
                  <a:lnTo>
                    <a:pt x="2397" y="14243"/>
                  </a:lnTo>
                  <a:lnTo>
                    <a:pt x="2603" y="14437"/>
                  </a:lnTo>
                  <a:lnTo>
                    <a:pt x="3607" y="14094"/>
                  </a:lnTo>
                  <a:lnTo>
                    <a:pt x="3938" y="13741"/>
                  </a:lnTo>
                  <a:lnTo>
                    <a:pt x="4349" y="13421"/>
                  </a:lnTo>
                  <a:lnTo>
                    <a:pt x="4269" y="13102"/>
                  </a:lnTo>
                  <a:lnTo>
                    <a:pt x="4497" y="13010"/>
                  </a:lnTo>
                  <a:lnTo>
                    <a:pt x="5273" y="13067"/>
                  </a:lnTo>
                  <a:lnTo>
                    <a:pt x="6015" y="12657"/>
                  </a:lnTo>
                  <a:lnTo>
                    <a:pt x="6586" y="11652"/>
                  </a:lnTo>
                  <a:lnTo>
                    <a:pt x="6985" y="11298"/>
                  </a:lnTo>
                  <a:lnTo>
                    <a:pt x="7476" y="11139"/>
                  </a:lnTo>
                  <a:lnTo>
                    <a:pt x="7476" y="10910"/>
                  </a:lnTo>
                  <a:lnTo>
                    <a:pt x="7179" y="10659"/>
                  </a:lnTo>
                  <a:lnTo>
                    <a:pt x="7168" y="10134"/>
                  </a:lnTo>
                  <a:lnTo>
                    <a:pt x="6996" y="9769"/>
                  </a:lnTo>
                  <a:lnTo>
                    <a:pt x="6711" y="9826"/>
                  </a:lnTo>
                  <a:lnTo>
                    <a:pt x="6780" y="9484"/>
                  </a:lnTo>
                  <a:lnTo>
                    <a:pt x="6985" y="9119"/>
                  </a:lnTo>
                  <a:lnTo>
                    <a:pt x="6882" y="8731"/>
                  </a:lnTo>
                  <a:lnTo>
                    <a:pt x="7133" y="8457"/>
                  </a:lnTo>
                  <a:lnTo>
                    <a:pt x="6962" y="8251"/>
                  </a:lnTo>
                  <a:lnTo>
                    <a:pt x="7168" y="7692"/>
                  </a:lnTo>
                  <a:lnTo>
                    <a:pt x="7510" y="7019"/>
                  </a:lnTo>
                  <a:lnTo>
                    <a:pt x="8195" y="707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5"/>
            <p:cNvSpPr/>
            <p:nvPr/>
          </p:nvSpPr>
          <p:spPr>
            <a:xfrm>
              <a:off x="3720250" y="2862175"/>
              <a:ext cx="38550" cy="115300"/>
            </a:xfrm>
            <a:custGeom>
              <a:avLst/>
              <a:gdLst/>
              <a:ahLst/>
              <a:cxnLst/>
              <a:rect l="l" t="t" r="r" b="b"/>
              <a:pathLst>
                <a:path w="1542" h="4612" extrusionOk="0">
                  <a:moveTo>
                    <a:pt x="754" y="24"/>
                  </a:moveTo>
                  <a:lnTo>
                    <a:pt x="58" y="1"/>
                  </a:lnTo>
                  <a:lnTo>
                    <a:pt x="1" y="275"/>
                  </a:lnTo>
                  <a:lnTo>
                    <a:pt x="343" y="743"/>
                  </a:lnTo>
                  <a:lnTo>
                    <a:pt x="332" y="1405"/>
                  </a:lnTo>
                  <a:lnTo>
                    <a:pt x="412" y="2135"/>
                  </a:lnTo>
                  <a:lnTo>
                    <a:pt x="617" y="2454"/>
                  </a:lnTo>
                  <a:lnTo>
                    <a:pt x="446" y="3276"/>
                  </a:lnTo>
                  <a:lnTo>
                    <a:pt x="503" y="3733"/>
                  </a:lnTo>
                  <a:lnTo>
                    <a:pt x="720" y="4303"/>
                  </a:lnTo>
                  <a:lnTo>
                    <a:pt x="891" y="4611"/>
                  </a:lnTo>
                  <a:lnTo>
                    <a:pt x="1542" y="4429"/>
                  </a:lnTo>
                  <a:lnTo>
                    <a:pt x="1348" y="3801"/>
                  </a:lnTo>
                  <a:lnTo>
                    <a:pt x="1370" y="1713"/>
                  </a:lnTo>
                  <a:lnTo>
                    <a:pt x="1211" y="1530"/>
                  </a:lnTo>
                  <a:lnTo>
                    <a:pt x="1188" y="1085"/>
                  </a:lnTo>
                  <a:lnTo>
                    <a:pt x="902" y="765"/>
                  </a:lnTo>
                  <a:lnTo>
                    <a:pt x="663" y="49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5"/>
            <p:cNvSpPr/>
            <p:nvPr/>
          </p:nvSpPr>
          <p:spPr>
            <a:xfrm>
              <a:off x="5643225" y="2649050"/>
              <a:ext cx="173475" cy="334125"/>
            </a:xfrm>
            <a:custGeom>
              <a:avLst/>
              <a:gdLst/>
              <a:ahLst/>
              <a:cxnLst/>
              <a:rect l="l" t="t" r="r" b="b"/>
              <a:pathLst>
                <a:path w="6939" h="13365" extrusionOk="0">
                  <a:moveTo>
                    <a:pt x="6722" y="5581"/>
                  </a:moveTo>
                  <a:lnTo>
                    <a:pt x="6939" y="5159"/>
                  </a:lnTo>
                  <a:lnTo>
                    <a:pt x="6859" y="4395"/>
                  </a:lnTo>
                  <a:lnTo>
                    <a:pt x="6117" y="3607"/>
                  </a:lnTo>
                  <a:lnTo>
                    <a:pt x="5934" y="2706"/>
                  </a:lnTo>
                  <a:lnTo>
                    <a:pt x="5238" y="1964"/>
                  </a:lnTo>
                  <a:lnTo>
                    <a:pt x="4622" y="1907"/>
                  </a:lnTo>
                  <a:lnTo>
                    <a:pt x="4508" y="2226"/>
                  </a:lnTo>
                  <a:lnTo>
                    <a:pt x="4051" y="2249"/>
                  </a:lnTo>
                  <a:lnTo>
                    <a:pt x="3800" y="2078"/>
                  </a:lnTo>
                  <a:lnTo>
                    <a:pt x="3036" y="2626"/>
                  </a:lnTo>
                  <a:lnTo>
                    <a:pt x="2899" y="1815"/>
                  </a:lnTo>
                  <a:lnTo>
                    <a:pt x="2956" y="857"/>
                  </a:lnTo>
                  <a:lnTo>
                    <a:pt x="2408" y="811"/>
                  </a:lnTo>
                  <a:lnTo>
                    <a:pt x="2283" y="275"/>
                  </a:lnTo>
                  <a:lnTo>
                    <a:pt x="1917" y="1"/>
                  </a:lnTo>
                  <a:lnTo>
                    <a:pt x="1484" y="195"/>
                  </a:lnTo>
                  <a:lnTo>
                    <a:pt x="1084" y="594"/>
                  </a:lnTo>
                  <a:lnTo>
                    <a:pt x="525" y="640"/>
                  </a:lnTo>
                  <a:lnTo>
                    <a:pt x="320" y="1621"/>
                  </a:lnTo>
                  <a:lnTo>
                    <a:pt x="0" y="1781"/>
                  </a:lnTo>
                  <a:lnTo>
                    <a:pt x="502" y="2580"/>
                  </a:lnTo>
                  <a:lnTo>
                    <a:pt x="1084" y="3242"/>
                  </a:lnTo>
                  <a:lnTo>
                    <a:pt x="1495" y="3835"/>
                  </a:lnTo>
                  <a:lnTo>
                    <a:pt x="1301" y="4634"/>
                  </a:lnTo>
                  <a:lnTo>
                    <a:pt x="1061" y="4794"/>
                  </a:lnTo>
                  <a:lnTo>
                    <a:pt x="1301" y="5251"/>
                  </a:lnTo>
                  <a:lnTo>
                    <a:pt x="1895" y="5981"/>
                  </a:lnTo>
                  <a:lnTo>
                    <a:pt x="2043" y="6472"/>
                  </a:lnTo>
                  <a:lnTo>
                    <a:pt x="2066" y="6905"/>
                  </a:lnTo>
                  <a:lnTo>
                    <a:pt x="2465" y="7727"/>
                  </a:lnTo>
                  <a:lnTo>
                    <a:pt x="2100" y="8571"/>
                  </a:lnTo>
                  <a:lnTo>
                    <a:pt x="1780" y="9519"/>
                  </a:lnTo>
                  <a:lnTo>
                    <a:pt x="1598" y="10386"/>
                  </a:lnTo>
                  <a:lnTo>
                    <a:pt x="1552" y="10945"/>
                  </a:lnTo>
                  <a:lnTo>
                    <a:pt x="1723" y="11459"/>
                  </a:lnTo>
                  <a:lnTo>
                    <a:pt x="1826" y="10911"/>
                  </a:lnTo>
                  <a:lnTo>
                    <a:pt x="2237" y="11356"/>
                  </a:lnTo>
                  <a:lnTo>
                    <a:pt x="2693" y="11858"/>
                  </a:lnTo>
                  <a:lnTo>
                    <a:pt x="2853" y="12315"/>
                  </a:lnTo>
                  <a:lnTo>
                    <a:pt x="3195" y="12657"/>
                  </a:lnTo>
                  <a:lnTo>
                    <a:pt x="3321" y="12497"/>
                  </a:lnTo>
                  <a:lnTo>
                    <a:pt x="3994" y="12897"/>
                  </a:lnTo>
                  <a:lnTo>
                    <a:pt x="4086" y="13365"/>
                  </a:lnTo>
                  <a:lnTo>
                    <a:pt x="4611" y="13250"/>
                  </a:lnTo>
                  <a:lnTo>
                    <a:pt x="4850" y="12885"/>
                  </a:lnTo>
                  <a:lnTo>
                    <a:pt x="4405" y="12406"/>
                  </a:lnTo>
                  <a:lnTo>
                    <a:pt x="3926" y="12292"/>
                  </a:lnTo>
                  <a:lnTo>
                    <a:pt x="3458" y="11778"/>
                  </a:lnTo>
                  <a:lnTo>
                    <a:pt x="3253" y="11002"/>
                  </a:lnTo>
                  <a:lnTo>
                    <a:pt x="2887" y="10169"/>
                  </a:lnTo>
                  <a:lnTo>
                    <a:pt x="2351" y="10146"/>
                  </a:lnTo>
                  <a:lnTo>
                    <a:pt x="2260" y="9484"/>
                  </a:lnTo>
                  <a:lnTo>
                    <a:pt x="2454" y="8686"/>
                  </a:lnTo>
                  <a:lnTo>
                    <a:pt x="2773" y="7362"/>
                  </a:lnTo>
                  <a:lnTo>
                    <a:pt x="2739" y="6357"/>
                  </a:lnTo>
                  <a:lnTo>
                    <a:pt x="3435" y="6346"/>
                  </a:lnTo>
                  <a:lnTo>
                    <a:pt x="3401" y="7065"/>
                  </a:lnTo>
                  <a:lnTo>
                    <a:pt x="4063" y="7042"/>
                  </a:lnTo>
                  <a:lnTo>
                    <a:pt x="4827" y="7464"/>
                  </a:lnTo>
                  <a:lnTo>
                    <a:pt x="4519" y="6357"/>
                  </a:lnTo>
                  <a:lnTo>
                    <a:pt x="4953" y="5616"/>
                  </a:lnTo>
                  <a:lnTo>
                    <a:pt x="5969" y="543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5"/>
            <p:cNvSpPr/>
            <p:nvPr/>
          </p:nvSpPr>
          <p:spPr>
            <a:xfrm>
              <a:off x="4972475" y="2181450"/>
              <a:ext cx="151225" cy="96450"/>
            </a:xfrm>
            <a:custGeom>
              <a:avLst/>
              <a:gdLst/>
              <a:ahLst/>
              <a:cxnLst/>
              <a:rect l="l" t="t" r="r" b="b"/>
              <a:pathLst>
                <a:path w="6049" h="3858" extrusionOk="0">
                  <a:moveTo>
                    <a:pt x="2362" y="639"/>
                  </a:moveTo>
                  <a:lnTo>
                    <a:pt x="2066" y="674"/>
                  </a:lnTo>
                  <a:lnTo>
                    <a:pt x="1883" y="411"/>
                  </a:lnTo>
                  <a:lnTo>
                    <a:pt x="1906" y="0"/>
                  </a:lnTo>
                  <a:lnTo>
                    <a:pt x="993" y="217"/>
                  </a:lnTo>
                  <a:lnTo>
                    <a:pt x="924" y="788"/>
                  </a:lnTo>
                  <a:lnTo>
                    <a:pt x="708" y="1290"/>
                  </a:lnTo>
                  <a:lnTo>
                    <a:pt x="80" y="1244"/>
                  </a:lnTo>
                  <a:lnTo>
                    <a:pt x="0" y="1644"/>
                  </a:lnTo>
                  <a:lnTo>
                    <a:pt x="593" y="1872"/>
                  </a:lnTo>
                  <a:lnTo>
                    <a:pt x="936" y="2545"/>
                  </a:lnTo>
                  <a:lnTo>
                    <a:pt x="753" y="3481"/>
                  </a:lnTo>
                  <a:lnTo>
                    <a:pt x="1016" y="3595"/>
                  </a:lnTo>
                  <a:lnTo>
                    <a:pt x="1484" y="3298"/>
                  </a:lnTo>
                  <a:lnTo>
                    <a:pt x="1780" y="3481"/>
                  </a:lnTo>
                  <a:lnTo>
                    <a:pt x="1906" y="3059"/>
                  </a:lnTo>
                  <a:lnTo>
                    <a:pt x="2362" y="3070"/>
                  </a:lnTo>
                  <a:lnTo>
                    <a:pt x="2454" y="2945"/>
                  </a:lnTo>
                  <a:lnTo>
                    <a:pt x="2419" y="2568"/>
                  </a:lnTo>
                  <a:lnTo>
                    <a:pt x="2670" y="2237"/>
                  </a:lnTo>
                  <a:lnTo>
                    <a:pt x="3127" y="2454"/>
                  </a:lnTo>
                  <a:lnTo>
                    <a:pt x="3127" y="2739"/>
                  </a:lnTo>
                  <a:lnTo>
                    <a:pt x="3355" y="2785"/>
                  </a:lnTo>
                  <a:lnTo>
                    <a:pt x="3492" y="3550"/>
                  </a:lnTo>
                  <a:lnTo>
                    <a:pt x="3869" y="3858"/>
                  </a:lnTo>
                  <a:lnTo>
                    <a:pt x="4074" y="3664"/>
                  </a:lnTo>
                  <a:lnTo>
                    <a:pt x="4371" y="3572"/>
                  </a:lnTo>
                  <a:lnTo>
                    <a:pt x="4736" y="3150"/>
                  </a:lnTo>
                  <a:lnTo>
                    <a:pt x="5272" y="3230"/>
                  </a:lnTo>
                  <a:lnTo>
                    <a:pt x="6048" y="3230"/>
                  </a:lnTo>
                  <a:lnTo>
                    <a:pt x="5786" y="2694"/>
                  </a:lnTo>
                  <a:lnTo>
                    <a:pt x="5706" y="2340"/>
                  </a:lnTo>
                  <a:lnTo>
                    <a:pt x="5204" y="2146"/>
                  </a:lnTo>
                  <a:lnTo>
                    <a:pt x="4976" y="2226"/>
                  </a:lnTo>
                  <a:lnTo>
                    <a:pt x="4553" y="1381"/>
                  </a:lnTo>
                  <a:lnTo>
                    <a:pt x="3195" y="1518"/>
                  </a:lnTo>
                  <a:lnTo>
                    <a:pt x="2180" y="1233"/>
                  </a:lnTo>
                  <a:lnTo>
                    <a:pt x="1415" y="1301"/>
                  </a:lnTo>
                  <a:lnTo>
                    <a:pt x="1324" y="776"/>
                  </a:lnTo>
                  <a:lnTo>
                    <a:pt x="2168" y="9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5"/>
            <p:cNvSpPr/>
            <p:nvPr/>
          </p:nvSpPr>
          <p:spPr>
            <a:xfrm>
              <a:off x="4682025" y="2141800"/>
              <a:ext cx="283625" cy="169775"/>
            </a:xfrm>
            <a:custGeom>
              <a:avLst/>
              <a:gdLst/>
              <a:ahLst/>
              <a:cxnLst/>
              <a:rect l="l" t="t" r="r" b="b"/>
              <a:pathLst>
                <a:path w="11345" h="6791" extrusionOk="0">
                  <a:moveTo>
                    <a:pt x="11344" y="4873"/>
                  </a:moveTo>
                  <a:lnTo>
                    <a:pt x="11230" y="4302"/>
                  </a:lnTo>
                  <a:lnTo>
                    <a:pt x="10134" y="3914"/>
                  </a:lnTo>
                  <a:lnTo>
                    <a:pt x="9244" y="3458"/>
                  </a:lnTo>
                  <a:lnTo>
                    <a:pt x="8651" y="3024"/>
                  </a:lnTo>
                  <a:lnTo>
                    <a:pt x="7647" y="2397"/>
                  </a:lnTo>
                  <a:lnTo>
                    <a:pt x="7030" y="1484"/>
                  </a:lnTo>
                  <a:lnTo>
                    <a:pt x="6745" y="1312"/>
                  </a:lnTo>
                  <a:lnTo>
                    <a:pt x="5969" y="1358"/>
                  </a:lnTo>
                  <a:lnTo>
                    <a:pt x="5638" y="1176"/>
                  </a:lnTo>
                  <a:lnTo>
                    <a:pt x="5364" y="479"/>
                  </a:lnTo>
                  <a:lnTo>
                    <a:pt x="4257" y="0"/>
                  </a:lnTo>
                  <a:lnTo>
                    <a:pt x="3778" y="514"/>
                  </a:lnTo>
                  <a:lnTo>
                    <a:pt x="3241" y="833"/>
                  </a:lnTo>
                  <a:lnTo>
                    <a:pt x="3470" y="1278"/>
                  </a:lnTo>
                  <a:lnTo>
                    <a:pt x="2637" y="1290"/>
                  </a:lnTo>
                  <a:lnTo>
                    <a:pt x="2283" y="1335"/>
                  </a:lnTo>
                  <a:lnTo>
                    <a:pt x="1587" y="628"/>
                  </a:lnTo>
                  <a:lnTo>
                    <a:pt x="1039" y="388"/>
                  </a:lnTo>
                  <a:lnTo>
                    <a:pt x="263" y="571"/>
                  </a:lnTo>
                  <a:lnTo>
                    <a:pt x="0" y="856"/>
                  </a:lnTo>
                  <a:lnTo>
                    <a:pt x="354" y="1427"/>
                  </a:lnTo>
                  <a:lnTo>
                    <a:pt x="286" y="788"/>
                  </a:lnTo>
                  <a:lnTo>
                    <a:pt x="822" y="559"/>
                  </a:lnTo>
                  <a:lnTo>
                    <a:pt x="1164" y="1073"/>
                  </a:lnTo>
                  <a:lnTo>
                    <a:pt x="1815" y="1598"/>
                  </a:lnTo>
                  <a:lnTo>
                    <a:pt x="1244" y="1883"/>
                  </a:lnTo>
                  <a:lnTo>
                    <a:pt x="491" y="1678"/>
                  </a:lnTo>
                  <a:lnTo>
                    <a:pt x="503" y="2419"/>
                  </a:lnTo>
                  <a:lnTo>
                    <a:pt x="1005" y="2477"/>
                  </a:lnTo>
                  <a:lnTo>
                    <a:pt x="948" y="3104"/>
                  </a:lnTo>
                  <a:lnTo>
                    <a:pt x="1587" y="3401"/>
                  </a:lnTo>
                  <a:lnTo>
                    <a:pt x="1689" y="4371"/>
                  </a:lnTo>
                  <a:lnTo>
                    <a:pt x="1940" y="5010"/>
                  </a:lnTo>
                  <a:lnTo>
                    <a:pt x="2568" y="4839"/>
                  </a:lnTo>
                  <a:lnTo>
                    <a:pt x="3002" y="4314"/>
                  </a:lnTo>
                  <a:lnTo>
                    <a:pt x="3493" y="4337"/>
                  </a:lnTo>
                  <a:lnTo>
                    <a:pt x="3801" y="4166"/>
                  </a:lnTo>
                  <a:lnTo>
                    <a:pt x="4337" y="4257"/>
                  </a:lnTo>
                  <a:lnTo>
                    <a:pt x="5261" y="4725"/>
                  </a:lnTo>
                  <a:lnTo>
                    <a:pt x="5878" y="4827"/>
                  </a:lnTo>
                  <a:lnTo>
                    <a:pt x="6916" y="5638"/>
                  </a:lnTo>
                  <a:lnTo>
                    <a:pt x="7475" y="5672"/>
                  </a:lnTo>
                  <a:lnTo>
                    <a:pt x="7704" y="6448"/>
                  </a:lnTo>
                  <a:lnTo>
                    <a:pt x="8548" y="6790"/>
                  </a:lnTo>
                  <a:lnTo>
                    <a:pt x="9107" y="6676"/>
                  </a:lnTo>
                  <a:lnTo>
                    <a:pt x="9164" y="6254"/>
                  </a:lnTo>
                  <a:lnTo>
                    <a:pt x="9735" y="6128"/>
                  </a:lnTo>
                  <a:lnTo>
                    <a:pt x="10089" y="5843"/>
                  </a:lnTo>
                  <a:lnTo>
                    <a:pt x="10077" y="5101"/>
                  </a:lnTo>
                  <a:lnTo>
                    <a:pt x="10659" y="4930"/>
                  </a:lnTo>
                  <a:lnTo>
                    <a:pt x="10705" y="4599"/>
                  </a:lnTo>
                  <a:lnTo>
                    <a:pt x="11116" y="483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5"/>
            <p:cNvSpPr/>
            <p:nvPr/>
          </p:nvSpPr>
          <p:spPr>
            <a:xfrm>
              <a:off x="6216675" y="3299850"/>
              <a:ext cx="48250" cy="25400"/>
            </a:xfrm>
            <a:custGeom>
              <a:avLst/>
              <a:gdLst/>
              <a:ahLst/>
              <a:cxnLst/>
              <a:rect l="l" t="t" r="r" b="b"/>
              <a:pathLst>
                <a:path w="1930" h="1016" extrusionOk="0">
                  <a:moveTo>
                    <a:pt x="58" y="1016"/>
                  </a:moveTo>
                  <a:lnTo>
                    <a:pt x="754" y="753"/>
                  </a:lnTo>
                  <a:lnTo>
                    <a:pt x="1610" y="354"/>
                  </a:lnTo>
                  <a:lnTo>
                    <a:pt x="1929" y="114"/>
                  </a:lnTo>
                  <a:lnTo>
                    <a:pt x="1644" y="0"/>
                  </a:lnTo>
                  <a:lnTo>
                    <a:pt x="1381" y="114"/>
                  </a:lnTo>
                  <a:lnTo>
                    <a:pt x="811" y="148"/>
                  </a:lnTo>
                  <a:lnTo>
                    <a:pt x="115" y="342"/>
                  </a:lnTo>
                  <a:lnTo>
                    <a:pt x="1" y="559"/>
                  </a:lnTo>
                  <a:lnTo>
                    <a:pt x="69" y="74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5"/>
            <p:cNvSpPr/>
            <p:nvPr/>
          </p:nvSpPr>
          <p:spPr>
            <a:xfrm>
              <a:off x="3864050" y="2263900"/>
              <a:ext cx="75925" cy="160375"/>
            </a:xfrm>
            <a:custGeom>
              <a:avLst/>
              <a:gdLst/>
              <a:ahLst/>
              <a:cxnLst/>
              <a:rect l="l" t="t" r="r" b="b"/>
              <a:pathLst>
                <a:path w="3037" h="6415" extrusionOk="0">
                  <a:moveTo>
                    <a:pt x="3036" y="3869"/>
                  </a:moveTo>
                  <a:lnTo>
                    <a:pt x="2751" y="3721"/>
                  </a:lnTo>
                  <a:lnTo>
                    <a:pt x="2534" y="3299"/>
                  </a:lnTo>
                  <a:lnTo>
                    <a:pt x="2135" y="3276"/>
                  </a:lnTo>
                  <a:lnTo>
                    <a:pt x="1986" y="2774"/>
                  </a:lnTo>
                  <a:lnTo>
                    <a:pt x="2466" y="2329"/>
                  </a:lnTo>
                  <a:lnTo>
                    <a:pt x="2534" y="1518"/>
                  </a:lnTo>
                  <a:lnTo>
                    <a:pt x="2272" y="1290"/>
                  </a:lnTo>
                  <a:lnTo>
                    <a:pt x="2249" y="868"/>
                  </a:lnTo>
                  <a:lnTo>
                    <a:pt x="2614" y="411"/>
                  </a:lnTo>
                  <a:lnTo>
                    <a:pt x="2557" y="229"/>
                  </a:lnTo>
                  <a:lnTo>
                    <a:pt x="1929" y="571"/>
                  </a:lnTo>
                  <a:lnTo>
                    <a:pt x="1941" y="92"/>
                  </a:lnTo>
                  <a:lnTo>
                    <a:pt x="1404" y="0"/>
                  </a:lnTo>
                  <a:lnTo>
                    <a:pt x="605" y="366"/>
                  </a:lnTo>
                  <a:lnTo>
                    <a:pt x="469" y="834"/>
                  </a:lnTo>
                  <a:lnTo>
                    <a:pt x="605" y="1724"/>
                  </a:lnTo>
                  <a:lnTo>
                    <a:pt x="457" y="2477"/>
                  </a:lnTo>
                  <a:lnTo>
                    <a:pt x="1" y="2990"/>
                  </a:lnTo>
                  <a:lnTo>
                    <a:pt x="81" y="3675"/>
                  </a:lnTo>
                  <a:lnTo>
                    <a:pt x="720" y="4223"/>
                  </a:lnTo>
                  <a:lnTo>
                    <a:pt x="720" y="4440"/>
                  </a:lnTo>
                  <a:lnTo>
                    <a:pt x="1210" y="4805"/>
                  </a:lnTo>
                  <a:lnTo>
                    <a:pt x="1576" y="6414"/>
                  </a:lnTo>
                  <a:lnTo>
                    <a:pt x="1952" y="6220"/>
                  </a:lnTo>
                  <a:lnTo>
                    <a:pt x="2009" y="5832"/>
                  </a:lnTo>
                  <a:lnTo>
                    <a:pt x="1906" y="5467"/>
                  </a:lnTo>
                  <a:lnTo>
                    <a:pt x="2431" y="5102"/>
                  </a:lnTo>
                  <a:lnTo>
                    <a:pt x="2648" y="4816"/>
                  </a:lnTo>
                  <a:lnTo>
                    <a:pt x="3025" y="45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5"/>
            <p:cNvSpPr/>
            <p:nvPr/>
          </p:nvSpPr>
          <p:spPr>
            <a:xfrm>
              <a:off x="4199275" y="2155475"/>
              <a:ext cx="360100" cy="143550"/>
            </a:xfrm>
            <a:custGeom>
              <a:avLst/>
              <a:gdLst/>
              <a:ahLst/>
              <a:cxnLst/>
              <a:rect l="l" t="t" r="r" b="b"/>
              <a:pathLst>
                <a:path w="14404" h="5742" extrusionOk="0">
                  <a:moveTo>
                    <a:pt x="7967" y="708"/>
                  </a:moveTo>
                  <a:lnTo>
                    <a:pt x="6586" y="81"/>
                  </a:lnTo>
                  <a:lnTo>
                    <a:pt x="5376" y="115"/>
                  </a:lnTo>
                  <a:lnTo>
                    <a:pt x="4566" y="355"/>
                  </a:lnTo>
                  <a:lnTo>
                    <a:pt x="3767" y="925"/>
                  </a:lnTo>
                  <a:lnTo>
                    <a:pt x="2352" y="811"/>
                  </a:lnTo>
                  <a:lnTo>
                    <a:pt x="2124" y="1496"/>
                  </a:lnTo>
                  <a:lnTo>
                    <a:pt x="994" y="1519"/>
                  </a:lnTo>
                  <a:lnTo>
                    <a:pt x="263" y="2397"/>
                  </a:lnTo>
                  <a:lnTo>
                    <a:pt x="777" y="2820"/>
                  </a:lnTo>
                  <a:lnTo>
                    <a:pt x="492" y="3539"/>
                  </a:lnTo>
                  <a:lnTo>
                    <a:pt x="1097" y="4052"/>
                  </a:lnTo>
                  <a:lnTo>
                    <a:pt x="1621" y="4965"/>
                  </a:lnTo>
                  <a:lnTo>
                    <a:pt x="2455" y="4954"/>
                  </a:lnTo>
                  <a:lnTo>
                    <a:pt x="3219" y="5444"/>
                  </a:lnTo>
                  <a:lnTo>
                    <a:pt x="3733" y="5330"/>
                  </a:lnTo>
                  <a:lnTo>
                    <a:pt x="3870" y="4954"/>
                  </a:lnTo>
                  <a:lnTo>
                    <a:pt x="4680" y="4977"/>
                  </a:lnTo>
                  <a:lnTo>
                    <a:pt x="5330" y="5479"/>
                  </a:lnTo>
                  <a:lnTo>
                    <a:pt x="6472" y="5376"/>
                  </a:lnTo>
                  <a:lnTo>
                    <a:pt x="6917" y="4851"/>
                  </a:lnTo>
                  <a:lnTo>
                    <a:pt x="7567" y="5068"/>
                  </a:lnTo>
                  <a:lnTo>
                    <a:pt x="8024" y="4977"/>
                  </a:lnTo>
                  <a:lnTo>
                    <a:pt x="7784" y="5319"/>
                  </a:lnTo>
                  <a:lnTo>
                    <a:pt x="8115" y="5741"/>
                  </a:lnTo>
                  <a:lnTo>
                    <a:pt x="8286" y="5547"/>
                  </a:lnTo>
                  <a:lnTo>
                    <a:pt x="8457" y="5330"/>
                  </a:lnTo>
                  <a:lnTo>
                    <a:pt x="8446" y="4817"/>
                  </a:lnTo>
                  <a:lnTo>
                    <a:pt x="8720" y="4999"/>
                  </a:lnTo>
                  <a:lnTo>
                    <a:pt x="9496" y="4748"/>
                  </a:lnTo>
                  <a:lnTo>
                    <a:pt x="9930" y="4919"/>
                  </a:lnTo>
                  <a:lnTo>
                    <a:pt x="10534" y="4919"/>
                  </a:lnTo>
                  <a:lnTo>
                    <a:pt x="11356" y="4566"/>
                  </a:lnTo>
                  <a:lnTo>
                    <a:pt x="11756" y="4589"/>
                  </a:lnTo>
                  <a:lnTo>
                    <a:pt x="12600" y="4429"/>
                  </a:lnTo>
                  <a:lnTo>
                    <a:pt x="12897" y="4292"/>
                  </a:lnTo>
                  <a:lnTo>
                    <a:pt x="13775" y="4417"/>
                  </a:lnTo>
                  <a:lnTo>
                    <a:pt x="14072" y="4646"/>
                  </a:lnTo>
                  <a:lnTo>
                    <a:pt x="14403" y="4486"/>
                  </a:lnTo>
                  <a:lnTo>
                    <a:pt x="14403" y="4486"/>
                  </a:lnTo>
                  <a:lnTo>
                    <a:pt x="13878" y="3744"/>
                  </a:lnTo>
                  <a:lnTo>
                    <a:pt x="13981" y="3459"/>
                  </a:lnTo>
                  <a:lnTo>
                    <a:pt x="13559" y="2420"/>
                  </a:lnTo>
                  <a:lnTo>
                    <a:pt x="14038" y="2169"/>
                  </a:lnTo>
                  <a:lnTo>
                    <a:pt x="13696" y="1895"/>
                  </a:lnTo>
                  <a:lnTo>
                    <a:pt x="13091" y="1678"/>
                  </a:lnTo>
                  <a:lnTo>
                    <a:pt x="13091" y="1233"/>
                  </a:lnTo>
                  <a:lnTo>
                    <a:pt x="12908" y="925"/>
                  </a:lnTo>
                  <a:lnTo>
                    <a:pt x="12109" y="492"/>
                  </a:lnTo>
                  <a:lnTo>
                    <a:pt x="11333" y="537"/>
                  </a:lnTo>
                  <a:lnTo>
                    <a:pt x="10557" y="994"/>
                  </a:lnTo>
                  <a:lnTo>
                    <a:pt x="9907" y="914"/>
                  </a:lnTo>
                  <a:lnTo>
                    <a:pt x="9085" y="1051"/>
                  </a:lnTo>
                  <a:close/>
                  <a:moveTo>
                    <a:pt x="903" y="1279"/>
                  </a:moveTo>
                  <a:lnTo>
                    <a:pt x="1188" y="1017"/>
                  </a:lnTo>
                  <a:lnTo>
                    <a:pt x="2055" y="959"/>
                  </a:lnTo>
                  <a:lnTo>
                    <a:pt x="2158" y="743"/>
                  </a:lnTo>
                  <a:lnTo>
                    <a:pt x="1485" y="457"/>
                  </a:lnTo>
                  <a:lnTo>
                    <a:pt x="1348" y="115"/>
                  </a:lnTo>
                  <a:lnTo>
                    <a:pt x="709" y="1"/>
                  </a:lnTo>
                  <a:lnTo>
                    <a:pt x="1" y="286"/>
                  </a:lnTo>
                  <a:lnTo>
                    <a:pt x="378" y="514"/>
                  </a:lnTo>
                  <a:lnTo>
                    <a:pt x="206" y="1074"/>
                  </a:lnTo>
                  <a:lnTo>
                    <a:pt x="58" y="1165"/>
                  </a:lnTo>
                  <a:lnTo>
                    <a:pt x="69" y="1359"/>
                  </a:lnTo>
                  <a:lnTo>
                    <a:pt x="343" y="17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5"/>
            <p:cNvSpPr/>
            <p:nvPr/>
          </p:nvSpPr>
          <p:spPr>
            <a:xfrm>
              <a:off x="6070875" y="2538075"/>
              <a:ext cx="28850" cy="75625"/>
            </a:xfrm>
            <a:custGeom>
              <a:avLst/>
              <a:gdLst/>
              <a:ahLst/>
              <a:cxnLst/>
              <a:rect l="l" t="t" r="r" b="b"/>
              <a:pathLst>
                <a:path w="1154" h="3025" extrusionOk="0">
                  <a:moveTo>
                    <a:pt x="971" y="2283"/>
                  </a:moveTo>
                  <a:lnTo>
                    <a:pt x="1142" y="834"/>
                  </a:lnTo>
                  <a:lnTo>
                    <a:pt x="1154" y="274"/>
                  </a:lnTo>
                  <a:lnTo>
                    <a:pt x="743" y="1"/>
                  </a:lnTo>
                  <a:lnTo>
                    <a:pt x="275" y="685"/>
                  </a:lnTo>
                  <a:lnTo>
                    <a:pt x="1" y="1587"/>
                  </a:lnTo>
                  <a:lnTo>
                    <a:pt x="206" y="2260"/>
                  </a:lnTo>
                  <a:lnTo>
                    <a:pt x="777" y="302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5"/>
            <p:cNvSpPr/>
            <p:nvPr/>
          </p:nvSpPr>
          <p:spPr>
            <a:xfrm>
              <a:off x="4313700" y="3135225"/>
              <a:ext cx="211725" cy="242825"/>
            </a:xfrm>
            <a:custGeom>
              <a:avLst/>
              <a:gdLst/>
              <a:ahLst/>
              <a:cxnLst/>
              <a:rect l="l" t="t" r="r" b="b"/>
              <a:pathLst>
                <a:path w="8469" h="9713" extrusionOk="0">
                  <a:moveTo>
                    <a:pt x="970" y="0"/>
                  </a:moveTo>
                  <a:lnTo>
                    <a:pt x="685" y="114"/>
                  </a:lnTo>
                  <a:lnTo>
                    <a:pt x="1016" y="628"/>
                  </a:lnTo>
                  <a:lnTo>
                    <a:pt x="959" y="1153"/>
                  </a:lnTo>
                  <a:lnTo>
                    <a:pt x="731" y="1267"/>
                  </a:lnTo>
                  <a:lnTo>
                    <a:pt x="731" y="1267"/>
                  </a:lnTo>
                  <a:lnTo>
                    <a:pt x="765" y="1621"/>
                  </a:lnTo>
                  <a:lnTo>
                    <a:pt x="936" y="1838"/>
                  </a:lnTo>
                  <a:lnTo>
                    <a:pt x="936" y="2123"/>
                  </a:lnTo>
                  <a:lnTo>
                    <a:pt x="742" y="2317"/>
                  </a:lnTo>
                  <a:lnTo>
                    <a:pt x="422" y="2785"/>
                  </a:lnTo>
                  <a:lnTo>
                    <a:pt x="126" y="3116"/>
                  </a:lnTo>
                  <a:lnTo>
                    <a:pt x="46" y="3127"/>
                  </a:lnTo>
                  <a:lnTo>
                    <a:pt x="0" y="3515"/>
                  </a:lnTo>
                  <a:lnTo>
                    <a:pt x="160" y="3641"/>
                  </a:lnTo>
                  <a:lnTo>
                    <a:pt x="126" y="4029"/>
                  </a:lnTo>
                  <a:lnTo>
                    <a:pt x="274" y="4405"/>
                  </a:lnTo>
                  <a:lnTo>
                    <a:pt x="80" y="4748"/>
                  </a:lnTo>
                  <a:lnTo>
                    <a:pt x="731" y="5353"/>
                  </a:lnTo>
                  <a:lnTo>
                    <a:pt x="765" y="5912"/>
                  </a:lnTo>
                  <a:lnTo>
                    <a:pt x="1153" y="6836"/>
                  </a:lnTo>
                  <a:lnTo>
                    <a:pt x="1153" y="6836"/>
                  </a:lnTo>
                  <a:lnTo>
                    <a:pt x="1199" y="6870"/>
                  </a:lnTo>
                  <a:lnTo>
                    <a:pt x="1507" y="7030"/>
                  </a:lnTo>
                  <a:lnTo>
                    <a:pt x="2009" y="7190"/>
                  </a:lnTo>
                  <a:lnTo>
                    <a:pt x="2465" y="7452"/>
                  </a:lnTo>
                  <a:lnTo>
                    <a:pt x="3241" y="7624"/>
                  </a:lnTo>
                  <a:lnTo>
                    <a:pt x="3390" y="7875"/>
                  </a:lnTo>
                  <a:lnTo>
                    <a:pt x="3390" y="7875"/>
                  </a:lnTo>
                  <a:lnTo>
                    <a:pt x="3458" y="7703"/>
                  </a:lnTo>
                  <a:lnTo>
                    <a:pt x="3858" y="8183"/>
                  </a:lnTo>
                  <a:lnTo>
                    <a:pt x="3892" y="9141"/>
                  </a:lnTo>
                  <a:lnTo>
                    <a:pt x="4154" y="9484"/>
                  </a:lnTo>
                  <a:lnTo>
                    <a:pt x="4154" y="9495"/>
                  </a:lnTo>
                  <a:lnTo>
                    <a:pt x="4451" y="9450"/>
                  </a:lnTo>
                  <a:lnTo>
                    <a:pt x="5410" y="9712"/>
                  </a:lnTo>
                  <a:lnTo>
                    <a:pt x="5604" y="9598"/>
                  </a:lnTo>
                  <a:lnTo>
                    <a:pt x="6163" y="9586"/>
                  </a:lnTo>
                  <a:lnTo>
                    <a:pt x="6460" y="9313"/>
                  </a:lnTo>
                  <a:lnTo>
                    <a:pt x="6927" y="9324"/>
                  </a:lnTo>
                  <a:lnTo>
                    <a:pt x="7818" y="8970"/>
                  </a:lnTo>
                  <a:lnTo>
                    <a:pt x="8468" y="8445"/>
                  </a:lnTo>
                  <a:lnTo>
                    <a:pt x="8468" y="8445"/>
                  </a:lnTo>
                  <a:lnTo>
                    <a:pt x="8183" y="8240"/>
                  </a:lnTo>
                  <a:lnTo>
                    <a:pt x="7875" y="7338"/>
                  </a:lnTo>
                  <a:lnTo>
                    <a:pt x="7612" y="6791"/>
                  </a:lnTo>
                  <a:lnTo>
                    <a:pt x="7669" y="6345"/>
                  </a:lnTo>
                  <a:lnTo>
                    <a:pt x="7635" y="6072"/>
                  </a:lnTo>
                  <a:lnTo>
                    <a:pt x="7875" y="5512"/>
                  </a:lnTo>
                  <a:lnTo>
                    <a:pt x="7852" y="5284"/>
                  </a:lnTo>
                  <a:lnTo>
                    <a:pt x="7350" y="4965"/>
                  </a:lnTo>
                  <a:lnTo>
                    <a:pt x="7304" y="4451"/>
                  </a:lnTo>
                  <a:lnTo>
                    <a:pt x="7703" y="3321"/>
                  </a:lnTo>
                  <a:lnTo>
                    <a:pt x="6562" y="2420"/>
                  </a:lnTo>
                  <a:lnTo>
                    <a:pt x="6505" y="1895"/>
                  </a:lnTo>
                  <a:lnTo>
                    <a:pt x="3618" y="34"/>
                  </a:lnTo>
                  <a:lnTo>
                    <a:pt x="3618" y="34"/>
                  </a:lnTo>
                  <a:lnTo>
                    <a:pt x="3218" y="434"/>
                  </a:lnTo>
                  <a:lnTo>
                    <a:pt x="2956" y="856"/>
                  </a:lnTo>
                  <a:lnTo>
                    <a:pt x="3264" y="1164"/>
                  </a:lnTo>
                  <a:lnTo>
                    <a:pt x="2808" y="1393"/>
                  </a:lnTo>
                  <a:lnTo>
                    <a:pt x="2705" y="1278"/>
                  </a:lnTo>
                  <a:lnTo>
                    <a:pt x="2248" y="1335"/>
                  </a:lnTo>
                  <a:lnTo>
                    <a:pt x="1895" y="1541"/>
                  </a:lnTo>
                  <a:lnTo>
                    <a:pt x="1666" y="1199"/>
                  </a:lnTo>
                  <a:lnTo>
                    <a:pt x="1826" y="548"/>
                  </a:lnTo>
                  <a:lnTo>
                    <a:pt x="1849" y="12"/>
                  </a:lnTo>
                  <a:lnTo>
                    <a:pt x="1849" y="12"/>
                  </a:lnTo>
                  <a:lnTo>
                    <a:pt x="1849" y="1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5"/>
            <p:cNvSpPr/>
            <p:nvPr/>
          </p:nvSpPr>
          <p:spPr>
            <a:xfrm>
              <a:off x="4313975" y="3015675"/>
              <a:ext cx="109575" cy="128975"/>
            </a:xfrm>
            <a:custGeom>
              <a:avLst/>
              <a:gdLst/>
              <a:ahLst/>
              <a:cxnLst/>
              <a:rect l="l" t="t" r="r" b="b"/>
              <a:pathLst>
                <a:path w="4383" h="5159" extrusionOk="0">
                  <a:moveTo>
                    <a:pt x="3527" y="1"/>
                  </a:moveTo>
                  <a:lnTo>
                    <a:pt x="3036" y="423"/>
                  </a:lnTo>
                  <a:lnTo>
                    <a:pt x="2466" y="411"/>
                  </a:lnTo>
                  <a:lnTo>
                    <a:pt x="1827" y="628"/>
                  </a:lnTo>
                  <a:lnTo>
                    <a:pt x="1324" y="423"/>
                  </a:lnTo>
                  <a:lnTo>
                    <a:pt x="1005" y="674"/>
                  </a:lnTo>
                  <a:lnTo>
                    <a:pt x="1005" y="674"/>
                  </a:lnTo>
                  <a:lnTo>
                    <a:pt x="959" y="1735"/>
                  </a:lnTo>
                  <a:lnTo>
                    <a:pt x="1290" y="1849"/>
                  </a:lnTo>
                  <a:lnTo>
                    <a:pt x="1028" y="2180"/>
                  </a:lnTo>
                  <a:lnTo>
                    <a:pt x="720" y="2420"/>
                  </a:lnTo>
                  <a:lnTo>
                    <a:pt x="423" y="2899"/>
                  </a:lnTo>
                  <a:lnTo>
                    <a:pt x="240" y="3321"/>
                  </a:lnTo>
                  <a:lnTo>
                    <a:pt x="206" y="4052"/>
                  </a:lnTo>
                  <a:lnTo>
                    <a:pt x="23" y="4394"/>
                  </a:lnTo>
                  <a:lnTo>
                    <a:pt x="1" y="5079"/>
                  </a:lnTo>
                  <a:lnTo>
                    <a:pt x="206" y="5159"/>
                  </a:lnTo>
                  <a:lnTo>
                    <a:pt x="674" y="4896"/>
                  </a:lnTo>
                  <a:lnTo>
                    <a:pt x="959" y="4782"/>
                  </a:lnTo>
                  <a:lnTo>
                    <a:pt x="1849" y="4794"/>
                  </a:lnTo>
                  <a:lnTo>
                    <a:pt x="1849" y="4794"/>
                  </a:lnTo>
                  <a:lnTo>
                    <a:pt x="1804" y="4440"/>
                  </a:lnTo>
                  <a:lnTo>
                    <a:pt x="2169" y="3904"/>
                  </a:lnTo>
                  <a:lnTo>
                    <a:pt x="2671" y="3778"/>
                  </a:lnTo>
                  <a:lnTo>
                    <a:pt x="3013" y="3561"/>
                  </a:lnTo>
                  <a:lnTo>
                    <a:pt x="3424" y="3732"/>
                  </a:lnTo>
                  <a:lnTo>
                    <a:pt x="3470" y="3812"/>
                  </a:lnTo>
                  <a:lnTo>
                    <a:pt x="3470" y="3767"/>
                  </a:lnTo>
                  <a:lnTo>
                    <a:pt x="3698" y="3390"/>
                  </a:lnTo>
                  <a:lnTo>
                    <a:pt x="4086" y="2797"/>
                  </a:lnTo>
                  <a:lnTo>
                    <a:pt x="4383" y="2123"/>
                  </a:lnTo>
                  <a:lnTo>
                    <a:pt x="4018" y="1085"/>
                  </a:lnTo>
                  <a:lnTo>
                    <a:pt x="3915" y="62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5"/>
            <p:cNvSpPr/>
            <p:nvPr/>
          </p:nvSpPr>
          <p:spPr>
            <a:xfrm>
              <a:off x="4109700" y="1931225"/>
              <a:ext cx="313850" cy="175775"/>
            </a:xfrm>
            <a:custGeom>
              <a:avLst/>
              <a:gdLst/>
              <a:ahLst/>
              <a:cxnLst/>
              <a:rect l="l" t="t" r="r" b="b"/>
              <a:pathLst>
                <a:path w="12554" h="7031" extrusionOk="0">
                  <a:moveTo>
                    <a:pt x="7544" y="1"/>
                  </a:moveTo>
                  <a:lnTo>
                    <a:pt x="6859" y="69"/>
                  </a:lnTo>
                  <a:lnTo>
                    <a:pt x="6654" y="24"/>
                  </a:lnTo>
                  <a:lnTo>
                    <a:pt x="6505" y="229"/>
                  </a:lnTo>
                  <a:lnTo>
                    <a:pt x="6254" y="195"/>
                  </a:lnTo>
                  <a:lnTo>
                    <a:pt x="6254" y="195"/>
                  </a:lnTo>
                  <a:lnTo>
                    <a:pt x="5661" y="241"/>
                  </a:lnTo>
                  <a:lnTo>
                    <a:pt x="5490" y="435"/>
                  </a:lnTo>
                  <a:lnTo>
                    <a:pt x="5524" y="880"/>
                  </a:lnTo>
                  <a:lnTo>
                    <a:pt x="5239" y="800"/>
                  </a:lnTo>
                  <a:lnTo>
                    <a:pt x="4622" y="834"/>
                  </a:lnTo>
                  <a:lnTo>
                    <a:pt x="4406" y="629"/>
                  </a:lnTo>
                  <a:lnTo>
                    <a:pt x="4177" y="777"/>
                  </a:lnTo>
                  <a:lnTo>
                    <a:pt x="3892" y="651"/>
                  </a:lnTo>
                  <a:lnTo>
                    <a:pt x="3356" y="640"/>
                  </a:lnTo>
                  <a:lnTo>
                    <a:pt x="2557" y="423"/>
                  </a:lnTo>
                  <a:lnTo>
                    <a:pt x="1838" y="355"/>
                  </a:lnTo>
                  <a:lnTo>
                    <a:pt x="1313" y="377"/>
                  </a:lnTo>
                  <a:lnTo>
                    <a:pt x="971" y="606"/>
                  </a:lnTo>
                  <a:lnTo>
                    <a:pt x="662" y="651"/>
                  </a:lnTo>
                  <a:lnTo>
                    <a:pt x="1096" y="1405"/>
                  </a:lnTo>
                  <a:lnTo>
                    <a:pt x="1062" y="1667"/>
                  </a:lnTo>
                  <a:lnTo>
                    <a:pt x="731" y="1770"/>
                  </a:lnTo>
                  <a:lnTo>
                    <a:pt x="183" y="2489"/>
                  </a:lnTo>
                  <a:lnTo>
                    <a:pt x="411" y="2888"/>
                  </a:lnTo>
                  <a:lnTo>
                    <a:pt x="263" y="2831"/>
                  </a:lnTo>
                  <a:lnTo>
                    <a:pt x="103" y="3082"/>
                  </a:lnTo>
                  <a:lnTo>
                    <a:pt x="1" y="3436"/>
                  </a:lnTo>
                  <a:lnTo>
                    <a:pt x="411" y="3676"/>
                  </a:lnTo>
                  <a:lnTo>
                    <a:pt x="503" y="3904"/>
                  </a:lnTo>
                  <a:lnTo>
                    <a:pt x="777" y="3721"/>
                  </a:lnTo>
                  <a:lnTo>
                    <a:pt x="1233" y="3824"/>
                  </a:lnTo>
                  <a:lnTo>
                    <a:pt x="1690" y="3824"/>
                  </a:lnTo>
                  <a:lnTo>
                    <a:pt x="2032" y="4029"/>
                  </a:lnTo>
                  <a:lnTo>
                    <a:pt x="2260" y="3904"/>
                  </a:lnTo>
                  <a:lnTo>
                    <a:pt x="2774" y="3824"/>
                  </a:lnTo>
                  <a:lnTo>
                    <a:pt x="2911" y="3607"/>
                  </a:lnTo>
                  <a:lnTo>
                    <a:pt x="3207" y="3607"/>
                  </a:lnTo>
                  <a:lnTo>
                    <a:pt x="3367" y="3482"/>
                  </a:lnTo>
                  <a:lnTo>
                    <a:pt x="3824" y="3390"/>
                  </a:lnTo>
                  <a:lnTo>
                    <a:pt x="4383" y="3664"/>
                  </a:lnTo>
                  <a:lnTo>
                    <a:pt x="4668" y="3710"/>
                  </a:lnTo>
                  <a:lnTo>
                    <a:pt x="5022" y="3938"/>
                  </a:lnTo>
                  <a:lnTo>
                    <a:pt x="5022" y="4235"/>
                  </a:lnTo>
                  <a:lnTo>
                    <a:pt x="5296" y="4395"/>
                  </a:lnTo>
                  <a:lnTo>
                    <a:pt x="5456" y="4760"/>
                  </a:lnTo>
                  <a:lnTo>
                    <a:pt x="5741" y="4977"/>
                  </a:lnTo>
                  <a:lnTo>
                    <a:pt x="5707" y="5114"/>
                  </a:lnTo>
                  <a:lnTo>
                    <a:pt x="5855" y="5205"/>
                  </a:lnTo>
                  <a:lnTo>
                    <a:pt x="5684" y="5273"/>
                  </a:lnTo>
                  <a:lnTo>
                    <a:pt x="5250" y="5250"/>
                  </a:lnTo>
                  <a:lnTo>
                    <a:pt x="5170" y="5114"/>
                  </a:lnTo>
                  <a:lnTo>
                    <a:pt x="5022" y="5193"/>
                  </a:lnTo>
                  <a:lnTo>
                    <a:pt x="5090" y="5342"/>
                  </a:lnTo>
                  <a:lnTo>
                    <a:pt x="4942" y="5627"/>
                  </a:lnTo>
                  <a:lnTo>
                    <a:pt x="4862" y="5935"/>
                  </a:lnTo>
                  <a:lnTo>
                    <a:pt x="4691" y="6027"/>
                  </a:lnTo>
                  <a:lnTo>
                    <a:pt x="5033" y="6186"/>
                  </a:lnTo>
                  <a:lnTo>
                    <a:pt x="5353" y="6049"/>
                  </a:lnTo>
                  <a:lnTo>
                    <a:pt x="5695" y="6198"/>
                  </a:lnTo>
                  <a:lnTo>
                    <a:pt x="6163" y="5547"/>
                  </a:lnTo>
                  <a:lnTo>
                    <a:pt x="6346" y="5056"/>
                  </a:lnTo>
                  <a:lnTo>
                    <a:pt x="6996" y="4942"/>
                  </a:lnTo>
                  <a:lnTo>
                    <a:pt x="7087" y="5285"/>
                  </a:lnTo>
                  <a:lnTo>
                    <a:pt x="8229" y="5502"/>
                  </a:lnTo>
                  <a:lnTo>
                    <a:pt x="8480" y="5707"/>
                  </a:lnTo>
                  <a:lnTo>
                    <a:pt x="7829" y="6004"/>
                  </a:lnTo>
                  <a:lnTo>
                    <a:pt x="7738" y="6175"/>
                  </a:lnTo>
                  <a:lnTo>
                    <a:pt x="8560" y="6426"/>
                  </a:lnTo>
                  <a:lnTo>
                    <a:pt x="8480" y="6848"/>
                  </a:lnTo>
                  <a:lnTo>
                    <a:pt x="8902" y="7031"/>
                  </a:lnTo>
                  <a:lnTo>
                    <a:pt x="9804" y="6517"/>
                  </a:lnTo>
                  <a:lnTo>
                    <a:pt x="10557" y="6357"/>
                  </a:lnTo>
                  <a:lnTo>
                    <a:pt x="10648" y="6049"/>
                  </a:lnTo>
                  <a:lnTo>
                    <a:pt x="9918" y="6106"/>
                  </a:lnTo>
                  <a:lnTo>
                    <a:pt x="9530" y="5890"/>
                  </a:lnTo>
                  <a:lnTo>
                    <a:pt x="9393" y="5330"/>
                  </a:lnTo>
                  <a:lnTo>
                    <a:pt x="9941" y="4999"/>
                  </a:lnTo>
                  <a:lnTo>
                    <a:pt x="10602" y="4965"/>
                  </a:lnTo>
                  <a:lnTo>
                    <a:pt x="11025" y="4680"/>
                  </a:lnTo>
                  <a:lnTo>
                    <a:pt x="11584" y="4600"/>
                  </a:lnTo>
                  <a:lnTo>
                    <a:pt x="11527" y="4201"/>
                  </a:lnTo>
                  <a:lnTo>
                    <a:pt x="11846" y="3961"/>
                  </a:lnTo>
                  <a:lnTo>
                    <a:pt x="12508" y="3892"/>
                  </a:lnTo>
                  <a:lnTo>
                    <a:pt x="12554" y="3596"/>
                  </a:lnTo>
                  <a:lnTo>
                    <a:pt x="12303" y="3105"/>
                  </a:lnTo>
                  <a:lnTo>
                    <a:pt x="12485" y="2649"/>
                  </a:lnTo>
                  <a:lnTo>
                    <a:pt x="12428" y="2375"/>
                  </a:lnTo>
                  <a:lnTo>
                    <a:pt x="11344" y="2089"/>
                  </a:lnTo>
                  <a:lnTo>
                    <a:pt x="10933" y="2112"/>
                  </a:lnTo>
                  <a:lnTo>
                    <a:pt x="10420" y="1690"/>
                  </a:lnTo>
                  <a:lnTo>
                    <a:pt x="9918" y="1838"/>
                  </a:lnTo>
                  <a:lnTo>
                    <a:pt x="8971" y="1519"/>
                  </a:lnTo>
                  <a:lnTo>
                    <a:pt x="8948" y="1348"/>
                  </a:lnTo>
                  <a:lnTo>
                    <a:pt x="8628" y="971"/>
                  </a:lnTo>
                  <a:lnTo>
                    <a:pt x="8058" y="937"/>
                  </a:lnTo>
                  <a:lnTo>
                    <a:pt x="7966" y="663"/>
                  </a:lnTo>
                  <a:lnTo>
                    <a:pt x="8092" y="4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5"/>
            <p:cNvSpPr/>
            <p:nvPr/>
          </p:nvSpPr>
          <p:spPr>
            <a:xfrm>
              <a:off x="2610425" y="3795125"/>
              <a:ext cx="97300" cy="109875"/>
            </a:xfrm>
            <a:custGeom>
              <a:avLst/>
              <a:gdLst/>
              <a:ahLst/>
              <a:cxnLst/>
              <a:rect l="l" t="t" r="r" b="b"/>
              <a:pathLst>
                <a:path w="3892" h="4395" extrusionOk="0">
                  <a:moveTo>
                    <a:pt x="3892" y="3333"/>
                  </a:moveTo>
                  <a:lnTo>
                    <a:pt x="3595" y="2797"/>
                  </a:lnTo>
                  <a:lnTo>
                    <a:pt x="3869" y="2374"/>
                  </a:lnTo>
                  <a:lnTo>
                    <a:pt x="3321" y="1758"/>
                  </a:lnTo>
                  <a:lnTo>
                    <a:pt x="2637" y="1256"/>
                  </a:lnTo>
                  <a:lnTo>
                    <a:pt x="1758" y="674"/>
                  </a:lnTo>
                  <a:lnTo>
                    <a:pt x="1484" y="708"/>
                  </a:lnTo>
                  <a:lnTo>
                    <a:pt x="605" y="1"/>
                  </a:lnTo>
                  <a:lnTo>
                    <a:pt x="115" y="103"/>
                  </a:lnTo>
                  <a:lnTo>
                    <a:pt x="46" y="834"/>
                  </a:lnTo>
                  <a:lnTo>
                    <a:pt x="0" y="1758"/>
                  </a:lnTo>
                  <a:lnTo>
                    <a:pt x="160" y="2660"/>
                  </a:lnTo>
                  <a:lnTo>
                    <a:pt x="35" y="2854"/>
                  </a:lnTo>
                  <a:lnTo>
                    <a:pt x="92" y="3459"/>
                  </a:lnTo>
                  <a:lnTo>
                    <a:pt x="640" y="3961"/>
                  </a:lnTo>
                  <a:lnTo>
                    <a:pt x="1153" y="3926"/>
                  </a:lnTo>
                  <a:lnTo>
                    <a:pt x="1929" y="4314"/>
                  </a:lnTo>
                  <a:lnTo>
                    <a:pt x="2317" y="4223"/>
                  </a:lnTo>
                  <a:lnTo>
                    <a:pt x="2911" y="4394"/>
                  </a:lnTo>
                  <a:lnTo>
                    <a:pt x="3664" y="390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5"/>
            <p:cNvSpPr/>
            <p:nvPr/>
          </p:nvSpPr>
          <p:spPr>
            <a:xfrm>
              <a:off x="586475" y="1543225"/>
              <a:ext cx="1932400" cy="1139800"/>
            </a:xfrm>
            <a:custGeom>
              <a:avLst/>
              <a:gdLst/>
              <a:ahLst/>
              <a:cxnLst/>
              <a:rect l="l" t="t" r="r" b="b"/>
              <a:pathLst>
                <a:path w="77296" h="45592" extrusionOk="0">
                  <a:moveTo>
                    <a:pt x="2716" y="45432"/>
                  </a:moveTo>
                  <a:lnTo>
                    <a:pt x="3002" y="45307"/>
                  </a:lnTo>
                  <a:lnTo>
                    <a:pt x="3355" y="45101"/>
                  </a:lnTo>
                  <a:lnTo>
                    <a:pt x="3390" y="45044"/>
                  </a:lnTo>
                  <a:lnTo>
                    <a:pt x="3253" y="44736"/>
                  </a:lnTo>
                  <a:lnTo>
                    <a:pt x="3161" y="44622"/>
                  </a:lnTo>
                  <a:lnTo>
                    <a:pt x="3047" y="44531"/>
                  </a:lnTo>
                  <a:lnTo>
                    <a:pt x="2773" y="44371"/>
                  </a:lnTo>
                  <a:lnTo>
                    <a:pt x="2716" y="44359"/>
                  </a:lnTo>
                  <a:lnTo>
                    <a:pt x="2659" y="44451"/>
                  </a:lnTo>
                  <a:lnTo>
                    <a:pt x="2659" y="44633"/>
                  </a:lnTo>
                  <a:lnTo>
                    <a:pt x="2488" y="44770"/>
                  </a:lnTo>
                  <a:lnTo>
                    <a:pt x="2431" y="44873"/>
                  </a:lnTo>
                  <a:lnTo>
                    <a:pt x="2488" y="45204"/>
                  </a:lnTo>
                  <a:lnTo>
                    <a:pt x="2397" y="45455"/>
                  </a:lnTo>
                  <a:lnTo>
                    <a:pt x="2568" y="45592"/>
                  </a:lnTo>
                  <a:close/>
                  <a:moveTo>
                    <a:pt x="2625" y="44017"/>
                  </a:moveTo>
                  <a:lnTo>
                    <a:pt x="2716" y="43914"/>
                  </a:lnTo>
                  <a:lnTo>
                    <a:pt x="2545" y="43777"/>
                  </a:lnTo>
                  <a:lnTo>
                    <a:pt x="2283" y="43686"/>
                  </a:lnTo>
                  <a:lnTo>
                    <a:pt x="2191" y="43766"/>
                  </a:lnTo>
                  <a:lnTo>
                    <a:pt x="2191" y="43823"/>
                  </a:lnTo>
                  <a:lnTo>
                    <a:pt x="2260" y="43892"/>
                  </a:lnTo>
                  <a:lnTo>
                    <a:pt x="2340" y="44086"/>
                  </a:lnTo>
                  <a:close/>
                  <a:moveTo>
                    <a:pt x="2203" y="43538"/>
                  </a:moveTo>
                  <a:lnTo>
                    <a:pt x="1826" y="43504"/>
                  </a:lnTo>
                  <a:lnTo>
                    <a:pt x="1746" y="43606"/>
                  </a:lnTo>
                  <a:lnTo>
                    <a:pt x="2157" y="43629"/>
                  </a:lnTo>
                  <a:close/>
                  <a:moveTo>
                    <a:pt x="1530" y="43401"/>
                  </a:moveTo>
                  <a:lnTo>
                    <a:pt x="1370" y="43104"/>
                  </a:lnTo>
                  <a:lnTo>
                    <a:pt x="1336" y="43047"/>
                  </a:lnTo>
                  <a:lnTo>
                    <a:pt x="1084" y="43173"/>
                  </a:lnTo>
                  <a:lnTo>
                    <a:pt x="1107" y="43207"/>
                  </a:lnTo>
                  <a:lnTo>
                    <a:pt x="1164" y="43424"/>
                  </a:lnTo>
                  <a:lnTo>
                    <a:pt x="1415" y="43446"/>
                  </a:lnTo>
                  <a:lnTo>
                    <a:pt x="1472" y="43458"/>
                  </a:lnTo>
                  <a:close/>
                  <a:moveTo>
                    <a:pt x="343" y="42807"/>
                  </a:moveTo>
                  <a:lnTo>
                    <a:pt x="388" y="42591"/>
                  </a:lnTo>
                  <a:lnTo>
                    <a:pt x="206" y="42579"/>
                  </a:lnTo>
                  <a:lnTo>
                    <a:pt x="57" y="42659"/>
                  </a:lnTo>
                  <a:lnTo>
                    <a:pt x="0" y="42739"/>
                  </a:lnTo>
                  <a:lnTo>
                    <a:pt x="229" y="42887"/>
                  </a:lnTo>
                  <a:close/>
                  <a:moveTo>
                    <a:pt x="59138" y="18100"/>
                  </a:moveTo>
                  <a:lnTo>
                    <a:pt x="58910" y="18100"/>
                  </a:lnTo>
                  <a:lnTo>
                    <a:pt x="58716" y="18442"/>
                  </a:lnTo>
                  <a:lnTo>
                    <a:pt x="57278" y="18442"/>
                  </a:lnTo>
                  <a:lnTo>
                    <a:pt x="54882" y="18442"/>
                  </a:lnTo>
                  <a:lnTo>
                    <a:pt x="52496" y="18442"/>
                  </a:lnTo>
                  <a:lnTo>
                    <a:pt x="50385" y="18442"/>
                  </a:lnTo>
                  <a:lnTo>
                    <a:pt x="48297" y="18442"/>
                  </a:lnTo>
                  <a:lnTo>
                    <a:pt x="46220" y="18442"/>
                  </a:lnTo>
                  <a:lnTo>
                    <a:pt x="44086" y="18442"/>
                  </a:lnTo>
                  <a:lnTo>
                    <a:pt x="43401" y="18442"/>
                  </a:lnTo>
                  <a:lnTo>
                    <a:pt x="41312" y="18442"/>
                  </a:lnTo>
                  <a:lnTo>
                    <a:pt x="39338" y="18442"/>
                  </a:lnTo>
                  <a:lnTo>
                    <a:pt x="39098" y="19173"/>
                  </a:lnTo>
                  <a:lnTo>
                    <a:pt x="38768" y="19892"/>
                  </a:lnTo>
                  <a:lnTo>
                    <a:pt x="38437" y="20120"/>
                  </a:lnTo>
                  <a:lnTo>
                    <a:pt x="38596" y="19287"/>
                  </a:lnTo>
                  <a:lnTo>
                    <a:pt x="37763" y="18979"/>
                  </a:lnTo>
                  <a:lnTo>
                    <a:pt x="37569" y="19150"/>
                  </a:lnTo>
                  <a:lnTo>
                    <a:pt x="37512" y="19572"/>
                  </a:lnTo>
                  <a:lnTo>
                    <a:pt x="37250" y="20337"/>
                  </a:lnTo>
                  <a:lnTo>
                    <a:pt x="36656" y="21524"/>
                  </a:lnTo>
                  <a:lnTo>
                    <a:pt x="36086" y="22323"/>
                  </a:lnTo>
                  <a:lnTo>
                    <a:pt x="35515" y="23121"/>
                  </a:lnTo>
                  <a:lnTo>
                    <a:pt x="34739" y="23943"/>
                  </a:lnTo>
                  <a:lnTo>
                    <a:pt x="34579" y="24616"/>
                  </a:lnTo>
                  <a:lnTo>
                    <a:pt x="34180" y="25370"/>
                  </a:lnTo>
                  <a:lnTo>
                    <a:pt x="33632" y="26111"/>
                  </a:lnTo>
                  <a:lnTo>
                    <a:pt x="33769" y="26602"/>
                  </a:lnTo>
                  <a:lnTo>
                    <a:pt x="33495" y="27344"/>
                  </a:lnTo>
                  <a:lnTo>
                    <a:pt x="33712" y="28109"/>
                  </a:lnTo>
                  <a:lnTo>
                    <a:pt x="33895" y="28428"/>
                  </a:lnTo>
                  <a:lnTo>
                    <a:pt x="33780" y="28645"/>
                  </a:lnTo>
                  <a:lnTo>
                    <a:pt x="33837" y="29923"/>
                  </a:lnTo>
                  <a:lnTo>
                    <a:pt x="34203" y="30847"/>
                  </a:lnTo>
                  <a:lnTo>
                    <a:pt x="34089" y="31350"/>
                  </a:lnTo>
                  <a:lnTo>
                    <a:pt x="34225" y="31498"/>
                  </a:lnTo>
                  <a:lnTo>
                    <a:pt x="34887" y="31589"/>
                  </a:lnTo>
                  <a:lnTo>
                    <a:pt x="35070" y="31840"/>
                  </a:lnTo>
                  <a:lnTo>
                    <a:pt x="35469" y="31875"/>
                  </a:lnTo>
                  <a:lnTo>
                    <a:pt x="35458" y="32148"/>
                  </a:lnTo>
                  <a:lnTo>
                    <a:pt x="35766" y="32251"/>
                  </a:lnTo>
                  <a:lnTo>
                    <a:pt x="36063" y="32776"/>
                  </a:lnTo>
                  <a:lnTo>
                    <a:pt x="36029" y="33233"/>
                  </a:lnTo>
                  <a:lnTo>
                    <a:pt x="36919" y="33164"/>
                  </a:lnTo>
                  <a:lnTo>
                    <a:pt x="37923" y="33061"/>
                  </a:lnTo>
                  <a:lnTo>
                    <a:pt x="37775" y="33244"/>
                  </a:lnTo>
                  <a:lnTo>
                    <a:pt x="38790" y="33689"/>
                  </a:lnTo>
                  <a:lnTo>
                    <a:pt x="40320" y="34317"/>
                  </a:lnTo>
                  <a:lnTo>
                    <a:pt x="41849" y="34317"/>
                  </a:lnTo>
                  <a:lnTo>
                    <a:pt x="42454" y="34317"/>
                  </a:lnTo>
                  <a:lnTo>
                    <a:pt x="42568" y="33952"/>
                  </a:lnTo>
                  <a:lnTo>
                    <a:pt x="43903" y="33952"/>
                  </a:lnTo>
                  <a:lnTo>
                    <a:pt x="44086" y="34260"/>
                  </a:lnTo>
                  <a:lnTo>
                    <a:pt x="44382" y="34545"/>
                  </a:lnTo>
                  <a:lnTo>
                    <a:pt x="44725" y="34944"/>
                  </a:lnTo>
                  <a:lnTo>
                    <a:pt x="44839" y="35412"/>
                  </a:lnTo>
                  <a:lnTo>
                    <a:pt x="44896" y="35914"/>
                  </a:lnTo>
                  <a:lnTo>
                    <a:pt x="45215" y="36188"/>
                  </a:lnTo>
                  <a:lnTo>
                    <a:pt x="45786" y="36451"/>
                  </a:lnTo>
                  <a:lnTo>
                    <a:pt x="46471" y="35743"/>
                  </a:lnTo>
                  <a:lnTo>
                    <a:pt x="47098" y="35732"/>
                  </a:lnTo>
                  <a:lnTo>
                    <a:pt x="47532" y="36086"/>
                  </a:lnTo>
                  <a:lnTo>
                    <a:pt x="47760" y="36713"/>
                  </a:lnTo>
                  <a:lnTo>
                    <a:pt x="47909" y="37238"/>
                  </a:lnTo>
                  <a:lnTo>
                    <a:pt x="48251" y="37752"/>
                  </a:lnTo>
                  <a:lnTo>
                    <a:pt x="48274" y="38391"/>
                  </a:lnTo>
                  <a:lnTo>
                    <a:pt x="48388" y="38825"/>
                  </a:lnTo>
                  <a:lnTo>
                    <a:pt x="48947" y="39110"/>
                  </a:lnTo>
                  <a:lnTo>
                    <a:pt x="49461" y="39304"/>
                  </a:lnTo>
                  <a:lnTo>
                    <a:pt x="49757" y="39281"/>
                  </a:lnTo>
                  <a:lnTo>
                    <a:pt x="49678" y="38961"/>
                  </a:lnTo>
                  <a:lnTo>
                    <a:pt x="49735" y="38528"/>
                  </a:lnTo>
                  <a:lnTo>
                    <a:pt x="49872" y="37900"/>
                  </a:lnTo>
                  <a:lnTo>
                    <a:pt x="50145" y="37501"/>
                  </a:lnTo>
                  <a:lnTo>
                    <a:pt x="50670" y="37056"/>
                  </a:lnTo>
                  <a:lnTo>
                    <a:pt x="51526" y="36668"/>
                  </a:lnTo>
                  <a:lnTo>
                    <a:pt x="52405" y="35994"/>
                  </a:lnTo>
                  <a:lnTo>
                    <a:pt x="53101" y="35789"/>
                  </a:lnTo>
                  <a:lnTo>
                    <a:pt x="53603" y="35732"/>
                  </a:lnTo>
                  <a:lnTo>
                    <a:pt x="54094" y="35926"/>
                  </a:lnTo>
                  <a:lnTo>
                    <a:pt x="54802" y="35812"/>
                  </a:lnTo>
                  <a:lnTo>
                    <a:pt x="55270" y="36302"/>
                  </a:lnTo>
                  <a:lnTo>
                    <a:pt x="55806" y="36325"/>
                  </a:lnTo>
                  <a:lnTo>
                    <a:pt x="56148" y="36154"/>
                  </a:lnTo>
                  <a:lnTo>
                    <a:pt x="56399" y="36280"/>
                  </a:lnTo>
                  <a:lnTo>
                    <a:pt x="56582" y="36166"/>
                  </a:lnTo>
                  <a:lnTo>
                    <a:pt x="56456" y="35983"/>
                  </a:lnTo>
                  <a:lnTo>
                    <a:pt x="56548" y="35629"/>
                  </a:lnTo>
                  <a:lnTo>
                    <a:pt x="56479" y="35389"/>
                  </a:lnTo>
                  <a:lnTo>
                    <a:pt x="56822" y="35241"/>
                  </a:lnTo>
                  <a:lnTo>
                    <a:pt x="57426" y="35184"/>
                  </a:lnTo>
                  <a:lnTo>
                    <a:pt x="58088" y="35287"/>
                  </a:lnTo>
                  <a:lnTo>
                    <a:pt x="58979" y="35173"/>
                  </a:lnTo>
                  <a:lnTo>
                    <a:pt x="59401" y="35389"/>
                  </a:lnTo>
                  <a:lnTo>
                    <a:pt x="59686" y="35812"/>
                  </a:lnTo>
                  <a:lnTo>
                    <a:pt x="59812" y="35857"/>
                  </a:lnTo>
                  <a:lnTo>
                    <a:pt x="60690" y="35447"/>
                  </a:lnTo>
                  <a:lnTo>
                    <a:pt x="60953" y="35583"/>
                  </a:lnTo>
                  <a:lnTo>
                    <a:pt x="61387" y="36337"/>
                  </a:lnTo>
                  <a:lnTo>
                    <a:pt x="61501" y="36839"/>
                  </a:lnTo>
                  <a:lnTo>
                    <a:pt x="61215" y="37444"/>
                  </a:lnTo>
                  <a:lnTo>
                    <a:pt x="61272" y="37797"/>
                  </a:lnTo>
                  <a:lnTo>
                    <a:pt x="61501" y="38494"/>
                  </a:lnTo>
                  <a:lnTo>
                    <a:pt x="61786" y="39281"/>
                  </a:lnTo>
                  <a:lnTo>
                    <a:pt x="62037" y="39475"/>
                  </a:lnTo>
                  <a:lnTo>
                    <a:pt x="62094" y="39874"/>
                  </a:lnTo>
                  <a:lnTo>
                    <a:pt x="62471" y="39989"/>
                  </a:lnTo>
                  <a:lnTo>
                    <a:pt x="62710" y="39874"/>
                  </a:lnTo>
                  <a:lnTo>
                    <a:pt x="62996" y="39327"/>
                  </a:lnTo>
                  <a:lnTo>
                    <a:pt x="63098" y="38961"/>
                  </a:lnTo>
                  <a:lnTo>
                    <a:pt x="63224" y="38357"/>
                  </a:lnTo>
                  <a:lnTo>
                    <a:pt x="63053" y="37295"/>
                  </a:lnTo>
                  <a:lnTo>
                    <a:pt x="63121" y="36907"/>
                  </a:lnTo>
                  <a:lnTo>
                    <a:pt x="62916" y="36268"/>
                  </a:lnTo>
                  <a:lnTo>
                    <a:pt x="62813" y="35504"/>
                  </a:lnTo>
                  <a:lnTo>
                    <a:pt x="62824" y="34876"/>
                  </a:lnTo>
                  <a:lnTo>
                    <a:pt x="63087" y="34225"/>
                  </a:lnTo>
                  <a:lnTo>
                    <a:pt x="63578" y="33689"/>
                  </a:lnTo>
                  <a:lnTo>
                    <a:pt x="64114" y="33255"/>
                  </a:lnTo>
                  <a:lnTo>
                    <a:pt x="65095" y="32673"/>
                  </a:lnTo>
                  <a:lnTo>
                    <a:pt x="65278" y="32365"/>
                  </a:lnTo>
                  <a:lnTo>
                    <a:pt x="65746" y="32034"/>
                  </a:lnTo>
                  <a:lnTo>
                    <a:pt x="66145" y="31977"/>
                  </a:lnTo>
                  <a:lnTo>
                    <a:pt x="66773" y="31429"/>
                  </a:lnTo>
                  <a:lnTo>
                    <a:pt x="67629" y="31167"/>
                  </a:lnTo>
                  <a:lnTo>
                    <a:pt x="68291" y="30482"/>
                  </a:lnTo>
                  <a:lnTo>
                    <a:pt x="68416" y="29546"/>
                  </a:lnTo>
                  <a:lnTo>
                    <a:pt x="68428" y="29238"/>
                  </a:lnTo>
                  <a:lnTo>
                    <a:pt x="68234" y="29181"/>
                  </a:lnTo>
                  <a:lnTo>
                    <a:pt x="68451" y="28303"/>
                  </a:lnTo>
                  <a:lnTo>
                    <a:pt x="68017" y="27994"/>
                  </a:lnTo>
                  <a:lnTo>
                    <a:pt x="68473" y="28143"/>
                  </a:lnTo>
                  <a:lnTo>
                    <a:pt x="68473" y="27549"/>
                  </a:lnTo>
                  <a:lnTo>
                    <a:pt x="68747" y="27173"/>
                  </a:lnTo>
                  <a:lnTo>
                    <a:pt x="68599" y="27926"/>
                  </a:lnTo>
                  <a:lnTo>
                    <a:pt x="68884" y="28280"/>
                  </a:lnTo>
                  <a:lnTo>
                    <a:pt x="68473" y="28907"/>
                  </a:lnTo>
                  <a:lnTo>
                    <a:pt x="68531" y="28942"/>
                  </a:lnTo>
                  <a:lnTo>
                    <a:pt x="69158" y="28211"/>
                  </a:lnTo>
                  <a:lnTo>
                    <a:pt x="69501" y="27857"/>
                  </a:lnTo>
                  <a:lnTo>
                    <a:pt x="69592" y="27492"/>
                  </a:lnTo>
                  <a:lnTo>
                    <a:pt x="69455" y="27344"/>
                  </a:lnTo>
                  <a:lnTo>
                    <a:pt x="69444" y="26842"/>
                  </a:lnTo>
                  <a:lnTo>
                    <a:pt x="69615" y="27070"/>
                  </a:lnTo>
                  <a:lnTo>
                    <a:pt x="69774" y="27127"/>
                  </a:lnTo>
                  <a:lnTo>
                    <a:pt x="69763" y="27355"/>
                  </a:lnTo>
                  <a:lnTo>
                    <a:pt x="70505" y="26659"/>
                  </a:lnTo>
                  <a:lnTo>
                    <a:pt x="70859" y="26009"/>
                  </a:lnTo>
                  <a:lnTo>
                    <a:pt x="70653" y="25974"/>
                  </a:lnTo>
                  <a:lnTo>
                    <a:pt x="70961" y="25712"/>
                  </a:lnTo>
                  <a:lnTo>
                    <a:pt x="70904" y="25826"/>
                  </a:lnTo>
                  <a:lnTo>
                    <a:pt x="71372" y="25826"/>
                  </a:lnTo>
                  <a:lnTo>
                    <a:pt x="72479" y="25552"/>
                  </a:lnTo>
                  <a:lnTo>
                    <a:pt x="72331" y="25381"/>
                  </a:lnTo>
                  <a:lnTo>
                    <a:pt x="71201" y="25552"/>
                  </a:lnTo>
                  <a:lnTo>
                    <a:pt x="71886" y="25301"/>
                  </a:lnTo>
                  <a:lnTo>
                    <a:pt x="72331" y="25255"/>
                  </a:lnTo>
                  <a:lnTo>
                    <a:pt x="72673" y="25210"/>
                  </a:lnTo>
                  <a:lnTo>
                    <a:pt x="73255" y="25061"/>
                  </a:lnTo>
                  <a:lnTo>
                    <a:pt x="73598" y="25073"/>
                  </a:lnTo>
                  <a:lnTo>
                    <a:pt x="74134" y="24925"/>
                  </a:lnTo>
                  <a:lnTo>
                    <a:pt x="74282" y="24685"/>
                  </a:lnTo>
                  <a:lnTo>
                    <a:pt x="74123" y="24491"/>
                  </a:lnTo>
                  <a:lnTo>
                    <a:pt x="74100" y="24799"/>
                  </a:lnTo>
                  <a:lnTo>
                    <a:pt x="73792" y="24788"/>
                  </a:lnTo>
                  <a:lnTo>
                    <a:pt x="73712" y="24320"/>
                  </a:lnTo>
                  <a:lnTo>
                    <a:pt x="73871" y="23840"/>
                  </a:lnTo>
                  <a:lnTo>
                    <a:pt x="74065" y="23658"/>
                  </a:lnTo>
                  <a:lnTo>
                    <a:pt x="74625" y="23133"/>
                  </a:lnTo>
                  <a:lnTo>
                    <a:pt x="75469" y="22870"/>
                  </a:lnTo>
                  <a:lnTo>
                    <a:pt x="76325" y="22574"/>
                  </a:lnTo>
                  <a:lnTo>
                    <a:pt x="77215" y="22151"/>
                  </a:lnTo>
                  <a:lnTo>
                    <a:pt x="77192" y="21866"/>
                  </a:lnTo>
                  <a:lnTo>
                    <a:pt x="76896" y="21364"/>
                  </a:lnTo>
                  <a:lnTo>
                    <a:pt x="77295" y="20154"/>
                  </a:lnTo>
                  <a:lnTo>
                    <a:pt x="77078" y="19892"/>
                  </a:lnTo>
                  <a:lnTo>
                    <a:pt x="76553" y="20052"/>
                  </a:lnTo>
                  <a:lnTo>
                    <a:pt x="76394" y="19812"/>
                  </a:lnTo>
                  <a:lnTo>
                    <a:pt x="75606" y="20474"/>
                  </a:lnTo>
                  <a:lnTo>
                    <a:pt x="75150" y="21181"/>
                  </a:lnTo>
                  <a:lnTo>
                    <a:pt x="74762" y="21581"/>
                  </a:lnTo>
                  <a:lnTo>
                    <a:pt x="74408" y="21706"/>
                  </a:lnTo>
                  <a:lnTo>
                    <a:pt x="74168" y="21752"/>
                  </a:lnTo>
                  <a:lnTo>
                    <a:pt x="74020" y="21980"/>
                  </a:lnTo>
                  <a:lnTo>
                    <a:pt x="72696" y="21980"/>
                  </a:lnTo>
                  <a:lnTo>
                    <a:pt x="71600" y="21980"/>
                  </a:lnTo>
                  <a:lnTo>
                    <a:pt x="71212" y="22151"/>
                  </a:lnTo>
                  <a:lnTo>
                    <a:pt x="70254" y="22745"/>
                  </a:lnTo>
                  <a:lnTo>
                    <a:pt x="70288" y="22870"/>
                  </a:lnTo>
                  <a:lnTo>
                    <a:pt x="70197" y="23213"/>
                  </a:lnTo>
                  <a:lnTo>
                    <a:pt x="69546" y="23498"/>
                  </a:lnTo>
                  <a:lnTo>
                    <a:pt x="68987" y="23430"/>
                  </a:lnTo>
                  <a:lnTo>
                    <a:pt x="68416" y="23407"/>
                  </a:lnTo>
                  <a:lnTo>
                    <a:pt x="68051" y="23498"/>
                  </a:lnTo>
                  <a:lnTo>
                    <a:pt x="68006" y="23760"/>
                  </a:lnTo>
                  <a:lnTo>
                    <a:pt x="68006" y="23760"/>
                  </a:lnTo>
                  <a:lnTo>
                    <a:pt x="67994" y="23840"/>
                  </a:lnTo>
                  <a:lnTo>
                    <a:pt x="67161" y="24377"/>
                  </a:lnTo>
                  <a:lnTo>
                    <a:pt x="66522" y="24628"/>
                  </a:lnTo>
                  <a:lnTo>
                    <a:pt x="66111" y="24742"/>
                  </a:lnTo>
                  <a:lnTo>
                    <a:pt x="65575" y="24982"/>
                  </a:lnTo>
                  <a:lnTo>
                    <a:pt x="65004" y="25119"/>
                  </a:lnTo>
                  <a:lnTo>
                    <a:pt x="64650" y="25073"/>
                  </a:lnTo>
                  <a:lnTo>
                    <a:pt x="64262" y="24890"/>
                  </a:lnTo>
                  <a:lnTo>
                    <a:pt x="64650" y="24548"/>
                  </a:lnTo>
                  <a:lnTo>
                    <a:pt x="64650" y="24548"/>
                  </a:lnTo>
                  <a:lnTo>
                    <a:pt x="64936" y="24228"/>
                  </a:lnTo>
                  <a:lnTo>
                    <a:pt x="65461" y="23749"/>
                  </a:lnTo>
                  <a:lnTo>
                    <a:pt x="65461" y="23749"/>
                  </a:lnTo>
                  <a:lnTo>
                    <a:pt x="65461" y="23749"/>
                  </a:lnTo>
                  <a:lnTo>
                    <a:pt x="65563" y="23384"/>
                  </a:lnTo>
                  <a:lnTo>
                    <a:pt x="65632" y="22893"/>
                  </a:lnTo>
                  <a:lnTo>
                    <a:pt x="65404" y="22790"/>
                  </a:lnTo>
                  <a:lnTo>
                    <a:pt x="64799" y="23190"/>
                  </a:lnTo>
                  <a:lnTo>
                    <a:pt x="64662" y="23178"/>
                  </a:lnTo>
                  <a:lnTo>
                    <a:pt x="64707" y="22962"/>
                  </a:lnTo>
                  <a:lnTo>
                    <a:pt x="65255" y="22608"/>
                  </a:lnTo>
                  <a:lnTo>
                    <a:pt x="65483" y="22208"/>
                  </a:lnTo>
                  <a:lnTo>
                    <a:pt x="65575" y="21809"/>
                  </a:lnTo>
                  <a:lnTo>
                    <a:pt x="65198" y="21467"/>
                  </a:lnTo>
                  <a:lnTo>
                    <a:pt x="64662" y="21273"/>
                  </a:lnTo>
                  <a:lnTo>
                    <a:pt x="64422" y="21615"/>
                  </a:lnTo>
                  <a:lnTo>
                    <a:pt x="64228" y="21706"/>
                  </a:lnTo>
                  <a:lnTo>
                    <a:pt x="63909" y="22151"/>
                  </a:lnTo>
                  <a:lnTo>
                    <a:pt x="63966" y="21843"/>
                  </a:lnTo>
                  <a:lnTo>
                    <a:pt x="63600" y="22060"/>
                  </a:lnTo>
                  <a:lnTo>
                    <a:pt x="63292" y="22345"/>
                  </a:lnTo>
                  <a:lnTo>
                    <a:pt x="62927" y="22790"/>
                  </a:lnTo>
                  <a:lnTo>
                    <a:pt x="62745" y="23156"/>
                  </a:lnTo>
                  <a:lnTo>
                    <a:pt x="62756" y="23703"/>
                  </a:lnTo>
                  <a:lnTo>
                    <a:pt x="62493" y="24274"/>
                  </a:lnTo>
                  <a:lnTo>
                    <a:pt x="62026" y="24696"/>
                  </a:lnTo>
                  <a:lnTo>
                    <a:pt x="61832" y="24833"/>
                  </a:lnTo>
                  <a:lnTo>
                    <a:pt x="61603" y="24925"/>
                  </a:lnTo>
                  <a:lnTo>
                    <a:pt x="61341" y="24925"/>
                  </a:lnTo>
                  <a:lnTo>
                    <a:pt x="61295" y="24867"/>
                  </a:lnTo>
                  <a:lnTo>
                    <a:pt x="61284" y="24400"/>
                  </a:lnTo>
                  <a:lnTo>
                    <a:pt x="61387" y="24171"/>
                  </a:lnTo>
                  <a:lnTo>
                    <a:pt x="61489" y="23954"/>
                  </a:lnTo>
                  <a:lnTo>
                    <a:pt x="61569" y="23532"/>
                  </a:lnTo>
                  <a:lnTo>
                    <a:pt x="61923" y="23030"/>
                  </a:lnTo>
                  <a:lnTo>
                    <a:pt x="62345" y="22414"/>
                  </a:lnTo>
                  <a:lnTo>
                    <a:pt x="62996" y="21752"/>
                  </a:lnTo>
                  <a:lnTo>
                    <a:pt x="62893" y="21752"/>
                  </a:lnTo>
                  <a:lnTo>
                    <a:pt x="62128" y="22323"/>
                  </a:lnTo>
                  <a:lnTo>
                    <a:pt x="62071" y="22220"/>
                  </a:lnTo>
                  <a:lnTo>
                    <a:pt x="62482" y="21889"/>
                  </a:lnTo>
                  <a:lnTo>
                    <a:pt x="63155" y="21318"/>
                  </a:lnTo>
                  <a:lnTo>
                    <a:pt x="63680" y="21250"/>
                  </a:lnTo>
                  <a:lnTo>
                    <a:pt x="64308" y="21067"/>
                  </a:lnTo>
                  <a:lnTo>
                    <a:pt x="64833" y="21158"/>
                  </a:lnTo>
                  <a:lnTo>
                    <a:pt x="64856" y="21158"/>
                  </a:lnTo>
                  <a:lnTo>
                    <a:pt x="65518" y="21090"/>
                  </a:lnTo>
                  <a:lnTo>
                    <a:pt x="65312" y="20736"/>
                  </a:lnTo>
                  <a:lnTo>
                    <a:pt x="65312" y="20736"/>
                  </a:lnTo>
                  <a:lnTo>
                    <a:pt x="65141" y="20702"/>
                  </a:lnTo>
                  <a:lnTo>
                    <a:pt x="65141" y="20702"/>
                  </a:lnTo>
                  <a:lnTo>
                    <a:pt x="65141" y="20702"/>
                  </a:lnTo>
                  <a:lnTo>
                    <a:pt x="64936" y="20668"/>
                  </a:lnTo>
                  <a:lnTo>
                    <a:pt x="64879" y="20417"/>
                  </a:lnTo>
                  <a:lnTo>
                    <a:pt x="64148" y="20497"/>
                  </a:lnTo>
                  <a:lnTo>
                    <a:pt x="63441" y="20691"/>
                  </a:lnTo>
                  <a:lnTo>
                    <a:pt x="63087" y="20360"/>
                  </a:lnTo>
                  <a:lnTo>
                    <a:pt x="62722" y="20246"/>
                  </a:lnTo>
                  <a:lnTo>
                    <a:pt x="63167" y="19778"/>
                  </a:lnTo>
                  <a:lnTo>
                    <a:pt x="62414" y="20063"/>
                  </a:lnTo>
                  <a:lnTo>
                    <a:pt x="61717" y="20360"/>
                  </a:lnTo>
                  <a:lnTo>
                    <a:pt x="61056" y="20576"/>
                  </a:lnTo>
                  <a:lnTo>
                    <a:pt x="60759" y="20280"/>
                  </a:lnTo>
                  <a:lnTo>
                    <a:pt x="59971" y="20462"/>
                  </a:lnTo>
                  <a:lnTo>
                    <a:pt x="60028" y="20337"/>
                  </a:lnTo>
                  <a:lnTo>
                    <a:pt x="60690" y="19960"/>
                  </a:lnTo>
                  <a:lnTo>
                    <a:pt x="61352" y="19606"/>
                  </a:lnTo>
                  <a:lnTo>
                    <a:pt x="62197" y="19310"/>
                  </a:lnTo>
                  <a:lnTo>
                    <a:pt x="62197" y="19310"/>
                  </a:lnTo>
                  <a:lnTo>
                    <a:pt x="62197" y="19310"/>
                  </a:lnTo>
                  <a:lnTo>
                    <a:pt x="61444" y="19081"/>
                  </a:lnTo>
                  <a:lnTo>
                    <a:pt x="60816" y="19196"/>
                  </a:lnTo>
                  <a:lnTo>
                    <a:pt x="60268" y="18922"/>
                  </a:lnTo>
                  <a:lnTo>
                    <a:pt x="59618" y="18785"/>
                  </a:lnTo>
                  <a:lnTo>
                    <a:pt x="59161" y="18728"/>
                  </a:lnTo>
                  <a:lnTo>
                    <a:pt x="59013" y="18579"/>
                  </a:lnTo>
                  <a:close/>
                  <a:moveTo>
                    <a:pt x="24810" y="11413"/>
                  </a:moveTo>
                  <a:lnTo>
                    <a:pt x="25792" y="11013"/>
                  </a:lnTo>
                  <a:lnTo>
                    <a:pt x="25792" y="10751"/>
                  </a:lnTo>
                  <a:lnTo>
                    <a:pt x="25427" y="10694"/>
                  </a:lnTo>
                  <a:lnTo>
                    <a:pt x="24936" y="10819"/>
                  </a:lnTo>
                  <a:lnTo>
                    <a:pt x="24023" y="11127"/>
                  </a:lnTo>
                  <a:lnTo>
                    <a:pt x="23715" y="11504"/>
                  </a:lnTo>
                  <a:lnTo>
                    <a:pt x="23818" y="11732"/>
                  </a:lnTo>
                  <a:close/>
                  <a:moveTo>
                    <a:pt x="19287" y="9073"/>
                  </a:moveTo>
                  <a:lnTo>
                    <a:pt x="19618" y="8742"/>
                  </a:lnTo>
                  <a:lnTo>
                    <a:pt x="19207" y="8674"/>
                  </a:lnTo>
                  <a:lnTo>
                    <a:pt x="18397" y="8811"/>
                  </a:lnTo>
                  <a:lnTo>
                    <a:pt x="18511" y="9039"/>
                  </a:lnTo>
                  <a:lnTo>
                    <a:pt x="18739" y="9199"/>
                  </a:lnTo>
                  <a:close/>
                  <a:moveTo>
                    <a:pt x="19458" y="5889"/>
                  </a:moveTo>
                  <a:lnTo>
                    <a:pt x="19024" y="6197"/>
                  </a:lnTo>
                  <a:lnTo>
                    <a:pt x="19081" y="6277"/>
                  </a:lnTo>
                  <a:lnTo>
                    <a:pt x="19675" y="6220"/>
                  </a:lnTo>
                  <a:lnTo>
                    <a:pt x="19721" y="6368"/>
                  </a:lnTo>
                  <a:lnTo>
                    <a:pt x="19960" y="6540"/>
                  </a:lnTo>
                  <a:lnTo>
                    <a:pt x="20656" y="6368"/>
                  </a:lnTo>
                  <a:lnTo>
                    <a:pt x="20828" y="6288"/>
                  </a:lnTo>
                  <a:lnTo>
                    <a:pt x="20360" y="6174"/>
                  </a:lnTo>
                  <a:lnTo>
                    <a:pt x="20131" y="5957"/>
                  </a:lnTo>
                  <a:lnTo>
                    <a:pt x="19652" y="6049"/>
                  </a:lnTo>
                  <a:close/>
                  <a:moveTo>
                    <a:pt x="37284" y="149"/>
                  </a:moveTo>
                  <a:lnTo>
                    <a:pt x="36656" y="0"/>
                  </a:lnTo>
                  <a:lnTo>
                    <a:pt x="35196" y="400"/>
                  </a:lnTo>
                  <a:lnTo>
                    <a:pt x="34739" y="354"/>
                  </a:lnTo>
                  <a:lnTo>
                    <a:pt x="33176" y="685"/>
                  </a:lnTo>
                  <a:lnTo>
                    <a:pt x="32491" y="765"/>
                  </a:lnTo>
                  <a:lnTo>
                    <a:pt x="31372" y="1119"/>
                  </a:lnTo>
                  <a:lnTo>
                    <a:pt x="30688" y="1495"/>
                  </a:lnTo>
                  <a:lnTo>
                    <a:pt x="29467" y="1849"/>
                  </a:lnTo>
                  <a:lnTo>
                    <a:pt x="28371" y="1861"/>
                  </a:lnTo>
                  <a:lnTo>
                    <a:pt x="27481" y="2283"/>
                  </a:lnTo>
                  <a:lnTo>
                    <a:pt x="27937" y="2522"/>
                  </a:lnTo>
                  <a:lnTo>
                    <a:pt x="28029" y="2853"/>
                  </a:lnTo>
                  <a:lnTo>
                    <a:pt x="27915" y="3230"/>
                  </a:lnTo>
                  <a:lnTo>
                    <a:pt x="28245" y="3538"/>
                  </a:lnTo>
                  <a:lnTo>
                    <a:pt x="28074" y="4029"/>
                  </a:lnTo>
                  <a:lnTo>
                    <a:pt x="26762" y="4063"/>
                  </a:lnTo>
                  <a:lnTo>
                    <a:pt x="27378" y="3664"/>
                  </a:lnTo>
                  <a:lnTo>
                    <a:pt x="26899" y="3664"/>
                  </a:lnTo>
                  <a:lnTo>
                    <a:pt x="25027" y="4052"/>
                  </a:lnTo>
                  <a:lnTo>
                    <a:pt x="23726" y="4371"/>
                  </a:lnTo>
                  <a:lnTo>
                    <a:pt x="23863" y="4851"/>
                  </a:lnTo>
                  <a:lnTo>
                    <a:pt x="23692" y="5159"/>
                  </a:lnTo>
                  <a:lnTo>
                    <a:pt x="24343" y="5364"/>
                  </a:lnTo>
                  <a:lnTo>
                    <a:pt x="25324" y="5261"/>
                  </a:lnTo>
                  <a:lnTo>
                    <a:pt x="25575" y="5444"/>
                  </a:lnTo>
                  <a:lnTo>
                    <a:pt x="25997" y="5261"/>
                  </a:lnTo>
                  <a:lnTo>
                    <a:pt x="26865" y="5090"/>
                  </a:lnTo>
                  <a:lnTo>
                    <a:pt x="27253" y="5090"/>
                  </a:lnTo>
                  <a:lnTo>
                    <a:pt x="26408" y="5387"/>
                  </a:lnTo>
                  <a:lnTo>
                    <a:pt x="26568" y="5535"/>
                  </a:lnTo>
                  <a:lnTo>
                    <a:pt x="26203" y="5900"/>
                  </a:lnTo>
                  <a:lnTo>
                    <a:pt x="25427" y="6163"/>
                  </a:lnTo>
                  <a:lnTo>
                    <a:pt x="25061" y="6083"/>
                  </a:lnTo>
                  <a:lnTo>
                    <a:pt x="24069" y="6471"/>
                  </a:lnTo>
                  <a:lnTo>
                    <a:pt x="23806" y="6345"/>
                  </a:lnTo>
                  <a:lnTo>
                    <a:pt x="23224" y="6403"/>
                  </a:lnTo>
                  <a:lnTo>
                    <a:pt x="22471" y="6825"/>
                  </a:lnTo>
                  <a:lnTo>
                    <a:pt x="21387" y="7270"/>
                  </a:lnTo>
                  <a:lnTo>
                    <a:pt x="20554" y="7761"/>
                  </a:lnTo>
                  <a:lnTo>
                    <a:pt x="20599" y="8103"/>
                  </a:lnTo>
                  <a:lnTo>
                    <a:pt x="20029" y="8571"/>
                  </a:lnTo>
                  <a:lnTo>
                    <a:pt x="20234" y="8765"/>
                  </a:lnTo>
                  <a:lnTo>
                    <a:pt x="20303" y="9153"/>
                  </a:lnTo>
                  <a:lnTo>
                    <a:pt x="21330" y="8993"/>
                  </a:lnTo>
                  <a:lnTo>
                    <a:pt x="21387" y="9301"/>
                  </a:lnTo>
                  <a:lnTo>
                    <a:pt x="20919" y="9598"/>
                  </a:lnTo>
                  <a:lnTo>
                    <a:pt x="20405" y="10100"/>
                  </a:lnTo>
                  <a:lnTo>
                    <a:pt x="20805" y="10100"/>
                  </a:lnTo>
                  <a:lnTo>
                    <a:pt x="21832" y="9769"/>
                  </a:lnTo>
                  <a:lnTo>
                    <a:pt x="21604" y="10180"/>
                  </a:lnTo>
                  <a:lnTo>
                    <a:pt x="22117" y="9883"/>
                  </a:lnTo>
                  <a:lnTo>
                    <a:pt x="22060" y="10306"/>
                  </a:lnTo>
                  <a:lnTo>
                    <a:pt x="22745" y="9997"/>
                  </a:lnTo>
                  <a:lnTo>
                    <a:pt x="22802" y="10157"/>
                  </a:lnTo>
                  <a:lnTo>
                    <a:pt x="23829" y="9895"/>
                  </a:lnTo>
                  <a:lnTo>
                    <a:pt x="22939" y="10385"/>
                  </a:lnTo>
                  <a:lnTo>
                    <a:pt x="22129" y="11024"/>
                  </a:lnTo>
                  <a:lnTo>
                    <a:pt x="21318" y="11321"/>
                  </a:lnTo>
                  <a:lnTo>
                    <a:pt x="20987" y="11492"/>
                  </a:lnTo>
                  <a:lnTo>
                    <a:pt x="19515" y="12006"/>
                  </a:lnTo>
                  <a:lnTo>
                    <a:pt x="18819" y="12348"/>
                  </a:lnTo>
                  <a:lnTo>
                    <a:pt x="17895" y="12451"/>
                  </a:lnTo>
                  <a:lnTo>
                    <a:pt x="16674" y="12919"/>
                  </a:lnTo>
                  <a:lnTo>
                    <a:pt x="15738" y="13181"/>
                  </a:lnTo>
                  <a:lnTo>
                    <a:pt x="14585" y="13581"/>
                  </a:lnTo>
                  <a:lnTo>
                    <a:pt x="14528" y="13718"/>
                  </a:lnTo>
                  <a:lnTo>
                    <a:pt x="15955" y="13478"/>
                  </a:lnTo>
                  <a:lnTo>
                    <a:pt x="16810" y="13193"/>
                  </a:lnTo>
                  <a:lnTo>
                    <a:pt x="17792" y="12907"/>
                  </a:lnTo>
                  <a:lnTo>
                    <a:pt x="18659" y="12668"/>
                  </a:lnTo>
                  <a:lnTo>
                    <a:pt x="19059" y="12736"/>
                  </a:lnTo>
                  <a:lnTo>
                    <a:pt x="20211" y="12360"/>
                  </a:lnTo>
                  <a:lnTo>
                    <a:pt x="20862" y="11960"/>
                  </a:lnTo>
                  <a:lnTo>
                    <a:pt x="22357" y="11527"/>
                  </a:lnTo>
                  <a:lnTo>
                    <a:pt x="22916" y="11150"/>
                  </a:lnTo>
                  <a:lnTo>
                    <a:pt x="23852" y="10899"/>
                  </a:lnTo>
                  <a:lnTo>
                    <a:pt x="24936" y="10534"/>
                  </a:lnTo>
                  <a:lnTo>
                    <a:pt x="26203" y="9940"/>
                  </a:lnTo>
                  <a:lnTo>
                    <a:pt x="26180" y="9529"/>
                  </a:lnTo>
                  <a:lnTo>
                    <a:pt x="27766" y="8936"/>
                  </a:lnTo>
                  <a:lnTo>
                    <a:pt x="28816" y="8388"/>
                  </a:lnTo>
                  <a:lnTo>
                    <a:pt x="30128" y="7932"/>
                  </a:lnTo>
                  <a:lnTo>
                    <a:pt x="30071" y="8126"/>
                  </a:lnTo>
                  <a:lnTo>
                    <a:pt x="29113" y="8388"/>
                  </a:lnTo>
                  <a:lnTo>
                    <a:pt x="27937" y="9199"/>
                  </a:lnTo>
                  <a:lnTo>
                    <a:pt x="27481" y="9701"/>
                  </a:lnTo>
                  <a:lnTo>
                    <a:pt x="28394" y="9507"/>
                  </a:lnTo>
                  <a:lnTo>
                    <a:pt x="29261" y="9244"/>
                  </a:lnTo>
                  <a:lnTo>
                    <a:pt x="30186" y="9050"/>
                  </a:lnTo>
                  <a:lnTo>
                    <a:pt x="30596" y="9016"/>
                  </a:lnTo>
                  <a:lnTo>
                    <a:pt x="31099" y="8423"/>
                  </a:lnTo>
                  <a:lnTo>
                    <a:pt x="32000" y="8251"/>
                  </a:lnTo>
                  <a:lnTo>
                    <a:pt x="32365" y="8617"/>
                  </a:lnTo>
                  <a:lnTo>
                    <a:pt x="33233" y="8993"/>
                  </a:lnTo>
                  <a:lnTo>
                    <a:pt x="34180" y="8925"/>
                  </a:lnTo>
                  <a:lnTo>
                    <a:pt x="34990" y="9210"/>
                  </a:lnTo>
                  <a:lnTo>
                    <a:pt x="35447" y="9370"/>
                  </a:lnTo>
                  <a:lnTo>
                    <a:pt x="35926" y="10237"/>
                  </a:lnTo>
                  <a:lnTo>
                    <a:pt x="36451" y="10477"/>
                  </a:lnTo>
                  <a:lnTo>
                    <a:pt x="37467" y="10511"/>
                  </a:lnTo>
                  <a:lnTo>
                    <a:pt x="38049" y="10568"/>
                  </a:lnTo>
                  <a:lnTo>
                    <a:pt x="37661" y="11355"/>
                  </a:lnTo>
                  <a:lnTo>
                    <a:pt x="37889" y="12052"/>
                  </a:lnTo>
                  <a:lnTo>
                    <a:pt x="37421" y="12793"/>
                  </a:lnTo>
                  <a:lnTo>
                    <a:pt x="37775" y="13067"/>
                  </a:lnTo>
                  <a:lnTo>
                    <a:pt x="37866" y="13375"/>
                  </a:lnTo>
                  <a:lnTo>
                    <a:pt x="37866" y="13375"/>
                  </a:lnTo>
                  <a:lnTo>
                    <a:pt x="38596" y="12965"/>
                  </a:lnTo>
                  <a:lnTo>
                    <a:pt x="39030" y="12440"/>
                  </a:lnTo>
                  <a:lnTo>
                    <a:pt x="38380" y="11892"/>
                  </a:lnTo>
                  <a:lnTo>
                    <a:pt x="38596" y="10922"/>
                  </a:lnTo>
                  <a:lnTo>
                    <a:pt x="38745" y="10328"/>
                  </a:lnTo>
                  <a:lnTo>
                    <a:pt x="38505" y="9940"/>
                  </a:lnTo>
                  <a:lnTo>
                    <a:pt x="38402" y="9598"/>
                  </a:lnTo>
                  <a:lnTo>
                    <a:pt x="38482" y="9164"/>
                  </a:lnTo>
                  <a:lnTo>
                    <a:pt x="37569" y="9438"/>
                  </a:lnTo>
                  <a:lnTo>
                    <a:pt x="36485" y="9906"/>
                  </a:lnTo>
                  <a:lnTo>
                    <a:pt x="36451" y="9358"/>
                  </a:lnTo>
                  <a:lnTo>
                    <a:pt x="36371" y="8982"/>
                  </a:lnTo>
                  <a:lnTo>
                    <a:pt x="35983" y="8753"/>
                  </a:lnTo>
                  <a:lnTo>
                    <a:pt x="35378" y="8742"/>
                  </a:lnTo>
                  <a:lnTo>
                    <a:pt x="40434" y="4120"/>
                  </a:lnTo>
                  <a:lnTo>
                    <a:pt x="43903" y="1233"/>
                  </a:lnTo>
                  <a:lnTo>
                    <a:pt x="43903" y="1233"/>
                  </a:lnTo>
                  <a:lnTo>
                    <a:pt x="43903" y="1233"/>
                  </a:lnTo>
                  <a:lnTo>
                    <a:pt x="43401" y="1142"/>
                  </a:lnTo>
                  <a:lnTo>
                    <a:pt x="42819" y="913"/>
                  </a:lnTo>
                  <a:lnTo>
                    <a:pt x="41883" y="1027"/>
                  </a:lnTo>
                  <a:lnTo>
                    <a:pt x="41575" y="925"/>
                  </a:lnTo>
                  <a:lnTo>
                    <a:pt x="40559" y="856"/>
                  </a:lnTo>
                  <a:lnTo>
                    <a:pt x="39681" y="628"/>
                  </a:lnTo>
                  <a:lnTo>
                    <a:pt x="38996" y="696"/>
                  </a:lnTo>
                  <a:lnTo>
                    <a:pt x="38288" y="571"/>
                  </a:lnTo>
                  <a:lnTo>
                    <a:pt x="38574" y="400"/>
                  </a:lnTo>
                  <a:lnTo>
                    <a:pt x="37683" y="354"/>
                  </a:lnTo>
                  <a:lnTo>
                    <a:pt x="37204"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5"/>
            <p:cNvSpPr/>
            <p:nvPr/>
          </p:nvSpPr>
          <p:spPr>
            <a:xfrm>
              <a:off x="4725950" y="2079875"/>
              <a:ext cx="338975" cy="188625"/>
            </a:xfrm>
            <a:custGeom>
              <a:avLst/>
              <a:gdLst/>
              <a:ahLst/>
              <a:cxnLst/>
              <a:rect l="l" t="t" r="r" b="b"/>
              <a:pathLst>
                <a:path w="13559" h="7545" extrusionOk="0">
                  <a:moveTo>
                    <a:pt x="11618" y="2911"/>
                  </a:moveTo>
                  <a:lnTo>
                    <a:pt x="11253" y="3082"/>
                  </a:lnTo>
                  <a:lnTo>
                    <a:pt x="10489" y="3698"/>
                  </a:lnTo>
                  <a:lnTo>
                    <a:pt x="10352" y="4337"/>
                  </a:lnTo>
                  <a:lnTo>
                    <a:pt x="10089" y="4337"/>
                  </a:lnTo>
                  <a:lnTo>
                    <a:pt x="9758" y="3904"/>
                  </a:lnTo>
                  <a:lnTo>
                    <a:pt x="8811" y="3881"/>
                  </a:lnTo>
                  <a:lnTo>
                    <a:pt x="8446" y="3162"/>
                  </a:lnTo>
                  <a:lnTo>
                    <a:pt x="8092" y="3150"/>
                  </a:lnTo>
                  <a:lnTo>
                    <a:pt x="7875" y="2272"/>
                  </a:lnTo>
                  <a:lnTo>
                    <a:pt x="6803" y="1621"/>
                  </a:lnTo>
                  <a:lnTo>
                    <a:pt x="5581" y="1701"/>
                  </a:lnTo>
                  <a:lnTo>
                    <a:pt x="4771" y="1827"/>
                  </a:lnTo>
                  <a:lnTo>
                    <a:pt x="3835" y="1039"/>
                  </a:lnTo>
                  <a:lnTo>
                    <a:pt x="3151" y="708"/>
                  </a:lnTo>
                  <a:lnTo>
                    <a:pt x="1861" y="69"/>
                  </a:lnTo>
                  <a:lnTo>
                    <a:pt x="1701" y="1"/>
                  </a:lnTo>
                  <a:lnTo>
                    <a:pt x="1" y="514"/>
                  </a:lnTo>
                  <a:lnTo>
                    <a:pt x="891" y="3767"/>
                  </a:lnTo>
                  <a:lnTo>
                    <a:pt x="1713" y="3755"/>
                  </a:lnTo>
                  <a:lnTo>
                    <a:pt x="1484" y="3310"/>
                  </a:lnTo>
                  <a:lnTo>
                    <a:pt x="2032" y="2991"/>
                  </a:lnTo>
                  <a:lnTo>
                    <a:pt x="2500" y="2477"/>
                  </a:lnTo>
                  <a:lnTo>
                    <a:pt x="3607" y="2945"/>
                  </a:lnTo>
                  <a:lnTo>
                    <a:pt x="3881" y="3653"/>
                  </a:lnTo>
                  <a:lnTo>
                    <a:pt x="4212" y="3835"/>
                  </a:lnTo>
                  <a:lnTo>
                    <a:pt x="4999" y="3789"/>
                  </a:lnTo>
                  <a:lnTo>
                    <a:pt x="5285" y="3961"/>
                  </a:lnTo>
                  <a:lnTo>
                    <a:pt x="5890" y="4874"/>
                  </a:lnTo>
                  <a:lnTo>
                    <a:pt x="6894" y="5501"/>
                  </a:lnTo>
                  <a:lnTo>
                    <a:pt x="7487" y="5935"/>
                  </a:lnTo>
                  <a:lnTo>
                    <a:pt x="8377" y="6391"/>
                  </a:lnTo>
                  <a:lnTo>
                    <a:pt x="9473" y="6768"/>
                  </a:lnTo>
                  <a:lnTo>
                    <a:pt x="9587" y="7339"/>
                  </a:lnTo>
                  <a:lnTo>
                    <a:pt x="9998" y="7339"/>
                  </a:lnTo>
                  <a:lnTo>
                    <a:pt x="10614" y="7544"/>
                  </a:lnTo>
                  <a:lnTo>
                    <a:pt x="10797" y="6597"/>
                  </a:lnTo>
                  <a:lnTo>
                    <a:pt x="10454" y="5935"/>
                  </a:lnTo>
                  <a:lnTo>
                    <a:pt x="9861" y="5707"/>
                  </a:lnTo>
                  <a:lnTo>
                    <a:pt x="9941" y="5307"/>
                  </a:lnTo>
                  <a:lnTo>
                    <a:pt x="10569" y="5342"/>
                  </a:lnTo>
                  <a:lnTo>
                    <a:pt x="10785" y="4851"/>
                  </a:lnTo>
                  <a:lnTo>
                    <a:pt x="10854" y="4280"/>
                  </a:lnTo>
                  <a:lnTo>
                    <a:pt x="11767" y="4063"/>
                  </a:lnTo>
                  <a:lnTo>
                    <a:pt x="11744" y="4474"/>
                  </a:lnTo>
                  <a:lnTo>
                    <a:pt x="11927" y="4737"/>
                  </a:lnTo>
                  <a:lnTo>
                    <a:pt x="12223" y="4702"/>
                  </a:lnTo>
                  <a:lnTo>
                    <a:pt x="12805" y="4794"/>
                  </a:lnTo>
                  <a:lnTo>
                    <a:pt x="13559" y="4143"/>
                  </a:lnTo>
                  <a:lnTo>
                    <a:pt x="12543" y="3675"/>
                  </a:lnTo>
                  <a:lnTo>
                    <a:pt x="12086" y="3904"/>
                  </a:lnTo>
                  <a:lnTo>
                    <a:pt x="11424" y="3573"/>
                  </a:lnTo>
                  <a:lnTo>
                    <a:pt x="11870" y="29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5"/>
            <p:cNvSpPr/>
            <p:nvPr/>
          </p:nvSpPr>
          <p:spPr>
            <a:xfrm>
              <a:off x="2257775" y="2836225"/>
              <a:ext cx="269925" cy="259650"/>
            </a:xfrm>
            <a:custGeom>
              <a:avLst/>
              <a:gdLst/>
              <a:ahLst/>
              <a:cxnLst/>
              <a:rect l="l" t="t" r="r" b="b"/>
              <a:pathLst>
                <a:path w="10797" h="10386" extrusionOk="0">
                  <a:moveTo>
                    <a:pt x="10797" y="3435"/>
                  </a:moveTo>
                  <a:lnTo>
                    <a:pt x="10477" y="3230"/>
                  </a:lnTo>
                  <a:lnTo>
                    <a:pt x="10067" y="3253"/>
                  </a:lnTo>
                  <a:lnTo>
                    <a:pt x="9964" y="2522"/>
                  </a:lnTo>
                  <a:lnTo>
                    <a:pt x="9382" y="2066"/>
                  </a:lnTo>
                  <a:lnTo>
                    <a:pt x="8754" y="2009"/>
                  </a:lnTo>
                  <a:lnTo>
                    <a:pt x="8503" y="1587"/>
                  </a:lnTo>
                  <a:lnTo>
                    <a:pt x="9188" y="1313"/>
                  </a:lnTo>
                  <a:lnTo>
                    <a:pt x="8229" y="1324"/>
                  </a:lnTo>
                  <a:lnTo>
                    <a:pt x="7248" y="1381"/>
                  </a:lnTo>
                  <a:lnTo>
                    <a:pt x="7213" y="1609"/>
                  </a:lnTo>
                  <a:lnTo>
                    <a:pt x="6757" y="1883"/>
                  </a:lnTo>
                  <a:lnTo>
                    <a:pt x="6164" y="1781"/>
                  </a:lnTo>
                  <a:lnTo>
                    <a:pt x="5718" y="1370"/>
                  </a:lnTo>
                  <a:lnTo>
                    <a:pt x="4863" y="1472"/>
                  </a:lnTo>
                  <a:lnTo>
                    <a:pt x="4144" y="1461"/>
                  </a:lnTo>
                  <a:lnTo>
                    <a:pt x="4132" y="1153"/>
                  </a:lnTo>
                  <a:lnTo>
                    <a:pt x="3630" y="662"/>
                  </a:lnTo>
                  <a:lnTo>
                    <a:pt x="3082" y="639"/>
                  </a:lnTo>
                  <a:lnTo>
                    <a:pt x="2831" y="0"/>
                  </a:lnTo>
                  <a:lnTo>
                    <a:pt x="2534" y="286"/>
                  </a:lnTo>
                  <a:lnTo>
                    <a:pt x="2626" y="719"/>
                  </a:lnTo>
                  <a:lnTo>
                    <a:pt x="1610" y="1084"/>
                  </a:lnTo>
                  <a:lnTo>
                    <a:pt x="1610" y="1769"/>
                  </a:lnTo>
                  <a:lnTo>
                    <a:pt x="1838" y="2089"/>
                  </a:lnTo>
                  <a:lnTo>
                    <a:pt x="1621" y="2739"/>
                  </a:lnTo>
                  <a:lnTo>
                    <a:pt x="1279" y="2796"/>
                  </a:lnTo>
                  <a:lnTo>
                    <a:pt x="1005" y="2089"/>
                  </a:lnTo>
                  <a:lnTo>
                    <a:pt x="1393" y="1552"/>
                  </a:lnTo>
                  <a:lnTo>
                    <a:pt x="1439" y="1084"/>
                  </a:lnTo>
                  <a:lnTo>
                    <a:pt x="1199" y="674"/>
                  </a:lnTo>
                  <a:lnTo>
                    <a:pt x="1667" y="559"/>
                  </a:lnTo>
                  <a:lnTo>
                    <a:pt x="1713" y="343"/>
                  </a:lnTo>
                  <a:lnTo>
                    <a:pt x="1176" y="502"/>
                  </a:lnTo>
                  <a:lnTo>
                    <a:pt x="948" y="959"/>
                  </a:lnTo>
                  <a:lnTo>
                    <a:pt x="640" y="1210"/>
                  </a:lnTo>
                  <a:lnTo>
                    <a:pt x="378" y="1552"/>
                  </a:lnTo>
                  <a:lnTo>
                    <a:pt x="252" y="2203"/>
                  </a:lnTo>
                  <a:lnTo>
                    <a:pt x="1" y="2728"/>
                  </a:lnTo>
                  <a:lnTo>
                    <a:pt x="412" y="2796"/>
                  </a:lnTo>
                  <a:lnTo>
                    <a:pt x="492" y="3207"/>
                  </a:lnTo>
                  <a:lnTo>
                    <a:pt x="651" y="3413"/>
                  </a:lnTo>
                  <a:lnTo>
                    <a:pt x="709" y="3766"/>
                  </a:lnTo>
                  <a:lnTo>
                    <a:pt x="594" y="4109"/>
                  </a:lnTo>
                  <a:lnTo>
                    <a:pt x="629" y="4291"/>
                  </a:lnTo>
                  <a:lnTo>
                    <a:pt x="811" y="4383"/>
                  </a:lnTo>
                  <a:lnTo>
                    <a:pt x="994" y="4691"/>
                  </a:lnTo>
                  <a:lnTo>
                    <a:pt x="2021" y="4611"/>
                  </a:lnTo>
                  <a:lnTo>
                    <a:pt x="2477" y="4725"/>
                  </a:lnTo>
                  <a:lnTo>
                    <a:pt x="3025" y="5501"/>
                  </a:lnTo>
                  <a:lnTo>
                    <a:pt x="3345" y="5410"/>
                  </a:lnTo>
                  <a:lnTo>
                    <a:pt x="3915" y="5444"/>
                  </a:lnTo>
                  <a:lnTo>
                    <a:pt x="4372" y="5353"/>
                  </a:lnTo>
                  <a:lnTo>
                    <a:pt x="4657" y="5501"/>
                  </a:lnTo>
                  <a:lnTo>
                    <a:pt x="4486" y="5992"/>
                  </a:lnTo>
                  <a:lnTo>
                    <a:pt x="4303" y="6288"/>
                  </a:lnTo>
                  <a:lnTo>
                    <a:pt x="4235" y="6950"/>
                  </a:lnTo>
                  <a:lnTo>
                    <a:pt x="4372" y="7544"/>
                  </a:lnTo>
                  <a:lnTo>
                    <a:pt x="4589" y="7818"/>
                  </a:lnTo>
                  <a:lnTo>
                    <a:pt x="4623" y="8034"/>
                  </a:lnTo>
                  <a:lnTo>
                    <a:pt x="4201" y="8468"/>
                  </a:lnTo>
                  <a:lnTo>
                    <a:pt x="4486" y="8674"/>
                  </a:lnTo>
                  <a:lnTo>
                    <a:pt x="4691" y="8982"/>
                  </a:lnTo>
                  <a:lnTo>
                    <a:pt x="4931" y="9895"/>
                  </a:lnTo>
                  <a:lnTo>
                    <a:pt x="5365" y="10385"/>
                  </a:lnTo>
                  <a:lnTo>
                    <a:pt x="5992" y="10317"/>
                  </a:lnTo>
                  <a:lnTo>
                    <a:pt x="6141" y="10043"/>
                  </a:lnTo>
                  <a:lnTo>
                    <a:pt x="6746" y="9826"/>
                  </a:lnTo>
                  <a:lnTo>
                    <a:pt x="7077" y="9689"/>
                  </a:lnTo>
                  <a:lnTo>
                    <a:pt x="7168" y="9301"/>
                  </a:lnTo>
                  <a:lnTo>
                    <a:pt x="7761" y="9039"/>
                  </a:lnTo>
                  <a:lnTo>
                    <a:pt x="7716" y="8845"/>
                  </a:lnTo>
                  <a:lnTo>
                    <a:pt x="7031" y="8776"/>
                  </a:lnTo>
                  <a:lnTo>
                    <a:pt x="6928" y="8206"/>
                  </a:lnTo>
                  <a:lnTo>
                    <a:pt x="6974" y="7589"/>
                  </a:lnTo>
                  <a:lnTo>
                    <a:pt x="6631" y="7361"/>
                  </a:lnTo>
                  <a:lnTo>
                    <a:pt x="6768" y="7270"/>
                  </a:lnTo>
                  <a:lnTo>
                    <a:pt x="7373" y="7384"/>
                  </a:lnTo>
                  <a:lnTo>
                    <a:pt x="8001" y="7612"/>
                  </a:lnTo>
                  <a:lnTo>
                    <a:pt x="8241" y="7407"/>
                  </a:lnTo>
                  <a:lnTo>
                    <a:pt x="8811" y="7258"/>
                  </a:lnTo>
                  <a:lnTo>
                    <a:pt x="9724" y="6916"/>
                  </a:lnTo>
                  <a:lnTo>
                    <a:pt x="10021" y="6574"/>
                  </a:lnTo>
                  <a:lnTo>
                    <a:pt x="9930" y="6323"/>
                  </a:lnTo>
                  <a:lnTo>
                    <a:pt x="9393" y="5638"/>
                  </a:lnTo>
                  <a:lnTo>
                    <a:pt x="9621" y="5375"/>
                  </a:lnTo>
                  <a:lnTo>
                    <a:pt x="9621" y="4965"/>
                  </a:lnTo>
                  <a:lnTo>
                    <a:pt x="10112" y="4805"/>
                  </a:lnTo>
                  <a:lnTo>
                    <a:pt x="10329" y="4634"/>
                  </a:lnTo>
                  <a:lnTo>
                    <a:pt x="10055" y="4314"/>
                  </a:lnTo>
                  <a:lnTo>
                    <a:pt x="10135" y="39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5"/>
            <p:cNvSpPr/>
            <p:nvPr/>
          </p:nvSpPr>
          <p:spPr>
            <a:xfrm>
              <a:off x="5724250" y="2582300"/>
              <a:ext cx="172625" cy="334400"/>
            </a:xfrm>
            <a:custGeom>
              <a:avLst/>
              <a:gdLst/>
              <a:ahLst/>
              <a:cxnLst/>
              <a:rect l="l" t="t" r="r" b="b"/>
              <a:pathLst>
                <a:path w="6905" h="13376" extrusionOk="0">
                  <a:moveTo>
                    <a:pt x="4748" y="1632"/>
                  </a:moveTo>
                  <a:lnTo>
                    <a:pt x="3903" y="1404"/>
                  </a:lnTo>
                  <a:lnTo>
                    <a:pt x="3481" y="1028"/>
                  </a:lnTo>
                  <a:lnTo>
                    <a:pt x="3504" y="503"/>
                  </a:lnTo>
                  <a:lnTo>
                    <a:pt x="2762" y="343"/>
                  </a:lnTo>
                  <a:lnTo>
                    <a:pt x="2340" y="0"/>
                  </a:lnTo>
                  <a:lnTo>
                    <a:pt x="1758" y="480"/>
                  </a:lnTo>
                  <a:lnTo>
                    <a:pt x="993" y="582"/>
                  </a:lnTo>
                  <a:lnTo>
                    <a:pt x="388" y="582"/>
                  </a:lnTo>
                  <a:lnTo>
                    <a:pt x="0" y="799"/>
                  </a:lnTo>
                  <a:lnTo>
                    <a:pt x="571" y="1530"/>
                  </a:lnTo>
                  <a:lnTo>
                    <a:pt x="1050" y="2340"/>
                  </a:lnTo>
                  <a:lnTo>
                    <a:pt x="2020" y="2351"/>
                  </a:lnTo>
                  <a:lnTo>
                    <a:pt x="2454" y="3139"/>
                  </a:lnTo>
                  <a:lnTo>
                    <a:pt x="1986" y="3378"/>
                  </a:lnTo>
                  <a:lnTo>
                    <a:pt x="1792" y="3709"/>
                  </a:lnTo>
                  <a:lnTo>
                    <a:pt x="2842" y="4257"/>
                  </a:lnTo>
                  <a:lnTo>
                    <a:pt x="3652" y="5319"/>
                  </a:lnTo>
                  <a:lnTo>
                    <a:pt x="4268" y="6117"/>
                  </a:lnTo>
                  <a:lnTo>
                    <a:pt x="4953" y="6745"/>
                  </a:lnTo>
                  <a:lnTo>
                    <a:pt x="5238" y="7396"/>
                  </a:lnTo>
                  <a:lnTo>
                    <a:pt x="5204" y="8297"/>
                  </a:lnTo>
                  <a:lnTo>
                    <a:pt x="5467" y="8902"/>
                  </a:lnTo>
                  <a:lnTo>
                    <a:pt x="5478" y="9998"/>
                  </a:lnTo>
                  <a:lnTo>
                    <a:pt x="4200" y="10694"/>
                  </a:lnTo>
                  <a:lnTo>
                    <a:pt x="4599" y="11241"/>
                  </a:lnTo>
                  <a:lnTo>
                    <a:pt x="3778" y="11310"/>
                  </a:lnTo>
                  <a:lnTo>
                    <a:pt x="3104" y="11664"/>
                  </a:lnTo>
                  <a:lnTo>
                    <a:pt x="3743" y="12200"/>
                  </a:lnTo>
                  <a:lnTo>
                    <a:pt x="3561" y="12805"/>
                  </a:lnTo>
                  <a:lnTo>
                    <a:pt x="3892" y="13376"/>
                  </a:lnTo>
                  <a:lnTo>
                    <a:pt x="4828" y="12542"/>
                  </a:lnTo>
                  <a:lnTo>
                    <a:pt x="5421" y="11778"/>
                  </a:lnTo>
                  <a:lnTo>
                    <a:pt x="6288" y="11196"/>
                  </a:lnTo>
                  <a:lnTo>
                    <a:pt x="6905" y="10602"/>
                  </a:lnTo>
                  <a:lnTo>
                    <a:pt x="6847" y="9005"/>
                  </a:lnTo>
                  <a:lnTo>
                    <a:pt x="6277" y="7327"/>
                  </a:lnTo>
                  <a:lnTo>
                    <a:pt x="5683" y="6608"/>
                  </a:lnTo>
                  <a:lnTo>
                    <a:pt x="4885" y="6038"/>
                  </a:lnTo>
                  <a:lnTo>
                    <a:pt x="3972" y="4851"/>
                  </a:lnTo>
                  <a:lnTo>
                    <a:pt x="3218" y="3892"/>
                  </a:lnTo>
                  <a:lnTo>
                    <a:pt x="3287" y="3264"/>
                  </a:lnTo>
                  <a:lnTo>
                    <a:pt x="3823" y="240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5"/>
            <p:cNvSpPr/>
            <p:nvPr/>
          </p:nvSpPr>
          <p:spPr>
            <a:xfrm>
              <a:off x="7026375" y="3443925"/>
              <a:ext cx="18575" cy="45100"/>
            </a:xfrm>
            <a:custGeom>
              <a:avLst/>
              <a:gdLst/>
              <a:ahLst/>
              <a:cxnLst/>
              <a:rect l="l" t="t" r="r" b="b"/>
              <a:pathLst>
                <a:path w="743" h="1804" extrusionOk="0">
                  <a:moveTo>
                    <a:pt x="742" y="1666"/>
                  </a:moveTo>
                  <a:lnTo>
                    <a:pt x="354" y="1153"/>
                  </a:lnTo>
                  <a:lnTo>
                    <a:pt x="263" y="1404"/>
                  </a:lnTo>
                  <a:lnTo>
                    <a:pt x="457" y="1803"/>
                  </a:lnTo>
                  <a:close/>
                  <a:moveTo>
                    <a:pt x="457" y="286"/>
                  </a:moveTo>
                  <a:lnTo>
                    <a:pt x="126" y="0"/>
                  </a:lnTo>
                  <a:lnTo>
                    <a:pt x="0" y="696"/>
                  </a:lnTo>
                  <a:lnTo>
                    <a:pt x="69" y="959"/>
                  </a:lnTo>
                  <a:lnTo>
                    <a:pt x="240" y="902"/>
                  </a:lnTo>
                  <a:lnTo>
                    <a:pt x="423" y="101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5"/>
            <p:cNvSpPr/>
            <p:nvPr/>
          </p:nvSpPr>
          <p:spPr>
            <a:xfrm>
              <a:off x="4566475" y="2681025"/>
              <a:ext cx="206300" cy="145525"/>
            </a:xfrm>
            <a:custGeom>
              <a:avLst/>
              <a:gdLst/>
              <a:ahLst/>
              <a:cxnLst/>
              <a:rect l="l" t="t" r="r" b="b"/>
              <a:pathLst>
                <a:path w="8252" h="5821" extrusionOk="0">
                  <a:moveTo>
                    <a:pt x="8251" y="2134"/>
                  </a:moveTo>
                  <a:lnTo>
                    <a:pt x="7955" y="1506"/>
                  </a:lnTo>
                  <a:lnTo>
                    <a:pt x="7213" y="0"/>
                  </a:lnTo>
                  <a:lnTo>
                    <a:pt x="4965" y="342"/>
                  </a:lnTo>
                  <a:lnTo>
                    <a:pt x="4257" y="765"/>
                  </a:lnTo>
                  <a:lnTo>
                    <a:pt x="3755" y="1712"/>
                  </a:lnTo>
                  <a:lnTo>
                    <a:pt x="3401" y="1860"/>
                  </a:lnTo>
                  <a:lnTo>
                    <a:pt x="3173" y="1552"/>
                  </a:lnTo>
                  <a:lnTo>
                    <a:pt x="2876" y="1598"/>
                  </a:lnTo>
                  <a:lnTo>
                    <a:pt x="2100" y="1518"/>
                  </a:lnTo>
                  <a:lnTo>
                    <a:pt x="1963" y="1415"/>
                  </a:lnTo>
                  <a:lnTo>
                    <a:pt x="1050" y="1438"/>
                  </a:lnTo>
                  <a:lnTo>
                    <a:pt x="834" y="1529"/>
                  </a:lnTo>
                  <a:lnTo>
                    <a:pt x="491" y="1290"/>
                  </a:lnTo>
                  <a:lnTo>
                    <a:pt x="320" y="1735"/>
                  </a:lnTo>
                  <a:lnTo>
                    <a:pt x="411" y="2111"/>
                  </a:lnTo>
                  <a:lnTo>
                    <a:pt x="92" y="2419"/>
                  </a:lnTo>
                  <a:lnTo>
                    <a:pt x="149" y="2796"/>
                  </a:lnTo>
                  <a:lnTo>
                    <a:pt x="58" y="2990"/>
                  </a:lnTo>
                  <a:lnTo>
                    <a:pt x="160" y="3401"/>
                  </a:lnTo>
                  <a:lnTo>
                    <a:pt x="0" y="3447"/>
                  </a:lnTo>
                  <a:lnTo>
                    <a:pt x="252" y="3812"/>
                  </a:lnTo>
                  <a:lnTo>
                    <a:pt x="434" y="4485"/>
                  </a:lnTo>
                  <a:lnTo>
                    <a:pt x="571" y="4759"/>
                  </a:lnTo>
                  <a:lnTo>
                    <a:pt x="571" y="5238"/>
                  </a:lnTo>
                  <a:lnTo>
                    <a:pt x="799" y="5775"/>
                  </a:lnTo>
                  <a:lnTo>
                    <a:pt x="1358" y="5820"/>
                  </a:lnTo>
                  <a:lnTo>
                    <a:pt x="1621" y="5695"/>
                  </a:lnTo>
                  <a:lnTo>
                    <a:pt x="1998" y="5729"/>
                  </a:lnTo>
                  <a:lnTo>
                    <a:pt x="2112" y="5478"/>
                  </a:lnTo>
                  <a:lnTo>
                    <a:pt x="2329" y="5421"/>
                  </a:lnTo>
                  <a:lnTo>
                    <a:pt x="2488" y="5181"/>
                  </a:lnTo>
                  <a:lnTo>
                    <a:pt x="2682" y="5124"/>
                  </a:lnTo>
                  <a:lnTo>
                    <a:pt x="3356" y="5078"/>
                  </a:lnTo>
                  <a:lnTo>
                    <a:pt x="3858" y="4907"/>
                  </a:lnTo>
                  <a:lnTo>
                    <a:pt x="4303" y="4531"/>
                  </a:lnTo>
                  <a:lnTo>
                    <a:pt x="4543" y="4588"/>
                  </a:lnTo>
                  <a:lnTo>
                    <a:pt x="4885" y="4542"/>
                  </a:lnTo>
                  <a:lnTo>
                    <a:pt x="5558" y="3903"/>
                  </a:lnTo>
                  <a:lnTo>
                    <a:pt x="6814" y="3469"/>
                  </a:lnTo>
                  <a:lnTo>
                    <a:pt x="7567" y="3081"/>
                  </a:lnTo>
                  <a:lnTo>
                    <a:pt x="7567" y="2785"/>
                  </a:lnTo>
                  <a:lnTo>
                    <a:pt x="7692" y="237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5"/>
            <p:cNvSpPr/>
            <p:nvPr/>
          </p:nvSpPr>
          <p:spPr>
            <a:xfrm>
              <a:off x="4037225" y="3613400"/>
              <a:ext cx="321850" cy="288750"/>
            </a:xfrm>
            <a:custGeom>
              <a:avLst/>
              <a:gdLst/>
              <a:ahLst/>
              <a:cxnLst/>
              <a:rect l="l" t="t" r="r" b="b"/>
              <a:pathLst>
                <a:path w="12874" h="11550" extrusionOk="0">
                  <a:moveTo>
                    <a:pt x="11835" y="137"/>
                  </a:moveTo>
                  <a:lnTo>
                    <a:pt x="11413" y="57"/>
                  </a:lnTo>
                  <a:lnTo>
                    <a:pt x="11139" y="171"/>
                  </a:lnTo>
                  <a:lnTo>
                    <a:pt x="10774" y="11"/>
                  </a:lnTo>
                  <a:lnTo>
                    <a:pt x="10454" y="0"/>
                  </a:lnTo>
                  <a:lnTo>
                    <a:pt x="9313" y="673"/>
                  </a:lnTo>
                  <a:lnTo>
                    <a:pt x="8571" y="1335"/>
                  </a:lnTo>
                  <a:lnTo>
                    <a:pt x="8286" y="1952"/>
                  </a:lnTo>
                  <a:lnTo>
                    <a:pt x="8046" y="2294"/>
                  </a:lnTo>
                  <a:lnTo>
                    <a:pt x="7624" y="2362"/>
                  </a:lnTo>
                  <a:lnTo>
                    <a:pt x="7453" y="2796"/>
                  </a:lnTo>
                  <a:lnTo>
                    <a:pt x="7362" y="3081"/>
                  </a:lnTo>
                  <a:lnTo>
                    <a:pt x="6848" y="3298"/>
                  </a:lnTo>
                  <a:lnTo>
                    <a:pt x="6220" y="3253"/>
                  </a:lnTo>
                  <a:lnTo>
                    <a:pt x="5867" y="2990"/>
                  </a:lnTo>
                  <a:lnTo>
                    <a:pt x="5536" y="2876"/>
                  </a:lnTo>
                  <a:lnTo>
                    <a:pt x="5148" y="3093"/>
                  </a:lnTo>
                  <a:lnTo>
                    <a:pt x="4942" y="3538"/>
                  </a:lnTo>
                  <a:lnTo>
                    <a:pt x="4554" y="3812"/>
                  </a:lnTo>
                  <a:lnTo>
                    <a:pt x="4155" y="4211"/>
                  </a:lnTo>
                  <a:lnTo>
                    <a:pt x="3584" y="4302"/>
                  </a:lnTo>
                  <a:lnTo>
                    <a:pt x="3424" y="3983"/>
                  </a:lnTo>
                  <a:lnTo>
                    <a:pt x="3527" y="3435"/>
                  </a:lnTo>
                  <a:lnTo>
                    <a:pt x="3105" y="2568"/>
                  </a:lnTo>
                  <a:lnTo>
                    <a:pt x="2900" y="2419"/>
                  </a:lnTo>
                  <a:lnTo>
                    <a:pt x="2740" y="5786"/>
                  </a:lnTo>
                  <a:lnTo>
                    <a:pt x="2032" y="6243"/>
                  </a:lnTo>
                  <a:lnTo>
                    <a:pt x="1610" y="6322"/>
                  </a:lnTo>
                  <a:lnTo>
                    <a:pt x="1142" y="6151"/>
                  </a:lnTo>
                  <a:lnTo>
                    <a:pt x="800" y="6071"/>
                  </a:lnTo>
                  <a:lnTo>
                    <a:pt x="686" y="5695"/>
                  </a:lnTo>
                  <a:lnTo>
                    <a:pt x="389" y="5432"/>
                  </a:lnTo>
                  <a:lnTo>
                    <a:pt x="1" y="5889"/>
                  </a:lnTo>
                  <a:lnTo>
                    <a:pt x="503" y="7064"/>
                  </a:lnTo>
                  <a:lnTo>
                    <a:pt x="503" y="7076"/>
                  </a:lnTo>
                  <a:lnTo>
                    <a:pt x="857" y="7829"/>
                  </a:lnTo>
                  <a:lnTo>
                    <a:pt x="1313" y="8685"/>
                  </a:lnTo>
                  <a:lnTo>
                    <a:pt x="1290" y="9369"/>
                  </a:lnTo>
                  <a:lnTo>
                    <a:pt x="1039" y="9541"/>
                  </a:lnTo>
                  <a:lnTo>
                    <a:pt x="1245" y="10145"/>
                  </a:lnTo>
                  <a:lnTo>
                    <a:pt x="1222" y="10682"/>
                  </a:lnTo>
                  <a:lnTo>
                    <a:pt x="1302" y="10922"/>
                  </a:lnTo>
                  <a:lnTo>
                    <a:pt x="1347" y="10796"/>
                  </a:lnTo>
                  <a:lnTo>
                    <a:pt x="1644" y="11207"/>
                  </a:lnTo>
                  <a:lnTo>
                    <a:pt x="1895" y="11230"/>
                  </a:lnTo>
                  <a:lnTo>
                    <a:pt x="2203" y="11549"/>
                  </a:lnTo>
                  <a:lnTo>
                    <a:pt x="2546" y="11526"/>
                  </a:lnTo>
                  <a:lnTo>
                    <a:pt x="3036" y="11184"/>
                  </a:lnTo>
                  <a:lnTo>
                    <a:pt x="3698" y="11036"/>
                  </a:lnTo>
                  <a:lnTo>
                    <a:pt x="4497" y="10682"/>
                  </a:lnTo>
                  <a:lnTo>
                    <a:pt x="4805" y="10728"/>
                  </a:lnTo>
                  <a:lnTo>
                    <a:pt x="5285" y="10613"/>
                  </a:lnTo>
                  <a:lnTo>
                    <a:pt x="6095" y="10785"/>
                  </a:lnTo>
                  <a:lnTo>
                    <a:pt x="6483" y="10613"/>
                  </a:lnTo>
                  <a:lnTo>
                    <a:pt x="6939" y="10750"/>
                  </a:lnTo>
                  <a:lnTo>
                    <a:pt x="7054" y="10499"/>
                  </a:lnTo>
                  <a:lnTo>
                    <a:pt x="7430" y="10454"/>
                  </a:lnTo>
                  <a:lnTo>
                    <a:pt x="8263" y="10100"/>
                  </a:lnTo>
                  <a:lnTo>
                    <a:pt x="8880" y="9689"/>
                  </a:lnTo>
                  <a:lnTo>
                    <a:pt x="9462" y="9141"/>
                  </a:lnTo>
                  <a:lnTo>
                    <a:pt x="10420" y="8217"/>
                  </a:lnTo>
                  <a:lnTo>
                    <a:pt x="10899" y="7555"/>
                  </a:lnTo>
                  <a:lnTo>
                    <a:pt x="11162" y="7098"/>
                  </a:lnTo>
                  <a:lnTo>
                    <a:pt x="11516" y="6631"/>
                  </a:lnTo>
                  <a:lnTo>
                    <a:pt x="11687" y="6505"/>
                  </a:lnTo>
                  <a:lnTo>
                    <a:pt x="12246" y="6049"/>
                  </a:lnTo>
                  <a:lnTo>
                    <a:pt x="12474" y="5638"/>
                  </a:lnTo>
                  <a:lnTo>
                    <a:pt x="12623" y="4896"/>
                  </a:lnTo>
                  <a:lnTo>
                    <a:pt x="12874" y="4223"/>
                  </a:lnTo>
                  <a:lnTo>
                    <a:pt x="12280" y="4223"/>
                  </a:lnTo>
                  <a:lnTo>
                    <a:pt x="12098" y="4622"/>
                  </a:lnTo>
                  <a:lnTo>
                    <a:pt x="11630" y="4725"/>
                  </a:lnTo>
                  <a:lnTo>
                    <a:pt x="11196" y="4223"/>
                  </a:lnTo>
                  <a:lnTo>
                    <a:pt x="11219" y="3903"/>
                  </a:lnTo>
                  <a:lnTo>
                    <a:pt x="11447" y="3561"/>
                  </a:lnTo>
                  <a:lnTo>
                    <a:pt x="11539" y="3310"/>
                  </a:lnTo>
                  <a:lnTo>
                    <a:pt x="11767" y="3241"/>
                  </a:lnTo>
                  <a:lnTo>
                    <a:pt x="12155" y="3412"/>
                  </a:lnTo>
                  <a:lnTo>
                    <a:pt x="12098" y="3081"/>
                  </a:lnTo>
                  <a:lnTo>
                    <a:pt x="12303" y="2066"/>
                  </a:lnTo>
                  <a:lnTo>
                    <a:pt x="12143" y="1427"/>
                  </a:lnTo>
                  <a:close/>
                  <a:moveTo>
                    <a:pt x="8959" y="7669"/>
                  </a:moveTo>
                  <a:lnTo>
                    <a:pt x="8674" y="7760"/>
                  </a:lnTo>
                  <a:lnTo>
                    <a:pt x="8149" y="7064"/>
                  </a:lnTo>
                  <a:lnTo>
                    <a:pt x="8606" y="6494"/>
                  </a:lnTo>
                  <a:lnTo>
                    <a:pt x="9051" y="6128"/>
                  </a:lnTo>
                  <a:lnTo>
                    <a:pt x="9416" y="5946"/>
                  </a:lnTo>
                  <a:lnTo>
                    <a:pt x="9747" y="6231"/>
                  </a:lnTo>
                  <a:lnTo>
                    <a:pt x="9986" y="6505"/>
                  </a:lnTo>
                  <a:lnTo>
                    <a:pt x="9713" y="6950"/>
                  </a:lnTo>
                  <a:lnTo>
                    <a:pt x="9564" y="7247"/>
                  </a:lnTo>
                  <a:lnTo>
                    <a:pt x="9119" y="738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5"/>
            <p:cNvSpPr/>
            <p:nvPr/>
          </p:nvSpPr>
          <p:spPr>
            <a:xfrm>
              <a:off x="4155075" y="3299275"/>
              <a:ext cx="233975" cy="220275"/>
            </a:xfrm>
            <a:custGeom>
              <a:avLst/>
              <a:gdLst/>
              <a:ahLst/>
              <a:cxnLst/>
              <a:rect l="l" t="t" r="r" b="b"/>
              <a:pathLst>
                <a:path w="9359" h="8811" extrusionOk="0">
                  <a:moveTo>
                    <a:pt x="7258" y="297"/>
                  </a:moveTo>
                  <a:lnTo>
                    <a:pt x="6984" y="229"/>
                  </a:lnTo>
                  <a:lnTo>
                    <a:pt x="7041" y="34"/>
                  </a:lnTo>
                  <a:lnTo>
                    <a:pt x="6904" y="0"/>
                  </a:lnTo>
                  <a:lnTo>
                    <a:pt x="5832" y="149"/>
                  </a:lnTo>
                  <a:lnTo>
                    <a:pt x="5603" y="251"/>
                  </a:lnTo>
                  <a:lnTo>
                    <a:pt x="5375" y="833"/>
                  </a:lnTo>
                  <a:lnTo>
                    <a:pt x="5546" y="1233"/>
                  </a:lnTo>
                  <a:lnTo>
                    <a:pt x="5375" y="2306"/>
                  </a:lnTo>
                  <a:lnTo>
                    <a:pt x="5261" y="3218"/>
                  </a:lnTo>
                  <a:lnTo>
                    <a:pt x="5467" y="3378"/>
                  </a:lnTo>
                  <a:lnTo>
                    <a:pt x="6014" y="3732"/>
                  </a:lnTo>
                  <a:lnTo>
                    <a:pt x="6231" y="3561"/>
                  </a:lnTo>
                  <a:lnTo>
                    <a:pt x="6277" y="4542"/>
                  </a:lnTo>
                  <a:lnTo>
                    <a:pt x="5661" y="4542"/>
                  </a:lnTo>
                  <a:lnTo>
                    <a:pt x="5364" y="4052"/>
                  </a:lnTo>
                  <a:lnTo>
                    <a:pt x="5078" y="3652"/>
                  </a:lnTo>
                  <a:lnTo>
                    <a:pt x="4462" y="3538"/>
                  </a:lnTo>
                  <a:lnTo>
                    <a:pt x="4291" y="3047"/>
                  </a:lnTo>
                  <a:lnTo>
                    <a:pt x="3812" y="3333"/>
                  </a:lnTo>
                  <a:lnTo>
                    <a:pt x="3161" y="3207"/>
                  </a:lnTo>
                  <a:lnTo>
                    <a:pt x="2910" y="2808"/>
                  </a:lnTo>
                  <a:lnTo>
                    <a:pt x="2408" y="2716"/>
                  </a:lnTo>
                  <a:lnTo>
                    <a:pt x="2043" y="2739"/>
                  </a:lnTo>
                  <a:lnTo>
                    <a:pt x="1997" y="2454"/>
                  </a:lnTo>
                  <a:lnTo>
                    <a:pt x="1723" y="2431"/>
                  </a:lnTo>
                  <a:lnTo>
                    <a:pt x="1792" y="2716"/>
                  </a:lnTo>
                  <a:lnTo>
                    <a:pt x="1700" y="3150"/>
                  </a:lnTo>
                  <a:lnTo>
                    <a:pt x="1826" y="3572"/>
                  </a:lnTo>
                  <a:lnTo>
                    <a:pt x="1700" y="3915"/>
                  </a:lnTo>
                  <a:lnTo>
                    <a:pt x="1769" y="4234"/>
                  </a:lnTo>
                  <a:lnTo>
                    <a:pt x="114" y="4223"/>
                  </a:lnTo>
                  <a:lnTo>
                    <a:pt x="0" y="7110"/>
                  </a:lnTo>
                  <a:lnTo>
                    <a:pt x="514" y="7852"/>
                  </a:lnTo>
                  <a:lnTo>
                    <a:pt x="1016" y="8422"/>
                  </a:lnTo>
                  <a:lnTo>
                    <a:pt x="1666" y="8217"/>
                  </a:lnTo>
                  <a:lnTo>
                    <a:pt x="2180" y="8274"/>
                  </a:lnTo>
                  <a:lnTo>
                    <a:pt x="2477" y="8468"/>
                  </a:lnTo>
                  <a:lnTo>
                    <a:pt x="2477" y="8537"/>
                  </a:lnTo>
                  <a:lnTo>
                    <a:pt x="2625" y="8616"/>
                  </a:lnTo>
                  <a:lnTo>
                    <a:pt x="3504" y="8708"/>
                  </a:lnTo>
                  <a:lnTo>
                    <a:pt x="3755" y="8810"/>
                  </a:lnTo>
                  <a:lnTo>
                    <a:pt x="4017" y="8799"/>
                  </a:lnTo>
                  <a:lnTo>
                    <a:pt x="4474" y="8217"/>
                  </a:lnTo>
                  <a:lnTo>
                    <a:pt x="5204" y="7452"/>
                  </a:lnTo>
                  <a:lnTo>
                    <a:pt x="5489" y="7384"/>
                  </a:lnTo>
                  <a:lnTo>
                    <a:pt x="5592" y="7076"/>
                  </a:lnTo>
                  <a:lnTo>
                    <a:pt x="6060" y="6711"/>
                  </a:lnTo>
                  <a:lnTo>
                    <a:pt x="6665" y="6585"/>
                  </a:lnTo>
                  <a:lnTo>
                    <a:pt x="6619" y="5946"/>
                  </a:lnTo>
                  <a:lnTo>
                    <a:pt x="9061" y="5204"/>
                  </a:lnTo>
                  <a:lnTo>
                    <a:pt x="8639" y="4965"/>
                  </a:lnTo>
                  <a:lnTo>
                    <a:pt x="8913" y="4120"/>
                  </a:lnTo>
                  <a:lnTo>
                    <a:pt x="9175" y="3801"/>
                  </a:lnTo>
                  <a:lnTo>
                    <a:pt x="9039" y="3047"/>
                  </a:lnTo>
                  <a:lnTo>
                    <a:pt x="9210" y="2317"/>
                  </a:lnTo>
                  <a:lnTo>
                    <a:pt x="9358" y="2066"/>
                  </a:lnTo>
                  <a:lnTo>
                    <a:pt x="9187" y="1290"/>
                  </a:lnTo>
                  <a:lnTo>
                    <a:pt x="8810" y="890"/>
                  </a:lnTo>
                  <a:lnTo>
                    <a:pt x="8354" y="628"/>
                  </a:lnTo>
                  <a:lnTo>
                    <a:pt x="7863" y="468"/>
                  </a:lnTo>
                  <a:lnTo>
                    <a:pt x="7544" y="308"/>
                  </a:lnTo>
                  <a:lnTo>
                    <a:pt x="7498" y="286"/>
                  </a:lnTo>
                  <a:lnTo>
                    <a:pt x="7498" y="286"/>
                  </a:lnTo>
                  <a:lnTo>
                    <a:pt x="7578" y="434"/>
                  </a:lnTo>
                  <a:lnTo>
                    <a:pt x="7429" y="4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5"/>
            <p:cNvSpPr/>
            <p:nvPr/>
          </p:nvSpPr>
          <p:spPr>
            <a:xfrm>
              <a:off x="4220675" y="3463900"/>
              <a:ext cx="150950" cy="153800"/>
            </a:xfrm>
            <a:custGeom>
              <a:avLst/>
              <a:gdLst/>
              <a:ahLst/>
              <a:cxnLst/>
              <a:rect l="l" t="t" r="r" b="b"/>
              <a:pathLst>
                <a:path w="6038" h="6152" extrusionOk="0">
                  <a:moveTo>
                    <a:pt x="4497" y="6117"/>
                  </a:moveTo>
                  <a:lnTo>
                    <a:pt x="5376" y="5090"/>
                  </a:lnTo>
                  <a:lnTo>
                    <a:pt x="5604" y="4439"/>
                  </a:lnTo>
                  <a:lnTo>
                    <a:pt x="5730" y="4348"/>
                  </a:lnTo>
                  <a:lnTo>
                    <a:pt x="5844" y="3823"/>
                  </a:lnTo>
                  <a:lnTo>
                    <a:pt x="5730" y="3549"/>
                  </a:lnTo>
                  <a:lnTo>
                    <a:pt x="5810" y="2876"/>
                  </a:lnTo>
                  <a:lnTo>
                    <a:pt x="5992" y="2248"/>
                  </a:lnTo>
                  <a:lnTo>
                    <a:pt x="6038" y="1096"/>
                  </a:lnTo>
                  <a:lnTo>
                    <a:pt x="5638" y="810"/>
                  </a:lnTo>
                  <a:lnTo>
                    <a:pt x="5262" y="742"/>
                  </a:lnTo>
                  <a:lnTo>
                    <a:pt x="5102" y="514"/>
                  </a:lnTo>
                  <a:lnTo>
                    <a:pt x="4737" y="331"/>
                  </a:lnTo>
                  <a:lnTo>
                    <a:pt x="4075" y="342"/>
                  </a:lnTo>
                  <a:lnTo>
                    <a:pt x="4041" y="0"/>
                  </a:lnTo>
                  <a:lnTo>
                    <a:pt x="3436" y="126"/>
                  </a:lnTo>
                  <a:lnTo>
                    <a:pt x="2968" y="491"/>
                  </a:lnTo>
                  <a:lnTo>
                    <a:pt x="2865" y="799"/>
                  </a:lnTo>
                  <a:lnTo>
                    <a:pt x="2580" y="867"/>
                  </a:lnTo>
                  <a:lnTo>
                    <a:pt x="1850" y="1632"/>
                  </a:lnTo>
                  <a:lnTo>
                    <a:pt x="1393" y="2214"/>
                  </a:lnTo>
                  <a:lnTo>
                    <a:pt x="1131" y="2225"/>
                  </a:lnTo>
                  <a:lnTo>
                    <a:pt x="880" y="2123"/>
                  </a:lnTo>
                  <a:lnTo>
                    <a:pt x="1" y="2020"/>
                  </a:lnTo>
                  <a:lnTo>
                    <a:pt x="275" y="2750"/>
                  </a:lnTo>
                  <a:lnTo>
                    <a:pt x="423" y="2910"/>
                  </a:lnTo>
                  <a:lnTo>
                    <a:pt x="651" y="3435"/>
                  </a:lnTo>
                  <a:lnTo>
                    <a:pt x="1507" y="4439"/>
                  </a:lnTo>
                  <a:lnTo>
                    <a:pt x="1838" y="4542"/>
                  </a:lnTo>
                  <a:lnTo>
                    <a:pt x="1827" y="4850"/>
                  </a:lnTo>
                  <a:lnTo>
                    <a:pt x="2044" y="5432"/>
                  </a:lnTo>
                  <a:lnTo>
                    <a:pt x="2637" y="5569"/>
                  </a:lnTo>
                  <a:lnTo>
                    <a:pt x="3128" y="5980"/>
                  </a:lnTo>
                  <a:lnTo>
                    <a:pt x="3436" y="5991"/>
                  </a:lnTo>
                  <a:lnTo>
                    <a:pt x="3813" y="6151"/>
                  </a:lnTo>
                  <a:lnTo>
                    <a:pt x="4075" y="60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5"/>
            <p:cNvSpPr/>
            <p:nvPr/>
          </p:nvSpPr>
          <p:spPr>
            <a:xfrm>
              <a:off x="4542225" y="2839350"/>
              <a:ext cx="197750" cy="311025"/>
            </a:xfrm>
            <a:custGeom>
              <a:avLst/>
              <a:gdLst/>
              <a:ahLst/>
              <a:cxnLst/>
              <a:rect l="l" t="t" r="r" b="b"/>
              <a:pathLst>
                <a:path w="7910" h="12441" extrusionOk="0">
                  <a:moveTo>
                    <a:pt x="2363" y="1427"/>
                  </a:moveTo>
                  <a:lnTo>
                    <a:pt x="1986" y="1051"/>
                  </a:lnTo>
                  <a:lnTo>
                    <a:pt x="1815" y="674"/>
                  </a:lnTo>
                  <a:lnTo>
                    <a:pt x="1564" y="503"/>
                  </a:lnTo>
                  <a:lnTo>
                    <a:pt x="1279" y="994"/>
                  </a:lnTo>
                  <a:lnTo>
                    <a:pt x="1119" y="1313"/>
                  </a:lnTo>
                  <a:lnTo>
                    <a:pt x="1427" y="1815"/>
                  </a:lnTo>
                  <a:lnTo>
                    <a:pt x="1735" y="2260"/>
                  </a:lnTo>
                  <a:lnTo>
                    <a:pt x="2043" y="2569"/>
                  </a:lnTo>
                  <a:lnTo>
                    <a:pt x="4679" y="3653"/>
                  </a:lnTo>
                  <a:lnTo>
                    <a:pt x="5364" y="3641"/>
                  </a:lnTo>
                  <a:lnTo>
                    <a:pt x="3173" y="6369"/>
                  </a:lnTo>
                  <a:lnTo>
                    <a:pt x="2112" y="6414"/>
                  </a:lnTo>
                  <a:lnTo>
                    <a:pt x="1416" y="7054"/>
                  </a:lnTo>
                  <a:lnTo>
                    <a:pt x="902" y="7065"/>
                  </a:lnTo>
                  <a:lnTo>
                    <a:pt x="685" y="7350"/>
                  </a:lnTo>
                  <a:lnTo>
                    <a:pt x="0" y="8377"/>
                  </a:lnTo>
                  <a:lnTo>
                    <a:pt x="35" y="11687"/>
                  </a:lnTo>
                  <a:lnTo>
                    <a:pt x="503" y="12440"/>
                  </a:lnTo>
                  <a:lnTo>
                    <a:pt x="685" y="12235"/>
                  </a:lnTo>
                  <a:lnTo>
                    <a:pt x="879" y="11744"/>
                  </a:lnTo>
                  <a:lnTo>
                    <a:pt x="1746" y="10648"/>
                  </a:lnTo>
                  <a:lnTo>
                    <a:pt x="2500" y="9964"/>
                  </a:lnTo>
                  <a:lnTo>
                    <a:pt x="3687" y="9051"/>
                  </a:lnTo>
                  <a:lnTo>
                    <a:pt x="4485" y="8320"/>
                  </a:lnTo>
                  <a:lnTo>
                    <a:pt x="5398" y="7076"/>
                  </a:lnTo>
                  <a:lnTo>
                    <a:pt x="6060" y="6072"/>
                  </a:lnTo>
                  <a:lnTo>
                    <a:pt x="6722" y="4737"/>
                  </a:lnTo>
                  <a:lnTo>
                    <a:pt x="7179" y="3573"/>
                  </a:lnTo>
                  <a:lnTo>
                    <a:pt x="7532" y="2557"/>
                  </a:lnTo>
                  <a:lnTo>
                    <a:pt x="7715" y="1587"/>
                  </a:lnTo>
                  <a:lnTo>
                    <a:pt x="7875" y="1256"/>
                  </a:lnTo>
                  <a:lnTo>
                    <a:pt x="7852" y="777"/>
                  </a:lnTo>
                  <a:lnTo>
                    <a:pt x="7909" y="252"/>
                  </a:lnTo>
                  <a:lnTo>
                    <a:pt x="7875" y="1"/>
                  </a:lnTo>
                  <a:lnTo>
                    <a:pt x="7578" y="1"/>
                  </a:lnTo>
                  <a:lnTo>
                    <a:pt x="7202" y="320"/>
                  </a:lnTo>
                  <a:lnTo>
                    <a:pt x="6791" y="400"/>
                  </a:lnTo>
                  <a:lnTo>
                    <a:pt x="6437" y="537"/>
                  </a:lnTo>
                  <a:lnTo>
                    <a:pt x="6174" y="560"/>
                  </a:lnTo>
                  <a:lnTo>
                    <a:pt x="6174" y="560"/>
                  </a:lnTo>
                  <a:lnTo>
                    <a:pt x="5718" y="594"/>
                  </a:lnTo>
                  <a:lnTo>
                    <a:pt x="5455" y="743"/>
                  </a:lnTo>
                  <a:lnTo>
                    <a:pt x="5056" y="823"/>
                  </a:lnTo>
                  <a:lnTo>
                    <a:pt x="4371" y="1085"/>
                  </a:lnTo>
                  <a:lnTo>
                    <a:pt x="3493" y="1199"/>
                  </a:lnTo>
                  <a:lnTo>
                    <a:pt x="2751" y="142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5"/>
            <p:cNvSpPr/>
            <p:nvPr/>
          </p:nvSpPr>
          <p:spPr>
            <a:xfrm>
              <a:off x="2628975" y="2981450"/>
              <a:ext cx="58225" cy="84175"/>
            </a:xfrm>
            <a:custGeom>
              <a:avLst/>
              <a:gdLst/>
              <a:ahLst/>
              <a:cxnLst/>
              <a:rect l="l" t="t" r="r" b="b"/>
              <a:pathLst>
                <a:path w="2329" h="3367" extrusionOk="0">
                  <a:moveTo>
                    <a:pt x="1575" y="2956"/>
                  </a:moveTo>
                  <a:lnTo>
                    <a:pt x="1826" y="2283"/>
                  </a:lnTo>
                  <a:lnTo>
                    <a:pt x="2328" y="1449"/>
                  </a:lnTo>
                  <a:lnTo>
                    <a:pt x="2203" y="1084"/>
                  </a:lnTo>
                  <a:lnTo>
                    <a:pt x="1370" y="308"/>
                  </a:lnTo>
                  <a:lnTo>
                    <a:pt x="788" y="103"/>
                  </a:lnTo>
                  <a:lnTo>
                    <a:pt x="514" y="0"/>
                  </a:lnTo>
                  <a:lnTo>
                    <a:pt x="69" y="788"/>
                  </a:lnTo>
                  <a:lnTo>
                    <a:pt x="126" y="1415"/>
                  </a:lnTo>
                  <a:lnTo>
                    <a:pt x="434" y="1940"/>
                  </a:lnTo>
                  <a:lnTo>
                    <a:pt x="286" y="2328"/>
                  </a:lnTo>
                  <a:lnTo>
                    <a:pt x="206" y="2739"/>
                  </a:lnTo>
                  <a:lnTo>
                    <a:pt x="0" y="3138"/>
                  </a:lnTo>
                  <a:lnTo>
                    <a:pt x="343" y="3321"/>
                  </a:lnTo>
                  <a:lnTo>
                    <a:pt x="594" y="3070"/>
                  </a:lnTo>
                  <a:lnTo>
                    <a:pt x="776" y="3104"/>
                  </a:lnTo>
                  <a:lnTo>
                    <a:pt x="879" y="3367"/>
                  </a:lnTo>
                  <a:lnTo>
                    <a:pt x="1267" y="328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5"/>
            <p:cNvSpPr/>
            <p:nvPr/>
          </p:nvSpPr>
          <p:spPr>
            <a:xfrm>
              <a:off x="3640650" y="1956900"/>
              <a:ext cx="255375" cy="215450"/>
            </a:xfrm>
            <a:custGeom>
              <a:avLst/>
              <a:gdLst/>
              <a:ahLst/>
              <a:cxnLst/>
              <a:rect l="l" t="t" r="r" b="b"/>
              <a:pathLst>
                <a:path w="10215" h="8618" extrusionOk="0">
                  <a:moveTo>
                    <a:pt x="10215" y="7932"/>
                  </a:moveTo>
                  <a:lnTo>
                    <a:pt x="10066" y="7191"/>
                  </a:lnTo>
                  <a:lnTo>
                    <a:pt x="9610" y="7510"/>
                  </a:lnTo>
                  <a:lnTo>
                    <a:pt x="9462" y="7841"/>
                  </a:lnTo>
                  <a:lnTo>
                    <a:pt x="9667" y="8446"/>
                  </a:lnTo>
                  <a:lnTo>
                    <a:pt x="10009" y="8617"/>
                  </a:lnTo>
                  <a:close/>
                  <a:moveTo>
                    <a:pt x="5730" y="663"/>
                  </a:moveTo>
                  <a:lnTo>
                    <a:pt x="5387" y="321"/>
                  </a:lnTo>
                  <a:lnTo>
                    <a:pt x="5068" y="309"/>
                  </a:lnTo>
                  <a:lnTo>
                    <a:pt x="4965" y="1"/>
                  </a:lnTo>
                  <a:lnTo>
                    <a:pt x="4360" y="172"/>
                  </a:lnTo>
                  <a:lnTo>
                    <a:pt x="4155" y="891"/>
                  </a:lnTo>
                  <a:lnTo>
                    <a:pt x="2546" y="1576"/>
                  </a:lnTo>
                  <a:lnTo>
                    <a:pt x="1884" y="1211"/>
                  </a:lnTo>
                  <a:lnTo>
                    <a:pt x="2089" y="2204"/>
                  </a:lnTo>
                  <a:lnTo>
                    <a:pt x="914" y="1975"/>
                  </a:lnTo>
                  <a:lnTo>
                    <a:pt x="1" y="2158"/>
                  </a:lnTo>
                  <a:lnTo>
                    <a:pt x="58" y="2820"/>
                  </a:lnTo>
                  <a:lnTo>
                    <a:pt x="1131" y="3162"/>
                  </a:lnTo>
                  <a:lnTo>
                    <a:pt x="1644" y="3607"/>
                  </a:lnTo>
                  <a:lnTo>
                    <a:pt x="2375" y="4532"/>
                  </a:lnTo>
                  <a:lnTo>
                    <a:pt x="2226" y="6289"/>
                  </a:lnTo>
                  <a:lnTo>
                    <a:pt x="1850" y="6814"/>
                  </a:lnTo>
                  <a:lnTo>
                    <a:pt x="2135" y="7156"/>
                  </a:lnTo>
                  <a:lnTo>
                    <a:pt x="3470" y="7556"/>
                  </a:lnTo>
                  <a:lnTo>
                    <a:pt x="3744" y="7373"/>
                  </a:lnTo>
                  <a:lnTo>
                    <a:pt x="4554" y="7773"/>
                  </a:lnTo>
                  <a:lnTo>
                    <a:pt x="5410" y="7659"/>
                  </a:lnTo>
                  <a:lnTo>
                    <a:pt x="5479" y="7134"/>
                  </a:lnTo>
                  <a:lnTo>
                    <a:pt x="6540" y="6848"/>
                  </a:lnTo>
                  <a:lnTo>
                    <a:pt x="7967" y="7077"/>
                  </a:lnTo>
                  <a:lnTo>
                    <a:pt x="8606" y="6586"/>
                  </a:lnTo>
                  <a:lnTo>
                    <a:pt x="8674" y="6198"/>
                  </a:lnTo>
                  <a:lnTo>
                    <a:pt x="8298" y="6084"/>
                  </a:lnTo>
                  <a:lnTo>
                    <a:pt x="8081" y="5399"/>
                  </a:lnTo>
                  <a:lnTo>
                    <a:pt x="8320" y="5148"/>
                  </a:lnTo>
                  <a:lnTo>
                    <a:pt x="8092" y="4806"/>
                  </a:lnTo>
                  <a:lnTo>
                    <a:pt x="8126" y="4566"/>
                  </a:lnTo>
                  <a:lnTo>
                    <a:pt x="7864" y="4178"/>
                  </a:lnTo>
                  <a:lnTo>
                    <a:pt x="7522" y="4303"/>
                  </a:lnTo>
                  <a:lnTo>
                    <a:pt x="7522" y="3904"/>
                  </a:lnTo>
                  <a:lnTo>
                    <a:pt x="8024" y="3402"/>
                  </a:lnTo>
                  <a:lnTo>
                    <a:pt x="7989" y="3174"/>
                  </a:lnTo>
                  <a:lnTo>
                    <a:pt x="8320" y="3265"/>
                  </a:lnTo>
                  <a:lnTo>
                    <a:pt x="8503" y="3117"/>
                  </a:lnTo>
                  <a:lnTo>
                    <a:pt x="8583" y="2477"/>
                  </a:lnTo>
                  <a:lnTo>
                    <a:pt x="8902" y="1884"/>
                  </a:lnTo>
                  <a:lnTo>
                    <a:pt x="7887" y="1713"/>
                  </a:lnTo>
                  <a:lnTo>
                    <a:pt x="7544" y="1485"/>
                  </a:lnTo>
                  <a:lnTo>
                    <a:pt x="7350" y="1496"/>
                  </a:lnTo>
                  <a:lnTo>
                    <a:pt x="7191" y="1427"/>
                  </a:lnTo>
                  <a:lnTo>
                    <a:pt x="6563" y="1028"/>
                  </a:lnTo>
                  <a:lnTo>
                    <a:pt x="6209" y="10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5"/>
            <p:cNvSpPr/>
            <p:nvPr/>
          </p:nvSpPr>
          <p:spPr>
            <a:xfrm>
              <a:off x="3550500" y="2120100"/>
              <a:ext cx="250800" cy="176350"/>
            </a:xfrm>
            <a:custGeom>
              <a:avLst/>
              <a:gdLst/>
              <a:ahLst/>
              <a:cxnLst/>
              <a:rect l="l" t="t" r="r" b="b"/>
              <a:pathLst>
                <a:path w="10032" h="7054" extrusionOk="0">
                  <a:moveTo>
                    <a:pt x="8023" y="4520"/>
                  </a:moveTo>
                  <a:lnTo>
                    <a:pt x="8023" y="4497"/>
                  </a:lnTo>
                  <a:lnTo>
                    <a:pt x="7944" y="4497"/>
                  </a:lnTo>
                  <a:lnTo>
                    <a:pt x="7909" y="4440"/>
                  </a:lnTo>
                  <a:lnTo>
                    <a:pt x="7886" y="4463"/>
                  </a:lnTo>
                  <a:lnTo>
                    <a:pt x="7875" y="4497"/>
                  </a:lnTo>
                  <a:lnTo>
                    <a:pt x="7875" y="4520"/>
                  </a:lnTo>
                  <a:lnTo>
                    <a:pt x="7944" y="4520"/>
                  </a:lnTo>
                  <a:lnTo>
                    <a:pt x="8001" y="4543"/>
                  </a:lnTo>
                  <a:close/>
                  <a:moveTo>
                    <a:pt x="7909" y="4292"/>
                  </a:moveTo>
                  <a:lnTo>
                    <a:pt x="7944" y="4292"/>
                  </a:lnTo>
                  <a:lnTo>
                    <a:pt x="8035" y="4189"/>
                  </a:lnTo>
                  <a:lnTo>
                    <a:pt x="8035" y="4155"/>
                  </a:lnTo>
                  <a:lnTo>
                    <a:pt x="7989" y="4121"/>
                  </a:lnTo>
                  <a:lnTo>
                    <a:pt x="7829" y="4155"/>
                  </a:lnTo>
                  <a:lnTo>
                    <a:pt x="7807" y="4189"/>
                  </a:lnTo>
                  <a:lnTo>
                    <a:pt x="7807" y="4235"/>
                  </a:lnTo>
                  <a:lnTo>
                    <a:pt x="7761" y="4257"/>
                  </a:lnTo>
                  <a:lnTo>
                    <a:pt x="7749" y="4315"/>
                  </a:lnTo>
                  <a:lnTo>
                    <a:pt x="7761" y="4337"/>
                  </a:lnTo>
                  <a:lnTo>
                    <a:pt x="7875" y="4349"/>
                  </a:lnTo>
                  <a:close/>
                  <a:moveTo>
                    <a:pt x="5456" y="286"/>
                  </a:moveTo>
                  <a:lnTo>
                    <a:pt x="4280" y="263"/>
                  </a:lnTo>
                  <a:lnTo>
                    <a:pt x="3675" y="297"/>
                  </a:lnTo>
                  <a:lnTo>
                    <a:pt x="2911" y="161"/>
                  </a:lnTo>
                  <a:lnTo>
                    <a:pt x="1941" y="161"/>
                  </a:lnTo>
                  <a:lnTo>
                    <a:pt x="1062" y="1"/>
                  </a:lnTo>
                  <a:lnTo>
                    <a:pt x="1" y="640"/>
                  </a:lnTo>
                  <a:lnTo>
                    <a:pt x="286" y="1016"/>
                  </a:lnTo>
                  <a:lnTo>
                    <a:pt x="229" y="1644"/>
                  </a:lnTo>
                  <a:lnTo>
                    <a:pt x="503" y="1416"/>
                  </a:lnTo>
                  <a:lnTo>
                    <a:pt x="799" y="1290"/>
                  </a:lnTo>
                  <a:lnTo>
                    <a:pt x="971" y="1724"/>
                  </a:lnTo>
                  <a:lnTo>
                    <a:pt x="1404" y="1724"/>
                  </a:lnTo>
                  <a:lnTo>
                    <a:pt x="1530" y="1610"/>
                  </a:lnTo>
                  <a:lnTo>
                    <a:pt x="1952" y="1644"/>
                  </a:lnTo>
                  <a:lnTo>
                    <a:pt x="2146" y="2089"/>
                  </a:lnTo>
                  <a:lnTo>
                    <a:pt x="1804" y="2329"/>
                  </a:lnTo>
                  <a:lnTo>
                    <a:pt x="1770" y="3025"/>
                  </a:lnTo>
                  <a:lnTo>
                    <a:pt x="1644" y="3151"/>
                  </a:lnTo>
                  <a:lnTo>
                    <a:pt x="1598" y="3584"/>
                  </a:lnTo>
                  <a:lnTo>
                    <a:pt x="1290" y="3653"/>
                  </a:lnTo>
                  <a:lnTo>
                    <a:pt x="1575" y="4189"/>
                  </a:lnTo>
                  <a:lnTo>
                    <a:pt x="1347" y="4805"/>
                  </a:lnTo>
                  <a:lnTo>
                    <a:pt x="1598" y="5079"/>
                  </a:lnTo>
                  <a:lnTo>
                    <a:pt x="1484" y="5319"/>
                  </a:lnTo>
                  <a:lnTo>
                    <a:pt x="1199" y="5673"/>
                  </a:lnTo>
                  <a:lnTo>
                    <a:pt x="1256" y="5981"/>
                  </a:lnTo>
                  <a:lnTo>
                    <a:pt x="1941" y="6118"/>
                  </a:lnTo>
                  <a:lnTo>
                    <a:pt x="2135" y="6654"/>
                  </a:lnTo>
                  <a:lnTo>
                    <a:pt x="2420" y="6962"/>
                  </a:lnTo>
                  <a:lnTo>
                    <a:pt x="2785" y="7053"/>
                  </a:lnTo>
                  <a:lnTo>
                    <a:pt x="3082" y="6688"/>
                  </a:lnTo>
                  <a:lnTo>
                    <a:pt x="3550" y="6369"/>
                  </a:lnTo>
                  <a:lnTo>
                    <a:pt x="4269" y="6380"/>
                  </a:lnTo>
                  <a:lnTo>
                    <a:pt x="5216" y="6380"/>
                  </a:lnTo>
                  <a:lnTo>
                    <a:pt x="5764" y="5661"/>
                  </a:lnTo>
                  <a:lnTo>
                    <a:pt x="6323" y="5479"/>
                  </a:lnTo>
                  <a:lnTo>
                    <a:pt x="6494" y="4885"/>
                  </a:lnTo>
                  <a:lnTo>
                    <a:pt x="6916" y="4463"/>
                  </a:lnTo>
                  <a:lnTo>
                    <a:pt x="6631" y="3938"/>
                  </a:lnTo>
                  <a:lnTo>
                    <a:pt x="6916" y="3208"/>
                  </a:lnTo>
                  <a:lnTo>
                    <a:pt x="7361" y="2717"/>
                  </a:lnTo>
                  <a:lnTo>
                    <a:pt x="7430" y="2409"/>
                  </a:lnTo>
                  <a:lnTo>
                    <a:pt x="8377" y="2226"/>
                  </a:lnTo>
                  <a:lnTo>
                    <a:pt x="9062" y="1621"/>
                  </a:lnTo>
                  <a:lnTo>
                    <a:pt x="9016" y="1131"/>
                  </a:lnTo>
                  <a:lnTo>
                    <a:pt x="8160" y="1245"/>
                  </a:lnTo>
                  <a:lnTo>
                    <a:pt x="7350" y="845"/>
                  </a:lnTo>
                  <a:lnTo>
                    <a:pt x="7076" y="1028"/>
                  </a:lnTo>
                  <a:lnTo>
                    <a:pt x="5730" y="628"/>
                  </a:lnTo>
                  <a:close/>
                  <a:moveTo>
                    <a:pt x="9165" y="3516"/>
                  </a:moveTo>
                  <a:lnTo>
                    <a:pt x="9176" y="3470"/>
                  </a:lnTo>
                  <a:lnTo>
                    <a:pt x="9187" y="3436"/>
                  </a:lnTo>
                  <a:lnTo>
                    <a:pt x="9199" y="3424"/>
                  </a:lnTo>
                  <a:lnTo>
                    <a:pt x="9176" y="3402"/>
                  </a:lnTo>
                  <a:lnTo>
                    <a:pt x="9176" y="3379"/>
                  </a:lnTo>
                  <a:lnTo>
                    <a:pt x="9199" y="3356"/>
                  </a:lnTo>
                  <a:lnTo>
                    <a:pt x="9176" y="3333"/>
                  </a:lnTo>
                  <a:lnTo>
                    <a:pt x="8993" y="3390"/>
                  </a:lnTo>
                  <a:lnTo>
                    <a:pt x="8891" y="3447"/>
                  </a:lnTo>
                  <a:lnTo>
                    <a:pt x="8594" y="3664"/>
                  </a:lnTo>
                  <a:lnTo>
                    <a:pt x="8594" y="3710"/>
                  </a:lnTo>
                  <a:lnTo>
                    <a:pt x="8605" y="3733"/>
                  </a:lnTo>
                  <a:lnTo>
                    <a:pt x="8662" y="3733"/>
                  </a:lnTo>
                  <a:lnTo>
                    <a:pt x="8685" y="3790"/>
                  </a:lnTo>
                  <a:lnTo>
                    <a:pt x="8742" y="3733"/>
                  </a:lnTo>
                  <a:lnTo>
                    <a:pt x="8788" y="3721"/>
                  </a:lnTo>
                  <a:lnTo>
                    <a:pt x="8834" y="3733"/>
                  </a:lnTo>
                  <a:lnTo>
                    <a:pt x="8868" y="3767"/>
                  </a:lnTo>
                  <a:lnTo>
                    <a:pt x="8891" y="3847"/>
                  </a:lnTo>
                  <a:lnTo>
                    <a:pt x="8902" y="3881"/>
                  </a:lnTo>
                  <a:lnTo>
                    <a:pt x="8993" y="3892"/>
                  </a:lnTo>
                  <a:lnTo>
                    <a:pt x="9119" y="3949"/>
                  </a:lnTo>
                  <a:lnTo>
                    <a:pt x="9176" y="3927"/>
                  </a:lnTo>
                  <a:lnTo>
                    <a:pt x="9244" y="3881"/>
                  </a:lnTo>
                  <a:lnTo>
                    <a:pt x="9279" y="3790"/>
                  </a:lnTo>
                  <a:lnTo>
                    <a:pt x="9313" y="3721"/>
                  </a:lnTo>
                  <a:lnTo>
                    <a:pt x="9359" y="3653"/>
                  </a:lnTo>
                  <a:lnTo>
                    <a:pt x="9404" y="3596"/>
                  </a:lnTo>
                  <a:lnTo>
                    <a:pt x="9381" y="3539"/>
                  </a:lnTo>
                  <a:lnTo>
                    <a:pt x="9347" y="3527"/>
                  </a:lnTo>
                  <a:lnTo>
                    <a:pt x="9302" y="3504"/>
                  </a:lnTo>
                  <a:lnTo>
                    <a:pt x="9233" y="3539"/>
                  </a:lnTo>
                  <a:close/>
                  <a:moveTo>
                    <a:pt x="10021" y="3470"/>
                  </a:moveTo>
                  <a:lnTo>
                    <a:pt x="10032" y="3413"/>
                  </a:lnTo>
                  <a:lnTo>
                    <a:pt x="10032" y="3402"/>
                  </a:lnTo>
                  <a:lnTo>
                    <a:pt x="9963" y="3299"/>
                  </a:lnTo>
                  <a:lnTo>
                    <a:pt x="9827" y="3253"/>
                  </a:lnTo>
                  <a:lnTo>
                    <a:pt x="9690" y="3265"/>
                  </a:lnTo>
                  <a:lnTo>
                    <a:pt x="9678" y="3287"/>
                  </a:lnTo>
                  <a:lnTo>
                    <a:pt x="9678" y="3345"/>
                  </a:lnTo>
                  <a:lnTo>
                    <a:pt x="9690" y="3356"/>
                  </a:lnTo>
                  <a:lnTo>
                    <a:pt x="9769" y="3367"/>
                  </a:lnTo>
                  <a:lnTo>
                    <a:pt x="9998" y="347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5"/>
            <p:cNvSpPr/>
            <p:nvPr/>
          </p:nvSpPr>
          <p:spPr>
            <a:xfrm>
              <a:off x="2326825" y="2825950"/>
              <a:ext cx="3450" cy="4300"/>
            </a:xfrm>
            <a:custGeom>
              <a:avLst/>
              <a:gdLst/>
              <a:ahLst/>
              <a:cxnLst/>
              <a:rect l="l" t="t" r="r" b="b"/>
              <a:pathLst>
                <a:path w="138" h="172" extrusionOk="0">
                  <a:moveTo>
                    <a:pt x="138" y="137"/>
                  </a:moveTo>
                  <a:lnTo>
                    <a:pt x="115" y="126"/>
                  </a:lnTo>
                  <a:lnTo>
                    <a:pt x="81" y="35"/>
                  </a:lnTo>
                  <a:lnTo>
                    <a:pt x="35" y="0"/>
                  </a:lnTo>
                  <a:lnTo>
                    <a:pt x="24" y="12"/>
                  </a:lnTo>
                  <a:lnTo>
                    <a:pt x="1" y="58"/>
                  </a:lnTo>
                  <a:lnTo>
                    <a:pt x="46" y="103"/>
                  </a:lnTo>
                  <a:lnTo>
                    <a:pt x="92" y="149"/>
                  </a:lnTo>
                  <a:lnTo>
                    <a:pt x="126" y="17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5"/>
            <p:cNvSpPr/>
            <p:nvPr/>
          </p:nvSpPr>
          <p:spPr>
            <a:xfrm>
              <a:off x="2474325" y="2697550"/>
              <a:ext cx="3450" cy="2025"/>
            </a:xfrm>
            <a:custGeom>
              <a:avLst/>
              <a:gdLst/>
              <a:ahLst/>
              <a:cxnLst/>
              <a:rect l="l" t="t" r="r" b="b"/>
              <a:pathLst>
                <a:path w="138" h="81" extrusionOk="0">
                  <a:moveTo>
                    <a:pt x="126" y="47"/>
                  </a:moveTo>
                  <a:lnTo>
                    <a:pt x="138" y="12"/>
                  </a:lnTo>
                  <a:lnTo>
                    <a:pt x="104" y="1"/>
                  </a:lnTo>
                  <a:lnTo>
                    <a:pt x="1" y="69"/>
                  </a:lnTo>
                  <a:lnTo>
                    <a:pt x="1" y="8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5"/>
            <p:cNvSpPr/>
            <p:nvPr/>
          </p:nvSpPr>
          <p:spPr>
            <a:xfrm>
              <a:off x="3747075" y="2144350"/>
              <a:ext cx="6025" cy="4600"/>
            </a:xfrm>
            <a:custGeom>
              <a:avLst/>
              <a:gdLst/>
              <a:ahLst/>
              <a:cxnLst/>
              <a:rect l="l" t="t" r="r" b="b"/>
              <a:pathLst>
                <a:path w="241" h="184" extrusionOk="0">
                  <a:moveTo>
                    <a:pt x="217" y="126"/>
                  </a:moveTo>
                  <a:lnTo>
                    <a:pt x="229" y="103"/>
                  </a:lnTo>
                  <a:lnTo>
                    <a:pt x="240" y="69"/>
                  </a:lnTo>
                  <a:lnTo>
                    <a:pt x="240" y="58"/>
                  </a:lnTo>
                  <a:lnTo>
                    <a:pt x="217" y="46"/>
                  </a:lnTo>
                  <a:lnTo>
                    <a:pt x="115" y="12"/>
                  </a:lnTo>
                  <a:lnTo>
                    <a:pt x="69" y="1"/>
                  </a:lnTo>
                  <a:lnTo>
                    <a:pt x="46" y="12"/>
                  </a:lnTo>
                  <a:lnTo>
                    <a:pt x="12" y="46"/>
                  </a:lnTo>
                  <a:lnTo>
                    <a:pt x="1" y="81"/>
                  </a:lnTo>
                  <a:lnTo>
                    <a:pt x="12" y="103"/>
                  </a:lnTo>
                  <a:lnTo>
                    <a:pt x="12" y="126"/>
                  </a:lnTo>
                  <a:lnTo>
                    <a:pt x="12" y="161"/>
                  </a:lnTo>
                  <a:lnTo>
                    <a:pt x="23" y="183"/>
                  </a:lnTo>
                  <a:lnTo>
                    <a:pt x="58" y="183"/>
                  </a:lnTo>
                  <a:lnTo>
                    <a:pt x="81" y="183"/>
                  </a:lnTo>
                  <a:lnTo>
                    <a:pt x="126" y="172"/>
                  </a:lnTo>
                  <a:lnTo>
                    <a:pt x="195" y="12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5"/>
            <p:cNvSpPr/>
            <p:nvPr/>
          </p:nvSpPr>
          <p:spPr>
            <a:xfrm>
              <a:off x="2497150" y="2710400"/>
              <a:ext cx="3750" cy="16000"/>
            </a:xfrm>
            <a:custGeom>
              <a:avLst/>
              <a:gdLst/>
              <a:ahLst/>
              <a:cxnLst/>
              <a:rect l="l" t="t" r="r" b="b"/>
              <a:pathLst>
                <a:path w="150" h="640" extrusionOk="0">
                  <a:moveTo>
                    <a:pt x="126" y="617"/>
                  </a:moveTo>
                  <a:lnTo>
                    <a:pt x="149" y="594"/>
                  </a:lnTo>
                  <a:lnTo>
                    <a:pt x="149" y="583"/>
                  </a:lnTo>
                  <a:lnTo>
                    <a:pt x="149" y="560"/>
                  </a:lnTo>
                  <a:lnTo>
                    <a:pt x="138" y="537"/>
                  </a:lnTo>
                  <a:lnTo>
                    <a:pt x="126" y="514"/>
                  </a:lnTo>
                  <a:lnTo>
                    <a:pt x="69" y="480"/>
                  </a:lnTo>
                  <a:lnTo>
                    <a:pt x="1" y="560"/>
                  </a:lnTo>
                  <a:lnTo>
                    <a:pt x="1" y="583"/>
                  </a:lnTo>
                  <a:lnTo>
                    <a:pt x="12" y="628"/>
                  </a:lnTo>
                  <a:lnTo>
                    <a:pt x="92" y="640"/>
                  </a:lnTo>
                  <a:close/>
                  <a:moveTo>
                    <a:pt x="149" y="115"/>
                  </a:moveTo>
                  <a:lnTo>
                    <a:pt x="149" y="46"/>
                  </a:lnTo>
                  <a:lnTo>
                    <a:pt x="138" y="12"/>
                  </a:lnTo>
                  <a:lnTo>
                    <a:pt x="92" y="12"/>
                  </a:lnTo>
                  <a:lnTo>
                    <a:pt x="81" y="1"/>
                  </a:lnTo>
                  <a:lnTo>
                    <a:pt x="69" y="1"/>
                  </a:lnTo>
                  <a:lnTo>
                    <a:pt x="46" y="12"/>
                  </a:lnTo>
                  <a:lnTo>
                    <a:pt x="69" y="103"/>
                  </a:lnTo>
                  <a:lnTo>
                    <a:pt x="138" y="13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5"/>
            <p:cNvSpPr/>
            <p:nvPr/>
          </p:nvSpPr>
          <p:spPr>
            <a:xfrm>
              <a:off x="2187025" y="2500700"/>
              <a:ext cx="108150" cy="136700"/>
            </a:xfrm>
            <a:custGeom>
              <a:avLst/>
              <a:gdLst/>
              <a:ahLst/>
              <a:cxnLst/>
              <a:rect l="l" t="t" r="r" b="b"/>
              <a:pathLst>
                <a:path w="4326" h="5468" extrusionOk="0">
                  <a:moveTo>
                    <a:pt x="3984" y="5216"/>
                  </a:moveTo>
                  <a:lnTo>
                    <a:pt x="4018" y="5136"/>
                  </a:lnTo>
                  <a:lnTo>
                    <a:pt x="3972" y="5125"/>
                  </a:lnTo>
                  <a:lnTo>
                    <a:pt x="3904" y="5216"/>
                  </a:lnTo>
                  <a:lnTo>
                    <a:pt x="3812" y="5262"/>
                  </a:lnTo>
                  <a:lnTo>
                    <a:pt x="3767" y="5262"/>
                  </a:lnTo>
                  <a:lnTo>
                    <a:pt x="3675" y="5216"/>
                  </a:lnTo>
                  <a:lnTo>
                    <a:pt x="3596" y="5216"/>
                  </a:lnTo>
                  <a:lnTo>
                    <a:pt x="3539" y="5284"/>
                  </a:lnTo>
                  <a:lnTo>
                    <a:pt x="3459" y="5307"/>
                  </a:lnTo>
                  <a:lnTo>
                    <a:pt x="3470" y="5319"/>
                  </a:lnTo>
                  <a:lnTo>
                    <a:pt x="3470" y="5353"/>
                  </a:lnTo>
                  <a:lnTo>
                    <a:pt x="3447" y="5387"/>
                  </a:lnTo>
                  <a:lnTo>
                    <a:pt x="3447" y="5421"/>
                  </a:lnTo>
                  <a:lnTo>
                    <a:pt x="3459" y="5467"/>
                  </a:lnTo>
                  <a:lnTo>
                    <a:pt x="3675" y="5444"/>
                  </a:lnTo>
                  <a:lnTo>
                    <a:pt x="3858" y="5421"/>
                  </a:lnTo>
                  <a:lnTo>
                    <a:pt x="3961" y="5296"/>
                  </a:lnTo>
                  <a:close/>
                  <a:moveTo>
                    <a:pt x="4098" y="4931"/>
                  </a:moveTo>
                  <a:lnTo>
                    <a:pt x="4041" y="4896"/>
                  </a:lnTo>
                  <a:lnTo>
                    <a:pt x="3984" y="4931"/>
                  </a:lnTo>
                  <a:lnTo>
                    <a:pt x="3995" y="4976"/>
                  </a:lnTo>
                  <a:close/>
                  <a:moveTo>
                    <a:pt x="4098" y="4109"/>
                  </a:moveTo>
                  <a:lnTo>
                    <a:pt x="4041" y="4075"/>
                  </a:lnTo>
                  <a:lnTo>
                    <a:pt x="3995" y="4155"/>
                  </a:lnTo>
                  <a:lnTo>
                    <a:pt x="4041" y="4166"/>
                  </a:lnTo>
                  <a:lnTo>
                    <a:pt x="4143" y="4155"/>
                  </a:lnTo>
                  <a:lnTo>
                    <a:pt x="4212" y="4166"/>
                  </a:lnTo>
                  <a:lnTo>
                    <a:pt x="4280" y="4223"/>
                  </a:lnTo>
                  <a:lnTo>
                    <a:pt x="4326" y="4189"/>
                  </a:lnTo>
                  <a:lnTo>
                    <a:pt x="4315" y="4177"/>
                  </a:lnTo>
                  <a:lnTo>
                    <a:pt x="4257" y="4132"/>
                  </a:lnTo>
                  <a:lnTo>
                    <a:pt x="4166" y="4120"/>
                  </a:lnTo>
                  <a:lnTo>
                    <a:pt x="4143" y="4120"/>
                  </a:lnTo>
                  <a:close/>
                  <a:moveTo>
                    <a:pt x="3150" y="4292"/>
                  </a:moveTo>
                  <a:lnTo>
                    <a:pt x="3253" y="4212"/>
                  </a:lnTo>
                  <a:lnTo>
                    <a:pt x="3356" y="4166"/>
                  </a:lnTo>
                  <a:lnTo>
                    <a:pt x="3481" y="4006"/>
                  </a:lnTo>
                  <a:lnTo>
                    <a:pt x="3470" y="3881"/>
                  </a:lnTo>
                  <a:lnTo>
                    <a:pt x="3504" y="3824"/>
                  </a:lnTo>
                  <a:lnTo>
                    <a:pt x="3413" y="3835"/>
                  </a:lnTo>
                  <a:lnTo>
                    <a:pt x="3402" y="3881"/>
                  </a:lnTo>
                  <a:lnTo>
                    <a:pt x="3379" y="3926"/>
                  </a:lnTo>
                  <a:lnTo>
                    <a:pt x="3424" y="3983"/>
                  </a:lnTo>
                  <a:lnTo>
                    <a:pt x="3424" y="4006"/>
                  </a:lnTo>
                  <a:lnTo>
                    <a:pt x="3402" y="4063"/>
                  </a:lnTo>
                  <a:lnTo>
                    <a:pt x="3356" y="4075"/>
                  </a:lnTo>
                  <a:lnTo>
                    <a:pt x="3344" y="4109"/>
                  </a:lnTo>
                  <a:lnTo>
                    <a:pt x="3299" y="4120"/>
                  </a:lnTo>
                  <a:lnTo>
                    <a:pt x="3242" y="4189"/>
                  </a:lnTo>
                  <a:lnTo>
                    <a:pt x="3128" y="4280"/>
                  </a:lnTo>
                  <a:lnTo>
                    <a:pt x="3093" y="4326"/>
                  </a:lnTo>
                  <a:close/>
                  <a:moveTo>
                    <a:pt x="3322" y="3835"/>
                  </a:moveTo>
                  <a:lnTo>
                    <a:pt x="3242" y="3812"/>
                  </a:lnTo>
                  <a:lnTo>
                    <a:pt x="3208" y="3755"/>
                  </a:lnTo>
                  <a:lnTo>
                    <a:pt x="3150" y="3732"/>
                  </a:lnTo>
                  <a:lnTo>
                    <a:pt x="3139" y="3767"/>
                  </a:lnTo>
                  <a:lnTo>
                    <a:pt x="3139" y="3789"/>
                  </a:lnTo>
                  <a:lnTo>
                    <a:pt x="3150" y="3846"/>
                  </a:lnTo>
                  <a:lnTo>
                    <a:pt x="3185" y="3835"/>
                  </a:lnTo>
                  <a:lnTo>
                    <a:pt x="3299" y="3892"/>
                  </a:lnTo>
                  <a:lnTo>
                    <a:pt x="3356" y="3846"/>
                  </a:lnTo>
                  <a:close/>
                  <a:moveTo>
                    <a:pt x="2740" y="3675"/>
                  </a:moveTo>
                  <a:lnTo>
                    <a:pt x="2740" y="3584"/>
                  </a:lnTo>
                  <a:lnTo>
                    <a:pt x="2683" y="3504"/>
                  </a:lnTo>
                  <a:lnTo>
                    <a:pt x="2603" y="3447"/>
                  </a:lnTo>
                  <a:lnTo>
                    <a:pt x="2580" y="3276"/>
                  </a:lnTo>
                  <a:lnTo>
                    <a:pt x="2546" y="3185"/>
                  </a:lnTo>
                  <a:lnTo>
                    <a:pt x="2511" y="3093"/>
                  </a:lnTo>
                  <a:lnTo>
                    <a:pt x="2454" y="2979"/>
                  </a:lnTo>
                  <a:lnTo>
                    <a:pt x="2454" y="3048"/>
                  </a:lnTo>
                  <a:lnTo>
                    <a:pt x="2466" y="3070"/>
                  </a:lnTo>
                  <a:lnTo>
                    <a:pt x="2489" y="3150"/>
                  </a:lnTo>
                  <a:lnTo>
                    <a:pt x="2546" y="3276"/>
                  </a:lnTo>
                  <a:lnTo>
                    <a:pt x="2557" y="3333"/>
                  </a:lnTo>
                  <a:lnTo>
                    <a:pt x="2546" y="3390"/>
                  </a:lnTo>
                  <a:lnTo>
                    <a:pt x="2489" y="3413"/>
                  </a:lnTo>
                  <a:lnTo>
                    <a:pt x="2466" y="3436"/>
                  </a:lnTo>
                  <a:lnTo>
                    <a:pt x="2546" y="3481"/>
                  </a:lnTo>
                  <a:lnTo>
                    <a:pt x="2660" y="3527"/>
                  </a:lnTo>
                  <a:lnTo>
                    <a:pt x="2728" y="3710"/>
                  </a:lnTo>
                  <a:close/>
                  <a:moveTo>
                    <a:pt x="2158" y="3185"/>
                  </a:moveTo>
                  <a:lnTo>
                    <a:pt x="2089" y="3139"/>
                  </a:lnTo>
                  <a:lnTo>
                    <a:pt x="2055" y="3093"/>
                  </a:lnTo>
                  <a:lnTo>
                    <a:pt x="1952" y="2991"/>
                  </a:lnTo>
                  <a:lnTo>
                    <a:pt x="1918" y="2979"/>
                  </a:lnTo>
                  <a:lnTo>
                    <a:pt x="1884" y="3036"/>
                  </a:lnTo>
                  <a:lnTo>
                    <a:pt x="1941" y="3048"/>
                  </a:lnTo>
                  <a:lnTo>
                    <a:pt x="2066" y="3150"/>
                  </a:lnTo>
                  <a:lnTo>
                    <a:pt x="2123" y="3173"/>
                  </a:lnTo>
                  <a:close/>
                  <a:moveTo>
                    <a:pt x="3196" y="2614"/>
                  </a:moveTo>
                  <a:lnTo>
                    <a:pt x="3185" y="2568"/>
                  </a:lnTo>
                  <a:lnTo>
                    <a:pt x="3173" y="2568"/>
                  </a:lnTo>
                  <a:lnTo>
                    <a:pt x="3128" y="2580"/>
                  </a:lnTo>
                  <a:lnTo>
                    <a:pt x="3082" y="2705"/>
                  </a:lnTo>
                  <a:lnTo>
                    <a:pt x="3128" y="2705"/>
                  </a:lnTo>
                  <a:close/>
                  <a:moveTo>
                    <a:pt x="685" y="2454"/>
                  </a:moveTo>
                  <a:lnTo>
                    <a:pt x="663" y="2409"/>
                  </a:lnTo>
                  <a:lnTo>
                    <a:pt x="617" y="2431"/>
                  </a:lnTo>
                  <a:lnTo>
                    <a:pt x="549" y="2431"/>
                  </a:lnTo>
                  <a:lnTo>
                    <a:pt x="514" y="2454"/>
                  </a:lnTo>
                  <a:lnTo>
                    <a:pt x="457" y="2454"/>
                  </a:lnTo>
                  <a:lnTo>
                    <a:pt x="412" y="2477"/>
                  </a:lnTo>
                  <a:lnTo>
                    <a:pt x="469" y="2591"/>
                  </a:lnTo>
                  <a:lnTo>
                    <a:pt x="514" y="2637"/>
                  </a:lnTo>
                  <a:lnTo>
                    <a:pt x="526" y="2785"/>
                  </a:lnTo>
                  <a:lnTo>
                    <a:pt x="560" y="2797"/>
                  </a:lnTo>
                  <a:lnTo>
                    <a:pt x="549" y="2899"/>
                  </a:lnTo>
                  <a:lnTo>
                    <a:pt x="697" y="2911"/>
                  </a:lnTo>
                  <a:lnTo>
                    <a:pt x="754" y="2797"/>
                  </a:lnTo>
                  <a:lnTo>
                    <a:pt x="754" y="2751"/>
                  </a:lnTo>
                  <a:lnTo>
                    <a:pt x="754" y="2740"/>
                  </a:lnTo>
                  <a:lnTo>
                    <a:pt x="754" y="2705"/>
                  </a:lnTo>
                  <a:lnTo>
                    <a:pt x="754" y="2682"/>
                  </a:lnTo>
                  <a:lnTo>
                    <a:pt x="754" y="2557"/>
                  </a:lnTo>
                  <a:lnTo>
                    <a:pt x="720" y="2477"/>
                  </a:lnTo>
                  <a:lnTo>
                    <a:pt x="663" y="2568"/>
                  </a:lnTo>
                  <a:lnTo>
                    <a:pt x="606" y="2523"/>
                  </a:lnTo>
                  <a:lnTo>
                    <a:pt x="685" y="2466"/>
                  </a:lnTo>
                  <a:close/>
                  <a:moveTo>
                    <a:pt x="2523" y="2500"/>
                  </a:moveTo>
                  <a:lnTo>
                    <a:pt x="2386" y="2294"/>
                  </a:lnTo>
                  <a:lnTo>
                    <a:pt x="2386" y="2272"/>
                  </a:lnTo>
                  <a:lnTo>
                    <a:pt x="2317" y="2055"/>
                  </a:lnTo>
                  <a:lnTo>
                    <a:pt x="2272" y="2043"/>
                  </a:lnTo>
                  <a:lnTo>
                    <a:pt x="2260" y="2055"/>
                  </a:lnTo>
                  <a:lnTo>
                    <a:pt x="2238" y="2078"/>
                  </a:lnTo>
                  <a:lnTo>
                    <a:pt x="2295" y="2135"/>
                  </a:lnTo>
                  <a:lnTo>
                    <a:pt x="2295" y="2192"/>
                  </a:lnTo>
                  <a:lnTo>
                    <a:pt x="2340" y="2226"/>
                  </a:lnTo>
                  <a:lnTo>
                    <a:pt x="2397" y="2386"/>
                  </a:lnTo>
                  <a:lnTo>
                    <a:pt x="2454" y="2431"/>
                  </a:lnTo>
                  <a:lnTo>
                    <a:pt x="2443" y="2477"/>
                  </a:lnTo>
                  <a:lnTo>
                    <a:pt x="2386" y="2523"/>
                  </a:lnTo>
                  <a:lnTo>
                    <a:pt x="2374" y="2557"/>
                  </a:lnTo>
                  <a:lnTo>
                    <a:pt x="2386" y="2557"/>
                  </a:lnTo>
                  <a:lnTo>
                    <a:pt x="2466" y="2534"/>
                  </a:lnTo>
                  <a:lnTo>
                    <a:pt x="2523" y="2534"/>
                  </a:lnTo>
                  <a:close/>
                  <a:moveTo>
                    <a:pt x="1028" y="1758"/>
                  </a:moveTo>
                  <a:lnTo>
                    <a:pt x="1096" y="1724"/>
                  </a:lnTo>
                  <a:lnTo>
                    <a:pt x="1096" y="1724"/>
                  </a:lnTo>
                  <a:lnTo>
                    <a:pt x="1062" y="1701"/>
                  </a:lnTo>
                  <a:lnTo>
                    <a:pt x="959" y="1701"/>
                  </a:lnTo>
                  <a:lnTo>
                    <a:pt x="902" y="1712"/>
                  </a:lnTo>
                  <a:lnTo>
                    <a:pt x="868" y="1735"/>
                  </a:lnTo>
                  <a:lnTo>
                    <a:pt x="891" y="1758"/>
                  </a:lnTo>
                  <a:lnTo>
                    <a:pt x="948" y="1769"/>
                  </a:lnTo>
                  <a:close/>
                  <a:moveTo>
                    <a:pt x="685" y="2043"/>
                  </a:moveTo>
                  <a:lnTo>
                    <a:pt x="617" y="1952"/>
                  </a:lnTo>
                  <a:lnTo>
                    <a:pt x="571" y="1827"/>
                  </a:lnTo>
                  <a:lnTo>
                    <a:pt x="549" y="1769"/>
                  </a:lnTo>
                  <a:lnTo>
                    <a:pt x="560" y="1701"/>
                  </a:lnTo>
                  <a:lnTo>
                    <a:pt x="514" y="1644"/>
                  </a:lnTo>
                  <a:lnTo>
                    <a:pt x="434" y="1587"/>
                  </a:lnTo>
                  <a:lnTo>
                    <a:pt x="389" y="1598"/>
                  </a:lnTo>
                  <a:lnTo>
                    <a:pt x="400" y="1758"/>
                  </a:lnTo>
                  <a:lnTo>
                    <a:pt x="377" y="1838"/>
                  </a:lnTo>
                  <a:lnTo>
                    <a:pt x="263" y="1998"/>
                  </a:lnTo>
                  <a:lnTo>
                    <a:pt x="275" y="2055"/>
                  </a:lnTo>
                  <a:lnTo>
                    <a:pt x="275" y="2055"/>
                  </a:lnTo>
                  <a:lnTo>
                    <a:pt x="286" y="2078"/>
                  </a:lnTo>
                  <a:lnTo>
                    <a:pt x="218" y="2135"/>
                  </a:lnTo>
                  <a:lnTo>
                    <a:pt x="218" y="2100"/>
                  </a:lnTo>
                  <a:lnTo>
                    <a:pt x="138" y="2112"/>
                  </a:lnTo>
                  <a:lnTo>
                    <a:pt x="172" y="2180"/>
                  </a:lnTo>
                  <a:lnTo>
                    <a:pt x="263" y="2237"/>
                  </a:lnTo>
                  <a:lnTo>
                    <a:pt x="297" y="2249"/>
                  </a:lnTo>
                  <a:lnTo>
                    <a:pt x="343" y="2226"/>
                  </a:lnTo>
                  <a:lnTo>
                    <a:pt x="343" y="2294"/>
                  </a:lnTo>
                  <a:lnTo>
                    <a:pt x="389" y="2351"/>
                  </a:lnTo>
                  <a:lnTo>
                    <a:pt x="400" y="2409"/>
                  </a:lnTo>
                  <a:lnTo>
                    <a:pt x="446" y="2363"/>
                  </a:lnTo>
                  <a:lnTo>
                    <a:pt x="526" y="2340"/>
                  </a:lnTo>
                  <a:lnTo>
                    <a:pt x="560" y="2306"/>
                  </a:lnTo>
                  <a:lnTo>
                    <a:pt x="663" y="2249"/>
                  </a:lnTo>
                  <a:lnTo>
                    <a:pt x="663" y="2226"/>
                  </a:lnTo>
                  <a:lnTo>
                    <a:pt x="674" y="2135"/>
                  </a:lnTo>
                  <a:close/>
                  <a:moveTo>
                    <a:pt x="1644" y="1324"/>
                  </a:moveTo>
                  <a:lnTo>
                    <a:pt x="1598" y="1256"/>
                  </a:lnTo>
                  <a:lnTo>
                    <a:pt x="1587" y="1267"/>
                  </a:lnTo>
                  <a:lnTo>
                    <a:pt x="1576" y="1324"/>
                  </a:lnTo>
                  <a:lnTo>
                    <a:pt x="1530" y="1381"/>
                  </a:lnTo>
                  <a:lnTo>
                    <a:pt x="1598" y="1370"/>
                  </a:lnTo>
                  <a:lnTo>
                    <a:pt x="1655" y="1381"/>
                  </a:lnTo>
                  <a:lnTo>
                    <a:pt x="1747" y="1450"/>
                  </a:lnTo>
                  <a:lnTo>
                    <a:pt x="1849" y="1484"/>
                  </a:lnTo>
                  <a:lnTo>
                    <a:pt x="1884" y="1564"/>
                  </a:lnTo>
                  <a:lnTo>
                    <a:pt x="1975" y="1655"/>
                  </a:lnTo>
                  <a:lnTo>
                    <a:pt x="1975" y="1735"/>
                  </a:lnTo>
                  <a:lnTo>
                    <a:pt x="1918" y="1827"/>
                  </a:lnTo>
                  <a:lnTo>
                    <a:pt x="1895" y="1929"/>
                  </a:lnTo>
                  <a:lnTo>
                    <a:pt x="1815" y="1941"/>
                  </a:lnTo>
                  <a:lnTo>
                    <a:pt x="1827" y="1952"/>
                  </a:lnTo>
                  <a:lnTo>
                    <a:pt x="1872" y="1998"/>
                  </a:lnTo>
                  <a:lnTo>
                    <a:pt x="1884" y="2055"/>
                  </a:lnTo>
                  <a:lnTo>
                    <a:pt x="1918" y="2078"/>
                  </a:lnTo>
                  <a:lnTo>
                    <a:pt x="1918" y="1986"/>
                  </a:lnTo>
                  <a:lnTo>
                    <a:pt x="1952" y="1872"/>
                  </a:lnTo>
                  <a:lnTo>
                    <a:pt x="2009" y="1678"/>
                  </a:lnTo>
                  <a:lnTo>
                    <a:pt x="1998" y="1644"/>
                  </a:lnTo>
                  <a:lnTo>
                    <a:pt x="1952" y="1598"/>
                  </a:lnTo>
                  <a:lnTo>
                    <a:pt x="1861" y="1473"/>
                  </a:lnTo>
                  <a:lnTo>
                    <a:pt x="1758" y="1427"/>
                  </a:lnTo>
                  <a:close/>
                  <a:moveTo>
                    <a:pt x="389" y="195"/>
                  </a:moveTo>
                  <a:lnTo>
                    <a:pt x="320" y="138"/>
                  </a:lnTo>
                  <a:lnTo>
                    <a:pt x="286" y="195"/>
                  </a:lnTo>
                  <a:lnTo>
                    <a:pt x="286" y="217"/>
                  </a:lnTo>
                  <a:lnTo>
                    <a:pt x="275" y="252"/>
                  </a:lnTo>
                  <a:lnTo>
                    <a:pt x="206" y="309"/>
                  </a:lnTo>
                  <a:lnTo>
                    <a:pt x="126" y="332"/>
                  </a:lnTo>
                  <a:lnTo>
                    <a:pt x="35" y="240"/>
                  </a:lnTo>
                  <a:lnTo>
                    <a:pt x="1" y="229"/>
                  </a:lnTo>
                  <a:lnTo>
                    <a:pt x="115" y="389"/>
                  </a:lnTo>
                  <a:lnTo>
                    <a:pt x="160" y="400"/>
                  </a:lnTo>
                  <a:lnTo>
                    <a:pt x="218" y="400"/>
                  </a:lnTo>
                  <a:lnTo>
                    <a:pt x="343" y="354"/>
                  </a:lnTo>
                  <a:lnTo>
                    <a:pt x="571" y="286"/>
                  </a:lnTo>
                  <a:lnTo>
                    <a:pt x="811" y="252"/>
                  </a:lnTo>
                  <a:lnTo>
                    <a:pt x="834" y="229"/>
                  </a:lnTo>
                  <a:lnTo>
                    <a:pt x="811" y="183"/>
                  </a:lnTo>
                  <a:lnTo>
                    <a:pt x="697" y="217"/>
                  </a:lnTo>
                  <a:lnTo>
                    <a:pt x="560" y="195"/>
                  </a:lnTo>
                  <a:lnTo>
                    <a:pt x="526" y="229"/>
                  </a:lnTo>
                  <a:lnTo>
                    <a:pt x="469" y="229"/>
                  </a:lnTo>
                  <a:close/>
                  <a:moveTo>
                    <a:pt x="1256" y="936"/>
                  </a:moveTo>
                  <a:lnTo>
                    <a:pt x="1290" y="902"/>
                  </a:lnTo>
                  <a:lnTo>
                    <a:pt x="1347" y="640"/>
                  </a:lnTo>
                  <a:lnTo>
                    <a:pt x="1461" y="560"/>
                  </a:lnTo>
                  <a:lnTo>
                    <a:pt x="1473" y="389"/>
                  </a:lnTo>
                  <a:lnTo>
                    <a:pt x="1404" y="309"/>
                  </a:lnTo>
                  <a:lnTo>
                    <a:pt x="1347" y="286"/>
                  </a:lnTo>
                  <a:lnTo>
                    <a:pt x="1325" y="252"/>
                  </a:lnTo>
                  <a:lnTo>
                    <a:pt x="1347" y="229"/>
                  </a:lnTo>
                  <a:lnTo>
                    <a:pt x="1313" y="217"/>
                  </a:lnTo>
                  <a:lnTo>
                    <a:pt x="1279" y="183"/>
                  </a:lnTo>
                  <a:lnTo>
                    <a:pt x="1222" y="103"/>
                  </a:lnTo>
                  <a:lnTo>
                    <a:pt x="1165" y="46"/>
                  </a:lnTo>
                  <a:lnTo>
                    <a:pt x="1062" y="23"/>
                  </a:lnTo>
                  <a:lnTo>
                    <a:pt x="971" y="12"/>
                  </a:lnTo>
                  <a:lnTo>
                    <a:pt x="914" y="1"/>
                  </a:lnTo>
                  <a:lnTo>
                    <a:pt x="845" y="35"/>
                  </a:lnTo>
                  <a:lnTo>
                    <a:pt x="959" y="35"/>
                  </a:lnTo>
                  <a:lnTo>
                    <a:pt x="1176" y="80"/>
                  </a:lnTo>
                  <a:lnTo>
                    <a:pt x="1279" y="297"/>
                  </a:lnTo>
                  <a:lnTo>
                    <a:pt x="1347" y="354"/>
                  </a:lnTo>
                  <a:lnTo>
                    <a:pt x="1359" y="411"/>
                  </a:lnTo>
                  <a:lnTo>
                    <a:pt x="1325" y="468"/>
                  </a:lnTo>
                  <a:lnTo>
                    <a:pt x="1325" y="526"/>
                  </a:lnTo>
                  <a:lnTo>
                    <a:pt x="1290" y="594"/>
                  </a:lnTo>
                  <a:lnTo>
                    <a:pt x="1279" y="708"/>
                  </a:lnTo>
                  <a:lnTo>
                    <a:pt x="1233" y="765"/>
                  </a:lnTo>
                  <a:lnTo>
                    <a:pt x="1131" y="834"/>
                  </a:lnTo>
                  <a:lnTo>
                    <a:pt x="1188" y="868"/>
                  </a:lnTo>
                  <a:lnTo>
                    <a:pt x="1233" y="94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5"/>
            <p:cNvSpPr/>
            <p:nvPr/>
          </p:nvSpPr>
          <p:spPr>
            <a:xfrm>
              <a:off x="2482900" y="2377725"/>
              <a:ext cx="4300" cy="2900"/>
            </a:xfrm>
            <a:custGeom>
              <a:avLst/>
              <a:gdLst/>
              <a:ahLst/>
              <a:cxnLst/>
              <a:rect l="l" t="t" r="r" b="b"/>
              <a:pathLst>
                <a:path w="172" h="116" extrusionOk="0">
                  <a:moveTo>
                    <a:pt x="114" y="81"/>
                  </a:moveTo>
                  <a:lnTo>
                    <a:pt x="171" y="1"/>
                  </a:lnTo>
                  <a:lnTo>
                    <a:pt x="149" y="1"/>
                  </a:lnTo>
                  <a:lnTo>
                    <a:pt x="80" y="69"/>
                  </a:lnTo>
                  <a:lnTo>
                    <a:pt x="0" y="92"/>
                  </a:lnTo>
                  <a:lnTo>
                    <a:pt x="12" y="115"/>
                  </a:lnTo>
                  <a:lnTo>
                    <a:pt x="23"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5"/>
            <p:cNvSpPr/>
            <p:nvPr/>
          </p:nvSpPr>
          <p:spPr>
            <a:xfrm>
              <a:off x="2535100" y="2809975"/>
              <a:ext cx="4300" cy="6025"/>
            </a:xfrm>
            <a:custGeom>
              <a:avLst/>
              <a:gdLst/>
              <a:ahLst/>
              <a:cxnLst/>
              <a:rect l="l" t="t" r="r" b="b"/>
              <a:pathLst>
                <a:path w="172" h="241" extrusionOk="0">
                  <a:moveTo>
                    <a:pt x="115" y="206"/>
                  </a:moveTo>
                  <a:lnTo>
                    <a:pt x="172" y="149"/>
                  </a:lnTo>
                  <a:lnTo>
                    <a:pt x="138" y="114"/>
                  </a:lnTo>
                  <a:lnTo>
                    <a:pt x="46" y="0"/>
                  </a:lnTo>
                  <a:lnTo>
                    <a:pt x="1" y="12"/>
                  </a:lnTo>
                  <a:lnTo>
                    <a:pt x="1" y="149"/>
                  </a:lnTo>
                  <a:lnTo>
                    <a:pt x="23" y="194"/>
                  </a:lnTo>
                  <a:lnTo>
                    <a:pt x="92"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5"/>
            <p:cNvSpPr/>
            <p:nvPr/>
          </p:nvSpPr>
          <p:spPr>
            <a:xfrm>
              <a:off x="4582175" y="3370025"/>
              <a:ext cx="25700" cy="22850"/>
            </a:xfrm>
            <a:custGeom>
              <a:avLst/>
              <a:gdLst/>
              <a:ahLst/>
              <a:cxnLst/>
              <a:rect l="l" t="t" r="r" b="b"/>
              <a:pathLst>
                <a:path w="1028" h="914" extrusionOk="0">
                  <a:moveTo>
                    <a:pt x="434" y="856"/>
                  </a:moveTo>
                  <a:lnTo>
                    <a:pt x="377" y="799"/>
                  </a:lnTo>
                  <a:lnTo>
                    <a:pt x="320" y="799"/>
                  </a:lnTo>
                  <a:lnTo>
                    <a:pt x="320" y="834"/>
                  </a:lnTo>
                  <a:lnTo>
                    <a:pt x="331" y="891"/>
                  </a:lnTo>
                  <a:lnTo>
                    <a:pt x="491" y="913"/>
                  </a:lnTo>
                  <a:close/>
                  <a:moveTo>
                    <a:pt x="993" y="651"/>
                  </a:moveTo>
                  <a:lnTo>
                    <a:pt x="970" y="651"/>
                  </a:lnTo>
                  <a:lnTo>
                    <a:pt x="947" y="662"/>
                  </a:lnTo>
                  <a:lnTo>
                    <a:pt x="936" y="685"/>
                  </a:lnTo>
                  <a:lnTo>
                    <a:pt x="913" y="731"/>
                  </a:lnTo>
                  <a:lnTo>
                    <a:pt x="879" y="731"/>
                  </a:lnTo>
                  <a:lnTo>
                    <a:pt x="845" y="731"/>
                  </a:lnTo>
                  <a:lnTo>
                    <a:pt x="788" y="731"/>
                  </a:lnTo>
                  <a:lnTo>
                    <a:pt x="902" y="799"/>
                  </a:lnTo>
                  <a:lnTo>
                    <a:pt x="970" y="879"/>
                  </a:lnTo>
                  <a:lnTo>
                    <a:pt x="1004" y="902"/>
                  </a:lnTo>
                  <a:lnTo>
                    <a:pt x="1016" y="879"/>
                  </a:lnTo>
                  <a:lnTo>
                    <a:pt x="1027" y="777"/>
                  </a:lnTo>
                  <a:close/>
                  <a:moveTo>
                    <a:pt x="194" y="491"/>
                  </a:moveTo>
                  <a:lnTo>
                    <a:pt x="217" y="446"/>
                  </a:lnTo>
                  <a:lnTo>
                    <a:pt x="194" y="343"/>
                  </a:lnTo>
                  <a:lnTo>
                    <a:pt x="137" y="229"/>
                  </a:lnTo>
                  <a:lnTo>
                    <a:pt x="148" y="35"/>
                  </a:lnTo>
                  <a:lnTo>
                    <a:pt x="114" y="0"/>
                  </a:lnTo>
                  <a:lnTo>
                    <a:pt x="69" y="0"/>
                  </a:lnTo>
                  <a:lnTo>
                    <a:pt x="57" y="23"/>
                  </a:lnTo>
                  <a:lnTo>
                    <a:pt x="46" y="58"/>
                  </a:lnTo>
                  <a:lnTo>
                    <a:pt x="0" y="343"/>
                  </a:lnTo>
                  <a:lnTo>
                    <a:pt x="57" y="434"/>
                  </a:lnTo>
                  <a:lnTo>
                    <a:pt x="103" y="446"/>
                  </a:lnTo>
                  <a:lnTo>
                    <a:pt x="171" y="50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5"/>
            <p:cNvSpPr/>
            <p:nvPr/>
          </p:nvSpPr>
          <p:spPr>
            <a:xfrm>
              <a:off x="3219825" y="2722100"/>
              <a:ext cx="52250" cy="53950"/>
            </a:xfrm>
            <a:custGeom>
              <a:avLst/>
              <a:gdLst/>
              <a:ahLst/>
              <a:cxnLst/>
              <a:rect l="l" t="t" r="r" b="b"/>
              <a:pathLst>
                <a:path w="2090" h="2158" extrusionOk="0">
                  <a:moveTo>
                    <a:pt x="765" y="2112"/>
                  </a:moveTo>
                  <a:lnTo>
                    <a:pt x="777" y="2055"/>
                  </a:lnTo>
                  <a:lnTo>
                    <a:pt x="743" y="1975"/>
                  </a:lnTo>
                  <a:lnTo>
                    <a:pt x="708" y="1952"/>
                  </a:lnTo>
                  <a:lnTo>
                    <a:pt x="617" y="2009"/>
                  </a:lnTo>
                  <a:lnTo>
                    <a:pt x="606" y="2055"/>
                  </a:lnTo>
                  <a:lnTo>
                    <a:pt x="617" y="2100"/>
                  </a:lnTo>
                  <a:lnTo>
                    <a:pt x="663" y="2146"/>
                  </a:lnTo>
                  <a:lnTo>
                    <a:pt x="697" y="2157"/>
                  </a:lnTo>
                  <a:close/>
                  <a:moveTo>
                    <a:pt x="1656" y="1872"/>
                  </a:moveTo>
                  <a:lnTo>
                    <a:pt x="1713" y="1838"/>
                  </a:lnTo>
                  <a:lnTo>
                    <a:pt x="1713" y="1746"/>
                  </a:lnTo>
                  <a:lnTo>
                    <a:pt x="1701" y="1701"/>
                  </a:lnTo>
                  <a:lnTo>
                    <a:pt x="1644" y="1701"/>
                  </a:lnTo>
                  <a:lnTo>
                    <a:pt x="1610" y="1758"/>
                  </a:lnTo>
                  <a:lnTo>
                    <a:pt x="1610" y="1769"/>
                  </a:lnTo>
                  <a:lnTo>
                    <a:pt x="1610" y="1826"/>
                  </a:lnTo>
                  <a:lnTo>
                    <a:pt x="1644" y="1872"/>
                  </a:lnTo>
                  <a:close/>
                  <a:moveTo>
                    <a:pt x="1462" y="1986"/>
                  </a:moveTo>
                  <a:lnTo>
                    <a:pt x="1393" y="1861"/>
                  </a:lnTo>
                  <a:lnTo>
                    <a:pt x="1348" y="1838"/>
                  </a:lnTo>
                  <a:lnTo>
                    <a:pt x="1256" y="1746"/>
                  </a:lnTo>
                  <a:lnTo>
                    <a:pt x="1256" y="1701"/>
                  </a:lnTo>
                  <a:lnTo>
                    <a:pt x="1222" y="1689"/>
                  </a:lnTo>
                  <a:lnTo>
                    <a:pt x="1222" y="1712"/>
                  </a:lnTo>
                  <a:lnTo>
                    <a:pt x="1222" y="1769"/>
                  </a:lnTo>
                  <a:lnTo>
                    <a:pt x="1188" y="1838"/>
                  </a:lnTo>
                  <a:lnTo>
                    <a:pt x="1188" y="1918"/>
                  </a:lnTo>
                  <a:lnTo>
                    <a:pt x="1245" y="2032"/>
                  </a:lnTo>
                  <a:lnTo>
                    <a:pt x="1302" y="2055"/>
                  </a:lnTo>
                  <a:lnTo>
                    <a:pt x="1405" y="2066"/>
                  </a:lnTo>
                  <a:close/>
                  <a:moveTo>
                    <a:pt x="1907" y="868"/>
                  </a:moveTo>
                  <a:lnTo>
                    <a:pt x="1907" y="948"/>
                  </a:lnTo>
                  <a:lnTo>
                    <a:pt x="1861" y="1039"/>
                  </a:lnTo>
                  <a:lnTo>
                    <a:pt x="1930" y="1085"/>
                  </a:lnTo>
                  <a:lnTo>
                    <a:pt x="1975" y="1096"/>
                  </a:lnTo>
                  <a:lnTo>
                    <a:pt x="2055" y="1039"/>
                  </a:lnTo>
                  <a:lnTo>
                    <a:pt x="2089" y="970"/>
                  </a:lnTo>
                  <a:lnTo>
                    <a:pt x="2078" y="925"/>
                  </a:lnTo>
                  <a:lnTo>
                    <a:pt x="2032" y="891"/>
                  </a:lnTo>
                  <a:lnTo>
                    <a:pt x="1987" y="868"/>
                  </a:lnTo>
                  <a:lnTo>
                    <a:pt x="1975" y="891"/>
                  </a:lnTo>
                  <a:close/>
                  <a:moveTo>
                    <a:pt x="994" y="514"/>
                  </a:moveTo>
                  <a:lnTo>
                    <a:pt x="845" y="503"/>
                  </a:lnTo>
                  <a:lnTo>
                    <a:pt x="765" y="468"/>
                  </a:lnTo>
                  <a:lnTo>
                    <a:pt x="743" y="468"/>
                  </a:lnTo>
                  <a:lnTo>
                    <a:pt x="743" y="514"/>
                  </a:lnTo>
                  <a:lnTo>
                    <a:pt x="800" y="628"/>
                  </a:lnTo>
                  <a:lnTo>
                    <a:pt x="834" y="560"/>
                  </a:lnTo>
                  <a:lnTo>
                    <a:pt x="857" y="548"/>
                  </a:lnTo>
                  <a:lnTo>
                    <a:pt x="971" y="571"/>
                  </a:lnTo>
                  <a:lnTo>
                    <a:pt x="1028" y="560"/>
                  </a:lnTo>
                  <a:lnTo>
                    <a:pt x="1017" y="548"/>
                  </a:lnTo>
                  <a:close/>
                  <a:moveTo>
                    <a:pt x="1941" y="491"/>
                  </a:moveTo>
                  <a:lnTo>
                    <a:pt x="1930" y="411"/>
                  </a:lnTo>
                  <a:lnTo>
                    <a:pt x="1930" y="320"/>
                  </a:lnTo>
                  <a:lnTo>
                    <a:pt x="1907" y="320"/>
                  </a:lnTo>
                  <a:lnTo>
                    <a:pt x="1861" y="343"/>
                  </a:lnTo>
                  <a:lnTo>
                    <a:pt x="1872" y="446"/>
                  </a:lnTo>
                  <a:lnTo>
                    <a:pt x="1884" y="457"/>
                  </a:lnTo>
                  <a:lnTo>
                    <a:pt x="1918" y="525"/>
                  </a:lnTo>
                  <a:close/>
                  <a:moveTo>
                    <a:pt x="366" y="343"/>
                  </a:moveTo>
                  <a:lnTo>
                    <a:pt x="366" y="320"/>
                  </a:lnTo>
                  <a:lnTo>
                    <a:pt x="320" y="240"/>
                  </a:lnTo>
                  <a:lnTo>
                    <a:pt x="275" y="263"/>
                  </a:lnTo>
                  <a:lnTo>
                    <a:pt x="218" y="286"/>
                  </a:lnTo>
                  <a:lnTo>
                    <a:pt x="206" y="331"/>
                  </a:lnTo>
                  <a:lnTo>
                    <a:pt x="263" y="354"/>
                  </a:lnTo>
                  <a:lnTo>
                    <a:pt x="286" y="354"/>
                  </a:lnTo>
                  <a:close/>
                  <a:moveTo>
                    <a:pt x="149" y="217"/>
                  </a:moveTo>
                  <a:lnTo>
                    <a:pt x="263" y="126"/>
                  </a:lnTo>
                  <a:lnTo>
                    <a:pt x="286" y="92"/>
                  </a:lnTo>
                  <a:lnTo>
                    <a:pt x="263" y="12"/>
                  </a:lnTo>
                  <a:lnTo>
                    <a:pt x="195" y="0"/>
                  </a:lnTo>
                  <a:lnTo>
                    <a:pt x="24" y="92"/>
                  </a:lnTo>
                  <a:lnTo>
                    <a:pt x="1" y="115"/>
                  </a:lnTo>
                  <a:lnTo>
                    <a:pt x="24" y="160"/>
                  </a:lnTo>
                  <a:lnTo>
                    <a:pt x="35" y="229"/>
                  </a:lnTo>
                  <a:lnTo>
                    <a:pt x="58"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5"/>
            <p:cNvSpPr/>
            <p:nvPr/>
          </p:nvSpPr>
          <p:spPr>
            <a:xfrm>
              <a:off x="2116850" y="2663600"/>
              <a:ext cx="33975" cy="11150"/>
            </a:xfrm>
            <a:custGeom>
              <a:avLst/>
              <a:gdLst/>
              <a:ahLst/>
              <a:cxnLst/>
              <a:rect l="l" t="t" r="r" b="b"/>
              <a:pathLst>
                <a:path w="1359" h="446" extrusionOk="0">
                  <a:moveTo>
                    <a:pt x="35" y="389"/>
                  </a:moveTo>
                  <a:lnTo>
                    <a:pt x="12" y="343"/>
                  </a:lnTo>
                  <a:lnTo>
                    <a:pt x="0" y="355"/>
                  </a:lnTo>
                  <a:lnTo>
                    <a:pt x="0" y="446"/>
                  </a:lnTo>
                  <a:lnTo>
                    <a:pt x="69" y="446"/>
                  </a:lnTo>
                  <a:lnTo>
                    <a:pt x="103" y="446"/>
                  </a:lnTo>
                  <a:lnTo>
                    <a:pt x="137" y="412"/>
                  </a:lnTo>
                  <a:lnTo>
                    <a:pt x="229" y="412"/>
                  </a:lnTo>
                  <a:lnTo>
                    <a:pt x="217" y="389"/>
                  </a:lnTo>
                  <a:lnTo>
                    <a:pt x="103" y="378"/>
                  </a:lnTo>
                  <a:lnTo>
                    <a:pt x="92" y="389"/>
                  </a:lnTo>
                  <a:lnTo>
                    <a:pt x="57" y="400"/>
                  </a:lnTo>
                  <a:close/>
                  <a:moveTo>
                    <a:pt x="1176" y="58"/>
                  </a:moveTo>
                  <a:lnTo>
                    <a:pt x="1176" y="58"/>
                  </a:lnTo>
                  <a:lnTo>
                    <a:pt x="1153" y="47"/>
                  </a:lnTo>
                  <a:lnTo>
                    <a:pt x="1142" y="47"/>
                  </a:lnTo>
                  <a:lnTo>
                    <a:pt x="1096" y="58"/>
                  </a:lnTo>
                  <a:lnTo>
                    <a:pt x="1084" y="58"/>
                  </a:lnTo>
                  <a:lnTo>
                    <a:pt x="1073" y="58"/>
                  </a:lnTo>
                  <a:lnTo>
                    <a:pt x="1050" y="69"/>
                  </a:lnTo>
                  <a:lnTo>
                    <a:pt x="1039" y="92"/>
                  </a:lnTo>
                  <a:lnTo>
                    <a:pt x="1073" y="92"/>
                  </a:lnTo>
                  <a:lnTo>
                    <a:pt x="1130" y="58"/>
                  </a:lnTo>
                  <a:lnTo>
                    <a:pt x="1153" y="58"/>
                  </a:lnTo>
                  <a:close/>
                  <a:moveTo>
                    <a:pt x="1278" y="47"/>
                  </a:moveTo>
                  <a:lnTo>
                    <a:pt x="1358" y="12"/>
                  </a:lnTo>
                  <a:lnTo>
                    <a:pt x="1358" y="12"/>
                  </a:lnTo>
                  <a:lnTo>
                    <a:pt x="1336" y="1"/>
                  </a:lnTo>
                  <a:lnTo>
                    <a:pt x="1324" y="1"/>
                  </a:lnTo>
                  <a:lnTo>
                    <a:pt x="1313" y="12"/>
                  </a:lnTo>
                  <a:lnTo>
                    <a:pt x="1301" y="12"/>
                  </a:lnTo>
                  <a:lnTo>
                    <a:pt x="1221" y="58"/>
                  </a:lnTo>
                  <a:lnTo>
                    <a:pt x="1256"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5"/>
            <p:cNvSpPr/>
            <p:nvPr/>
          </p:nvSpPr>
          <p:spPr>
            <a:xfrm>
              <a:off x="2502300" y="2757475"/>
              <a:ext cx="4300" cy="9150"/>
            </a:xfrm>
            <a:custGeom>
              <a:avLst/>
              <a:gdLst/>
              <a:ahLst/>
              <a:cxnLst/>
              <a:rect l="l" t="t" r="r" b="b"/>
              <a:pathLst>
                <a:path w="172" h="366" extrusionOk="0">
                  <a:moveTo>
                    <a:pt x="126" y="343"/>
                  </a:moveTo>
                  <a:lnTo>
                    <a:pt x="171" y="240"/>
                  </a:lnTo>
                  <a:lnTo>
                    <a:pt x="160" y="103"/>
                  </a:lnTo>
                  <a:lnTo>
                    <a:pt x="126" y="46"/>
                  </a:lnTo>
                  <a:lnTo>
                    <a:pt x="12" y="1"/>
                  </a:lnTo>
                  <a:lnTo>
                    <a:pt x="12" y="23"/>
                  </a:lnTo>
                  <a:lnTo>
                    <a:pt x="0" y="103"/>
                  </a:lnTo>
                  <a:lnTo>
                    <a:pt x="46" y="217"/>
                  </a:lnTo>
                  <a:lnTo>
                    <a:pt x="57" y="36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5"/>
            <p:cNvSpPr/>
            <p:nvPr/>
          </p:nvSpPr>
          <p:spPr>
            <a:xfrm>
              <a:off x="2671775" y="4270150"/>
              <a:ext cx="55925" cy="22575"/>
            </a:xfrm>
            <a:custGeom>
              <a:avLst/>
              <a:gdLst/>
              <a:ahLst/>
              <a:cxnLst/>
              <a:rect l="l" t="t" r="r" b="b"/>
              <a:pathLst>
                <a:path w="2237" h="903" extrusionOk="0">
                  <a:moveTo>
                    <a:pt x="1130" y="834"/>
                  </a:moveTo>
                  <a:lnTo>
                    <a:pt x="1118" y="788"/>
                  </a:lnTo>
                  <a:lnTo>
                    <a:pt x="1061" y="766"/>
                  </a:lnTo>
                  <a:lnTo>
                    <a:pt x="1027" y="743"/>
                  </a:lnTo>
                  <a:lnTo>
                    <a:pt x="1039" y="777"/>
                  </a:lnTo>
                  <a:lnTo>
                    <a:pt x="1061" y="823"/>
                  </a:lnTo>
                  <a:lnTo>
                    <a:pt x="1073" y="845"/>
                  </a:lnTo>
                  <a:lnTo>
                    <a:pt x="1096" y="857"/>
                  </a:lnTo>
                  <a:close/>
                  <a:moveTo>
                    <a:pt x="1917" y="651"/>
                  </a:moveTo>
                  <a:lnTo>
                    <a:pt x="1894" y="629"/>
                  </a:lnTo>
                  <a:lnTo>
                    <a:pt x="1872" y="629"/>
                  </a:lnTo>
                  <a:lnTo>
                    <a:pt x="1849" y="663"/>
                  </a:lnTo>
                  <a:lnTo>
                    <a:pt x="1883" y="708"/>
                  </a:lnTo>
                  <a:lnTo>
                    <a:pt x="1940" y="720"/>
                  </a:lnTo>
                  <a:close/>
                  <a:moveTo>
                    <a:pt x="69" y="446"/>
                  </a:moveTo>
                  <a:lnTo>
                    <a:pt x="57" y="480"/>
                  </a:lnTo>
                  <a:lnTo>
                    <a:pt x="0" y="492"/>
                  </a:lnTo>
                  <a:lnTo>
                    <a:pt x="34" y="537"/>
                  </a:lnTo>
                  <a:lnTo>
                    <a:pt x="114" y="594"/>
                  </a:lnTo>
                  <a:lnTo>
                    <a:pt x="171" y="594"/>
                  </a:lnTo>
                  <a:lnTo>
                    <a:pt x="183" y="549"/>
                  </a:lnTo>
                  <a:lnTo>
                    <a:pt x="171" y="457"/>
                  </a:lnTo>
                  <a:lnTo>
                    <a:pt x="126" y="457"/>
                  </a:lnTo>
                  <a:close/>
                  <a:moveTo>
                    <a:pt x="468" y="161"/>
                  </a:moveTo>
                  <a:lnTo>
                    <a:pt x="342" y="115"/>
                  </a:lnTo>
                  <a:lnTo>
                    <a:pt x="285" y="81"/>
                  </a:lnTo>
                  <a:lnTo>
                    <a:pt x="240" y="81"/>
                  </a:lnTo>
                  <a:lnTo>
                    <a:pt x="297" y="138"/>
                  </a:lnTo>
                  <a:lnTo>
                    <a:pt x="320" y="161"/>
                  </a:lnTo>
                  <a:lnTo>
                    <a:pt x="331" y="195"/>
                  </a:lnTo>
                  <a:lnTo>
                    <a:pt x="411" y="229"/>
                  </a:lnTo>
                  <a:lnTo>
                    <a:pt x="502" y="275"/>
                  </a:lnTo>
                  <a:lnTo>
                    <a:pt x="559" y="320"/>
                  </a:lnTo>
                  <a:lnTo>
                    <a:pt x="548" y="332"/>
                  </a:lnTo>
                  <a:lnTo>
                    <a:pt x="434" y="377"/>
                  </a:lnTo>
                  <a:lnTo>
                    <a:pt x="388" y="377"/>
                  </a:lnTo>
                  <a:lnTo>
                    <a:pt x="354" y="389"/>
                  </a:lnTo>
                  <a:lnTo>
                    <a:pt x="411" y="423"/>
                  </a:lnTo>
                  <a:lnTo>
                    <a:pt x="502" y="400"/>
                  </a:lnTo>
                  <a:lnTo>
                    <a:pt x="525" y="389"/>
                  </a:lnTo>
                  <a:lnTo>
                    <a:pt x="559" y="389"/>
                  </a:lnTo>
                  <a:lnTo>
                    <a:pt x="605" y="400"/>
                  </a:lnTo>
                  <a:lnTo>
                    <a:pt x="605" y="435"/>
                  </a:lnTo>
                  <a:lnTo>
                    <a:pt x="582" y="457"/>
                  </a:lnTo>
                  <a:lnTo>
                    <a:pt x="559" y="492"/>
                  </a:lnTo>
                  <a:lnTo>
                    <a:pt x="502" y="537"/>
                  </a:lnTo>
                  <a:lnTo>
                    <a:pt x="411" y="594"/>
                  </a:lnTo>
                  <a:lnTo>
                    <a:pt x="297" y="594"/>
                  </a:lnTo>
                  <a:lnTo>
                    <a:pt x="205" y="686"/>
                  </a:lnTo>
                  <a:lnTo>
                    <a:pt x="331" y="766"/>
                  </a:lnTo>
                  <a:lnTo>
                    <a:pt x="434" y="800"/>
                  </a:lnTo>
                  <a:lnTo>
                    <a:pt x="559" y="800"/>
                  </a:lnTo>
                  <a:lnTo>
                    <a:pt x="559" y="788"/>
                  </a:lnTo>
                  <a:lnTo>
                    <a:pt x="582" y="777"/>
                  </a:lnTo>
                  <a:lnTo>
                    <a:pt x="628" y="777"/>
                  </a:lnTo>
                  <a:lnTo>
                    <a:pt x="639" y="766"/>
                  </a:lnTo>
                  <a:lnTo>
                    <a:pt x="673" y="708"/>
                  </a:lnTo>
                  <a:lnTo>
                    <a:pt x="673" y="617"/>
                  </a:lnTo>
                  <a:lnTo>
                    <a:pt x="696" y="617"/>
                  </a:lnTo>
                  <a:lnTo>
                    <a:pt x="742" y="629"/>
                  </a:lnTo>
                  <a:lnTo>
                    <a:pt x="845" y="617"/>
                  </a:lnTo>
                  <a:lnTo>
                    <a:pt x="890" y="606"/>
                  </a:lnTo>
                  <a:lnTo>
                    <a:pt x="970" y="480"/>
                  </a:lnTo>
                  <a:lnTo>
                    <a:pt x="1027" y="366"/>
                  </a:lnTo>
                  <a:lnTo>
                    <a:pt x="1061" y="309"/>
                  </a:lnTo>
                  <a:lnTo>
                    <a:pt x="1096" y="275"/>
                  </a:lnTo>
                  <a:lnTo>
                    <a:pt x="1118" y="252"/>
                  </a:lnTo>
                  <a:lnTo>
                    <a:pt x="1130" y="206"/>
                  </a:lnTo>
                  <a:lnTo>
                    <a:pt x="1176" y="172"/>
                  </a:lnTo>
                  <a:lnTo>
                    <a:pt x="1176" y="138"/>
                  </a:lnTo>
                  <a:lnTo>
                    <a:pt x="1118" y="104"/>
                  </a:lnTo>
                  <a:lnTo>
                    <a:pt x="1073" y="81"/>
                  </a:lnTo>
                  <a:lnTo>
                    <a:pt x="1027" y="115"/>
                  </a:lnTo>
                  <a:lnTo>
                    <a:pt x="1004" y="104"/>
                  </a:lnTo>
                  <a:lnTo>
                    <a:pt x="867" y="149"/>
                  </a:lnTo>
                  <a:lnTo>
                    <a:pt x="810" y="149"/>
                  </a:lnTo>
                  <a:lnTo>
                    <a:pt x="776" y="115"/>
                  </a:lnTo>
                  <a:lnTo>
                    <a:pt x="719" y="104"/>
                  </a:lnTo>
                  <a:lnTo>
                    <a:pt x="662" y="115"/>
                  </a:lnTo>
                  <a:lnTo>
                    <a:pt x="582" y="195"/>
                  </a:lnTo>
                  <a:close/>
                  <a:moveTo>
                    <a:pt x="571" y="104"/>
                  </a:moveTo>
                  <a:lnTo>
                    <a:pt x="582" y="58"/>
                  </a:lnTo>
                  <a:lnTo>
                    <a:pt x="571" y="35"/>
                  </a:lnTo>
                  <a:lnTo>
                    <a:pt x="502" y="1"/>
                  </a:lnTo>
                  <a:lnTo>
                    <a:pt x="434" y="1"/>
                  </a:lnTo>
                  <a:lnTo>
                    <a:pt x="457" y="81"/>
                  </a:lnTo>
                  <a:lnTo>
                    <a:pt x="491" y="104"/>
                  </a:lnTo>
                  <a:close/>
                  <a:moveTo>
                    <a:pt x="1415" y="1"/>
                  </a:moveTo>
                  <a:lnTo>
                    <a:pt x="1358" y="1"/>
                  </a:lnTo>
                  <a:lnTo>
                    <a:pt x="1415" y="81"/>
                  </a:lnTo>
                  <a:lnTo>
                    <a:pt x="1301" y="195"/>
                  </a:lnTo>
                  <a:lnTo>
                    <a:pt x="1324" y="275"/>
                  </a:lnTo>
                  <a:lnTo>
                    <a:pt x="1370" y="332"/>
                  </a:lnTo>
                  <a:lnTo>
                    <a:pt x="1381" y="366"/>
                  </a:lnTo>
                  <a:lnTo>
                    <a:pt x="1370" y="377"/>
                  </a:lnTo>
                  <a:lnTo>
                    <a:pt x="1312" y="389"/>
                  </a:lnTo>
                  <a:lnTo>
                    <a:pt x="1267" y="400"/>
                  </a:lnTo>
                  <a:lnTo>
                    <a:pt x="1244" y="446"/>
                  </a:lnTo>
                  <a:lnTo>
                    <a:pt x="1118" y="571"/>
                  </a:lnTo>
                  <a:lnTo>
                    <a:pt x="1141" y="606"/>
                  </a:lnTo>
                  <a:lnTo>
                    <a:pt x="1096" y="708"/>
                  </a:lnTo>
                  <a:lnTo>
                    <a:pt x="1130" y="743"/>
                  </a:lnTo>
                  <a:lnTo>
                    <a:pt x="1244" y="845"/>
                  </a:lnTo>
                  <a:lnTo>
                    <a:pt x="1358" y="902"/>
                  </a:lnTo>
                  <a:lnTo>
                    <a:pt x="1358" y="800"/>
                  </a:lnTo>
                  <a:lnTo>
                    <a:pt x="1415" y="788"/>
                  </a:lnTo>
                  <a:lnTo>
                    <a:pt x="1472" y="823"/>
                  </a:lnTo>
                  <a:lnTo>
                    <a:pt x="1529" y="788"/>
                  </a:lnTo>
                  <a:lnTo>
                    <a:pt x="1404" y="651"/>
                  </a:lnTo>
                  <a:lnTo>
                    <a:pt x="1438" y="651"/>
                  </a:lnTo>
                  <a:lnTo>
                    <a:pt x="1803" y="720"/>
                  </a:lnTo>
                  <a:lnTo>
                    <a:pt x="1780" y="663"/>
                  </a:lnTo>
                  <a:lnTo>
                    <a:pt x="1769" y="629"/>
                  </a:lnTo>
                  <a:lnTo>
                    <a:pt x="1723" y="571"/>
                  </a:lnTo>
                  <a:lnTo>
                    <a:pt x="1940" y="514"/>
                  </a:lnTo>
                  <a:lnTo>
                    <a:pt x="2009" y="480"/>
                  </a:lnTo>
                  <a:lnTo>
                    <a:pt x="2043" y="435"/>
                  </a:lnTo>
                  <a:lnTo>
                    <a:pt x="2123" y="423"/>
                  </a:lnTo>
                  <a:lnTo>
                    <a:pt x="2237" y="377"/>
                  </a:lnTo>
                  <a:lnTo>
                    <a:pt x="2225" y="366"/>
                  </a:lnTo>
                  <a:lnTo>
                    <a:pt x="2237" y="320"/>
                  </a:lnTo>
                  <a:lnTo>
                    <a:pt x="2180" y="286"/>
                  </a:lnTo>
                  <a:lnTo>
                    <a:pt x="2111" y="275"/>
                  </a:lnTo>
                  <a:lnTo>
                    <a:pt x="2123" y="229"/>
                  </a:lnTo>
                  <a:lnTo>
                    <a:pt x="2203" y="218"/>
                  </a:lnTo>
                  <a:lnTo>
                    <a:pt x="2088" y="115"/>
                  </a:lnTo>
                  <a:lnTo>
                    <a:pt x="2043" y="104"/>
                  </a:lnTo>
                  <a:lnTo>
                    <a:pt x="1894" y="115"/>
                  </a:lnTo>
                  <a:lnTo>
                    <a:pt x="1860" y="138"/>
                  </a:lnTo>
                  <a:lnTo>
                    <a:pt x="1860" y="161"/>
                  </a:lnTo>
                  <a:lnTo>
                    <a:pt x="1872" y="206"/>
                  </a:lnTo>
                  <a:lnTo>
                    <a:pt x="1917" y="252"/>
                  </a:lnTo>
                  <a:lnTo>
                    <a:pt x="1929" y="275"/>
                  </a:lnTo>
                  <a:lnTo>
                    <a:pt x="1894" y="263"/>
                  </a:lnTo>
                  <a:lnTo>
                    <a:pt x="1746" y="206"/>
                  </a:lnTo>
                  <a:lnTo>
                    <a:pt x="1712" y="195"/>
                  </a:lnTo>
                  <a:lnTo>
                    <a:pt x="1689" y="138"/>
                  </a:lnTo>
                  <a:lnTo>
                    <a:pt x="1712" y="115"/>
                  </a:lnTo>
                  <a:lnTo>
                    <a:pt x="1758" y="138"/>
                  </a:lnTo>
                  <a:lnTo>
                    <a:pt x="1769" y="92"/>
                  </a:lnTo>
                  <a:lnTo>
                    <a:pt x="1712" y="47"/>
                  </a:lnTo>
                  <a:lnTo>
                    <a:pt x="1655" y="35"/>
                  </a:lnTo>
                  <a:lnTo>
                    <a:pt x="1529" y="4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5"/>
            <p:cNvSpPr/>
            <p:nvPr/>
          </p:nvSpPr>
          <p:spPr>
            <a:xfrm>
              <a:off x="3605000" y="1719250"/>
              <a:ext cx="16275" cy="19425"/>
            </a:xfrm>
            <a:custGeom>
              <a:avLst/>
              <a:gdLst/>
              <a:ahLst/>
              <a:cxnLst/>
              <a:rect l="l" t="t" r="r" b="b"/>
              <a:pathLst>
                <a:path w="651" h="777" extrusionOk="0">
                  <a:moveTo>
                    <a:pt x="423" y="754"/>
                  </a:moveTo>
                  <a:lnTo>
                    <a:pt x="423" y="720"/>
                  </a:lnTo>
                  <a:lnTo>
                    <a:pt x="400" y="674"/>
                  </a:lnTo>
                  <a:lnTo>
                    <a:pt x="400" y="640"/>
                  </a:lnTo>
                  <a:lnTo>
                    <a:pt x="388" y="640"/>
                  </a:lnTo>
                  <a:lnTo>
                    <a:pt x="320" y="628"/>
                  </a:lnTo>
                  <a:lnTo>
                    <a:pt x="308" y="605"/>
                  </a:lnTo>
                  <a:lnTo>
                    <a:pt x="286" y="605"/>
                  </a:lnTo>
                  <a:lnTo>
                    <a:pt x="286" y="628"/>
                  </a:lnTo>
                  <a:lnTo>
                    <a:pt x="308" y="685"/>
                  </a:lnTo>
                  <a:lnTo>
                    <a:pt x="377" y="742"/>
                  </a:lnTo>
                  <a:lnTo>
                    <a:pt x="411" y="777"/>
                  </a:lnTo>
                  <a:lnTo>
                    <a:pt x="434" y="777"/>
                  </a:lnTo>
                  <a:close/>
                  <a:moveTo>
                    <a:pt x="491" y="457"/>
                  </a:moveTo>
                  <a:lnTo>
                    <a:pt x="491" y="446"/>
                  </a:lnTo>
                  <a:lnTo>
                    <a:pt x="457" y="411"/>
                  </a:lnTo>
                  <a:lnTo>
                    <a:pt x="388" y="389"/>
                  </a:lnTo>
                  <a:lnTo>
                    <a:pt x="354" y="377"/>
                  </a:lnTo>
                  <a:lnTo>
                    <a:pt x="331" y="389"/>
                  </a:lnTo>
                  <a:lnTo>
                    <a:pt x="331" y="411"/>
                  </a:lnTo>
                  <a:lnTo>
                    <a:pt x="343" y="434"/>
                  </a:lnTo>
                  <a:lnTo>
                    <a:pt x="400" y="446"/>
                  </a:lnTo>
                  <a:lnTo>
                    <a:pt x="457" y="491"/>
                  </a:lnTo>
                  <a:lnTo>
                    <a:pt x="468" y="491"/>
                  </a:lnTo>
                  <a:close/>
                  <a:moveTo>
                    <a:pt x="149" y="183"/>
                  </a:moveTo>
                  <a:lnTo>
                    <a:pt x="114" y="172"/>
                  </a:lnTo>
                  <a:lnTo>
                    <a:pt x="46" y="183"/>
                  </a:lnTo>
                  <a:lnTo>
                    <a:pt x="0" y="183"/>
                  </a:lnTo>
                  <a:lnTo>
                    <a:pt x="23" y="229"/>
                  </a:lnTo>
                  <a:lnTo>
                    <a:pt x="103" y="263"/>
                  </a:lnTo>
                  <a:lnTo>
                    <a:pt x="149" y="263"/>
                  </a:lnTo>
                  <a:lnTo>
                    <a:pt x="194" y="263"/>
                  </a:lnTo>
                  <a:lnTo>
                    <a:pt x="217" y="240"/>
                  </a:lnTo>
                  <a:lnTo>
                    <a:pt x="206" y="217"/>
                  </a:lnTo>
                  <a:close/>
                  <a:moveTo>
                    <a:pt x="502" y="115"/>
                  </a:moveTo>
                  <a:lnTo>
                    <a:pt x="388" y="92"/>
                  </a:lnTo>
                  <a:lnTo>
                    <a:pt x="308" y="46"/>
                  </a:lnTo>
                  <a:lnTo>
                    <a:pt x="160" y="58"/>
                  </a:lnTo>
                  <a:lnTo>
                    <a:pt x="263" y="217"/>
                  </a:lnTo>
                  <a:lnTo>
                    <a:pt x="377" y="320"/>
                  </a:lnTo>
                  <a:lnTo>
                    <a:pt x="434" y="343"/>
                  </a:lnTo>
                  <a:lnTo>
                    <a:pt x="434" y="332"/>
                  </a:lnTo>
                  <a:lnTo>
                    <a:pt x="434" y="297"/>
                  </a:lnTo>
                  <a:lnTo>
                    <a:pt x="377" y="229"/>
                  </a:lnTo>
                  <a:lnTo>
                    <a:pt x="366" y="217"/>
                  </a:lnTo>
                  <a:lnTo>
                    <a:pt x="366" y="206"/>
                  </a:lnTo>
                  <a:lnTo>
                    <a:pt x="377" y="183"/>
                  </a:lnTo>
                  <a:lnTo>
                    <a:pt x="400" y="183"/>
                  </a:lnTo>
                  <a:lnTo>
                    <a:pt x="445" y="217"/>
                  </a:lnTo>
                  <a:lnTo>
                    <a:pt x="480" y="217"/>
                  </a:lnTo>
                  <a:close/>
                  <a:moveTo>
                    <a:pt x="651" y="92"/>
                  </a:moveTo>
                  <a:lnTo>
                    <a:pt x="605" y="58"/>
                  </a:lnTo>
                  <a:lnTo>
                    <a:pt x="548" y="1"/>
                  </a:lnTo>
                  <a:lnTo>
                    <a:pt x="548" y="69"/>
                  </a:lnTo>
                  <a:lnTo>
                    <a:pt x="548" y="115"/>
                  </a:lnTo>
                  <a:lnTo>
                    <a:pt x="548" y="126"/>
                  </a:lnTo>
                  <a:lnTo>
                    <a:pt x="560" y="126"/>
                  </a:lnTo>
                  <a:lnTo>
                    <a:pt x="605"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5"/>
            <p:cNvSpPr/>
            <p:nvPr/>
          </p:nvSpPr>
          <p:spPr>
            <a:xfrm>
              <a:off x="2490875" y="2834500"/>
              <a:ext cx="4025" cy="5175"/>
            </a:xfrm>
            <a:custGeom>
              <a:avLst/>
              <a:gdLst/>
              <a:ahLst/>
              <a:cxnLst/>
              <a:rect l="l" t="t" r="r" b="b"/>
              <a:pathLst>
                <a:path w="161" h="207" extrusionOk="0">
                  <a:moveTo>
                    <a:pt x="58" y="195"/>
                  </a:moveTo>
                  <a:lnTo>
                    <a:pt x="138" y="172"/>
                  </a:lnTo>
                  <a:lnTo>
                    <a:pt x="160" y="12"/>
                  </a:lnTo>
                  <a:lnTo>
                    <a:pt x="115" y="1"/>
                  </a:lnTo>
                  <a:lnTo>
                    <a:pt x="81" y="46"/>
                  </a:lnTo>
                  <a:lnTo>
                    <a:pt x="35" y="115"/>
                  </a:lnTo>
                  <a:lnTo>
                    <a:pt x="35" y="172"/>
                  </a:lnTo>
                  <a:lnTo>
                    <a:pt x="1" y="20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5"/>
            <p:cNvSpPr/>
            <p:nvPr/>
          </p:nvSpPr>
          <p:spPr>
            <a:xfrm>
              <a:off x="5953900" y="2600000"/>
              <a:ext cx="8875" cy="8850"/>
            </a:xfrm>
            <a:custGeom>
              <a:avLst/>
              <a:gdLst/>
              <a:ahLst/>
              <a:cxnLst/>
              <a:rect l="l" t="t" r="r" b="b"/>
              <a:pathLst>
                <a:path w="355" h="354" extrusionOk="0">
                  <a:moveTo>
                    <a:pt x="309" y="331"/>
                  </a:moveTo>
                  <a:lnTo>
                    <a:pt x="309" y="308"/>
                  </a:lnTo>
                  <a:lnTo>
                    <a:pt x="309" y="274"/>
                  </a:lnTo>
                  <a:lnTo>
                    <a:pt x="252" y="251"/>
                  </a:lnTo>
                  <a:lnTo>
                    <a:pt x="218" y="251"/>
                  </a:lnTo>
                  <a:lnTo>
                    <a:pt x="229" y="274"/>
                  </a:lnTo>
                  <a:lnTo>
                    <a:pt x="286" y="354"/>
                  </a:lnTo>
                  <a:close/>
                  <a:moveTo>
                    <a:pt x="126" y="331"/>
                  </a:moveTo>
                  <a:lnTo>
                    <a:pt x="115" y="262"/>
                  </a:lnTo>
                  <a:lnTo>
                    <a:pt x="138" y="217"/>
                  </a:lnTo>
                  <a:lnTo>
                    <a:pt x="12" y="262"/>
                  </a:lnTo>
                  <a:lnTo>
                    <a:pt x="1" y="308"/>
                  </a:lnTo>
                  <a:lnTo>
                    <a:pt x="1" y="320"/>
                  </a:lnTo>
                  <a:lnTo>
                    <a:pt x="24" y="331"/>
                  </a:lnTo>
                  <a:close/>
                  <a:moveTo>
                    <a:pt x="355" y="160"/>
                  </a:moveTo>
                  <a:lnTo>
                    <a:pt x="343" y="126"/>
                  </a:lnTo>
                  <a:lnTo>
                    <a:pt x="309" y="103"/>
                  </a:lnTo>
                  <a:lnTo>
                    <a:pt x="298" y="57"/>
                  </a:lnTo>
                  <a:lnTo>
                    <a:pt x="286" y="34"/>
                  </a:lnTo>
                  <a:lnTo>
                    <a:pt x="286" y="34"/>
                  </a:lnTo>
                  <a:lnTo>
                    <a:pt x="241" y="23"/>
                  </a:lnTo>
                  <a:lnTo>
                    <a:pt x="218" y="0"/>
                  </a:lnTo>
                  <a:lnTo>
                    <a:pt x="161" y="0"/>
                  </a:lnTo>
                  <a:lnTo>
                    <a:pt x="138" y="23"/>
                  </a:lnTo>
                  <a:lnTo>
                    <a:pt x="115" y="23"/>
                  </a:lnTo>
                  <a:lnTo>
                    <a:pt x="81" y="46"/>
                  </a:lnTo>
                  <a:lnTo>
                    <a:pt x="81" y="46"/>
                  </a:lnTo>
                  <a:lnTo>
                    <a:pt x="81" y="80"/>
                  </a:lnTo>
                  <a:lnTo>
                    <a:pt x="12" y="137"/>
                  </a:lnTo>
                  <a:lnTo>
                    <a:pt x="12" y="160"/>
                  </a:lnTo>
                  <a:lnTo>
                    <a:pt x="58" y="194"/>
                  </a:lnTo>
                  <a:lnTo>
                    <a:pt x="126" y="171"/>
                  </a:lnTo>
                  <a:lnTo>
                    <a:pt x="218" y="205"/>
                  </a:lnTo>
                  <a:lnTo>
                    <a:pt x="332" y="251"/>
                  </a:lnTo>
                  <a:lnTo>
                    <a:pt x="332" y="217"/>
                  </a:lnTo>
                  <a:lnTo>
                    <a:pt x="332" y="17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5"/>
            <p:cNvSpPr/>
            <p:nvPr/>
          </p:nvSpPr>
          <p:spPr>
            <a:xfrm>
              <a:off x="2478900" y="2717250"/>
              <a:ext cx="5725" cy="7150"/>
            </a:xfrm>
            <a:custGeom>
              <a:avLst/>
              <a:gdLst/>
              <a:ahLst/>
              <a:cxnLst/>
              <a:rect l="l" t="t" r="r" b="b"/>
              <a:pathLst>
                <a:path w="229" h="286" extrusionOk="0">
                  <a:moveTo>
                    <a:pt x="229" y="251"/>
                  </a:moveTo>
                  <a:lnTo>
                    <a:pt x="229" y="206"/>
                  </a:lnTo>
                  <a:lnTo>
                    <a:pt x="194" y="183"/>
                  </a:lnTo>
                  <a:lnTo>
                    <a:pt x="160" y="183"/>
                  </a:lnTo>
                  <a:lnTo>
                    <a:pt x="160" y="251"/>
                  </a:lnTo>
                  <a:lnTo>
                    <a:pt x="183" y="286"/>
                  </a:lnTo>
                  <a:close/>
                  <a:moveTo>
                    <a:pt x="160" y="149"/>
                  </a:moveTo>
                  <a:lnTo>
                    <a:pt x="137" y="126"/>
                  </a:lnTo>
                  <a:lnTo>
                    <a:pt x="126" y="115"/>
                  </a:lnTo>
                  <a:lnTo>
                    <a:pt x="92" y="57"/>
                  </a:lnTo>
                  <a:lnTo>
                    <a:pt x="35" y="0"/>
                  </a:lnTo>
                  <a:lnTo>
                    <a:pt x="12" y="12"/>
                  </a:lnTo>
                  <a:lnTo>
                    <a:pt x="0" y="35"/>
                  </a:lnTo>
                  <a:lnTo>
                    <a:pt x="0" y="57"/>
                  </a:lnTo>
                  <a:lnTo>
                    <a:pt x="0" y="57"/>
                  </a:lnTo>
                  <a:lnTo>
                    <a:pt x="35" y="92"/>
                  </a:lnTo>
                  <a:lnTo>
                    <a:pt x="92" y="115"/>
                  </a:lnTo>
                  <a:lnTo>
                    <a:pt x="126" y="17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5"/>
            <p:cNvSpPr/>
            <p:nvPr/>
          </p:nvSpPr>
          <p:spPr>
            <a:xfrm>
              <a:off x="2507725" y="2792275"/>
              <a:ext cx="4000" cy="8600"/>
            </a:xfrm>
            <a:custGeom>
              <a:avLst/>
              <a:gdLst/>
              <a:ahLst/>
              <a:cxnLst/>
              <a:rect l="l" t="t" r="r" b="b"/>
              <a:pathLst>
                <a:path w="160" h="344" extrusionOk="0">
                  <a:moveTo>
                    <a:pt x="148" y="252"/>
                  </a:moveTo>
                  <a:lnTo>
                    <a:pt x="160" y="81"/>
                  </a:lnTo>
                  <a:lnTo>
                    <a:pt x="148" y="1"/>
                  </a:lnTo>
                  <a:lnTo>
                    <a:pt x="114" y="24"/>
                  </a:lnTo>
                  <a:lnTo>
                    <a:pt x="69" y="81"/>
                  </a:lnTo>
                  <a:lnTo>
                    <a:pt x="11" y="161"/>
                  </a:lnTo>
                  <a:lnTo>
                    <a:pt x="0" y="206"/>
                  </a:lnTo>
                  <a:lnTo>
                    <a:pt x="0" y="286"/>
                  </a:lnTo>
                  <a:lnTo>
                    <a:pt x="91" y="3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5"/>
            <p:cNvSpPr/>
            <p:nvPr/>
          </p:nvSpPr>
          <p:spPr>
            <a:xfrm>
              <a:off x="3889450" y="2042500"/>
              <a:ext cx="2300" cy="4875"/>
            </a:xfrm>
            <a:custGeom>
              <a:avLst/>
              <a:gdLst/>
              <a:ahLst/>
              <a:cxnLst/>
              <a:rect l="l" t="t" r="r" b="b"/>
              <a:pathLst>
                <a:path w="92" h="195" extrusionOk="0">
                  <a:moveTo>
                    <a:pt x="80" y="195"/>
                  </a:moveTo>
                  <a:lnTo>
                    <a:pt x="80" y="172"/>
                  </a:lnTo>
                  <a:lnTo>
                    <a:pt x="92" y="138"/>
                  </a:lnTo>
                  <a:lnTo>
                    <a:pt x="80" y="126"/>
                  </a:lnTo>
                  <a:lnTo>
                    <a:pt x="69" y="92"/>
                  </a:lnTo>
                  <a:lnTo>
                    <a:pt x="57" y="81"/>
                  </a:lnTo>
                  <a:lnTo>
                    <a:pt x="57" y="58"/>
                  </a:lnTo>
                  <a:lnTo>
                    <a:pt x="35" y="35"/>
                  </a:lnTo>
                  <a:lnTo>
                    <a:pt x="35" y="12"/>
                  </a:lnTo>
                  <a:lnTo>
                    <a:pt x="23" y="1"/>
                  </a:lnTo>
                  <a:lnTo>
                    <a:pt x="0" y="81"/>
                  </a:lnTo>
                  <a:lnTo>
                    <a:pt x="0" y="149"/>
                  </a:lnTo>
                  <a:lnTo>
                    <a:pt x="12" y="183"/>
                  </a:lnTo>
                  <a:lnTo>
                    <a:pt x="23" y="1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5"/>
            <p:cNvSpPr/>
            <p:nvPr/>
          </p:nvSpPr>
          <p:spPr>
            <a:xfrm>
              <a:off x="5191300" y="3015675"/>
              <a:ext cx="2300" cy="23125"/>
            </a:xfrm>
            <a:custGeom>
              <a:avLst/>
              <a:gdLst/>
              <a:ahLst/>
              <a:cxnLst/>
              <a:rect l="l" t="t" r="r" b="b"/>
              <a:pathLst>
                <a:path w="92" h="925" extrusionOk="0">
                  <a:moveTo>
                    <a:pt x="34" y="925"/>
                  </a:moveTo>
                  <a:lnTo>
                    <a:pt x="46" y="914"/>
                  </a:lnTo>
                  <a:lnTo>
                    <a:pt x="46" y="879"/>
                  </a:lnTo>
                  <a:lnTo>
                    <a:pt x="34" y="868"/>
                  </a:lnTo>
                  <a:lnTo>
                    <a:pt x="23" y="868"/>
                  </a:lnTo>
                  <a:lnTo>
                    <a:pt x="0" y="902"/>
                  </a:lnTo>
                  <a:lnTo>
                    <a:pt x="0" y="914"/>
                  </a:lnTo>
                  <a:lnTo>
                    <a:pt x="0" y="925"/>
                  </a:lnTo>
                  <a:close/>
                  <a:moveTo>
                    <a:pt x="80" y="80"/>
                  </a:moveTo>
                  <a:lnTo>
                    <a:pt x="91" y="58"/>
                  </a:lnTo>
                  <a:lnTo>
                    <a:pt x="91" y="46"/>
                  </a:lnTo>
                  <a:lnTo>
                    <a:pt x="91" y="23"/>
                  </a:lnTo>
                  <a:lnTo>
                    <a:pt x="91" y="12"/>
                  </a:lnTo>
                  <a:lnTo>
                    <a:pt x="91" y="1"/>
                  </a:lnTo>
                  <a:lnTo>
                    <a:pt x="80" y="12"/>
                  </a:lnTo>
                  <a:lnTo>
                    <a:pt x="57" y="46"/>
                  </a:lnTo>
                  <a:lnTo>
                    <a:pt x="57" y="58"/>
                  </a:lnTo>
                  <a:lnTo>
                    <a:pt x="46" y="69"/>
                  </a:lnTo>
                  <a:lnTo>
                    <a:pt x="46" y="80"/>
                  </a:lnTo>
                  <a:lnTo>
                    <a:pt x="57" y="8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5"/>
            <p:cNvSpPr/>
            <p:nvPr/>
          </p:nvSpPr>
          <p:spPr>
            <a:xfrm>
              <a:off x="3988150" y="2293000"/>
              <a:ext cx="7450" cy="6300"/>
            </a:xfrm>
            <a:custGeom>
              <a:avLst/>
              <a:gdLst/>
              <a:ahLst/>
              <a:cxnLst/>
              <a:rect l="l" t="t" r="r" b="b"/>
              <a:pathLst>
                <a:path w="298" h="252" extrusionOk="0">
                  <a:moveTo>
                    <a:pt x="298" y="217"/>
                  </a:moveTo>
                  <a:lnTo>
                    <a:pt x="263" y="195"/>
                  </a:lnTo>
                  <a:lnTo>
                    <a:pt x="195" y="115"/>
                  </a:lnTo>
                  <a:lnTo>
                    <a:pt x="126" y="103"/>
                  </a:lnTo>
                  <a:lnTo>
                    <a:pt x="138" y="195"/>
                  </a:lnTo>
                  <a:lnTo>
                    <a:pt x="195" y="252"/>
                  </a:lnTo>
                  <a:lnTo>
                    <a:pt x="263" y="252"/>
                  </a:lnTo>
                  <a:close/>
                  <a:moveTo>
                    <a:pt x="92" y="46"/>
                  </a:moveTo>
                  <a:lnTo>
                    <a:pt x="92" y="46"/>
                  </a:lnTo>
                  <a:lnTo>
                    <a:pt x="92" y="23"/>
                  </a:lnTo>
                  <a:lnTo>
                    <a:pt x="58" y="1"/>
                  </a:lnTo>
                  <a:lnTo>
                    <a:pt x="1" y="23"/>
                  </a:lnTo>
                  <a:lnTo>
                    <a:pt x="12" y="35"/>
                  </a:lnTo>
                  <a:lnTo>
                    <a:pt x="58"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5"/>
            <p:cNvSpPr/>
            <p:nvPr/>
          </p:nvSpPr>
          <p:spPr>
            <a:xfrm>
              <a:off x="2489750" y="2730650"/>
              <a:ext cx="1450" cy="2875"/>
            </a:xfrm>
            <a:custGeom>
              <a:avLst/>
              <a:gdLst/>
              <a:ahLst/>
              <a:cxnLst/>
              <a:rect l="l" t="t" r="r" b="b"/>
              <a:pathLst>
                <a:path w="58" h="115" extrusionOk="0">
                  <a:moveTo>
                    <a:pt x="57" y="69"/>
                  </a:moveTo>
                  <a:lnTo>
                    <a:pt x="46" y="1"/>
                  </a:lnTo>
                  <a:lnTo>
                    <a:pt x="34" y="1"/>
                  </a:lnTo>
                  <a:lnTo>
                    <a:pt x="0" y="58"/>
                  </a:lnTo>
                  <a:lnTo>
                    <a:pt x="0" y="104"/>
                  </a:lnTo>
                  <a:lnTo>
                    <a:pt x="46"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5"/>
            <p:cNvSpPr/>
            <p:nvPr/>
          </p:nvSpPr>
          <p:spPr>
            <a:xfrm>
              <a:off x="4848925" y="3565450"/>
              <a:ext cx="9725" cy="12300"/>
            </a:xfrm>
            <a:custGeom>
              <a:avLst/>
              <a:gdLst/>
              <a:ahLst/>
              <a:cxnLst/>
              <a:rect l="l" t="t" r="r" b="b"/>
              <a:pathLst>
                <a:path w="389" h="492" extrusionOk="0">
                  <a:moveTo>
                    <a:pt x="263" y="457"/>
                  </a:moveTo>
                  <a:lnTo>
                    <a:pt x="309" y="423"/>
                  </a:lnTo>
                  <a:lnTo>
                    <a:pt x="331" y="366"/>
                  </a:lnTo>
                  <a:lnTo>
                    <a:pt x="377" y="320"/>
                  </a:lnTo>
                  <a:lnTo>
                    <a:pt x="389" y="218"/>
                  </a:lnTo>
                  <a:lnTo>
                    <a:pt x="354" y="104"/>
                  </a:lnTo>
                  <a:lnTo>
                    <a:pt x="297" y="1"/>
                  </a:lnTo>
                  <a:lnTo>
                    <a:pt x="229" y="24"/>
                  </a:lnTo>
                  <a:lnTo>
                    <a:pt x="183" y="81"/>
                  </a:lnTo>
                  <a:lnTo>
                    <a:pt x="160" y="149"/>
                  </a:lnTo>
                  <a:lnTo>
                    <a:pt x="92" y="195"/>
                  </a:lnTo>
                  <a:lnTo>
                    <a:pt x="69" y="229"/>
                  </a:lnTo>
                  <a:lnTo>
                    <a:pt x="46" y="332"/>
                  </a:lnTo>
                  <a:lnTo>
                    <a:pt x="35" y="389"/>
                  </a:lnTo>
                  <a:lnTo>
                    <a:pt x="1" y="400"/>
                  </a:lnTo>
                  <a:lnTo>
                    <a:pt x="1" y="434"/>
                  </a:lnTo>
                  <a:lnTo>
                    <a:pt x="46" y="480"/>
                  </a:lnTo>
                  <a:lnTo>
                    <a:pt x="160" y="492"/>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5"/>
            <p:cNvSpPr/>
            <p:nvPr/>
          </p:nvSpPr>
          <p:spPr>
            <a:xfrm>
              <a:off x="6873450" y="3546050"/>
              <a:ext cx="149525" cy="80200"/>
            </a:xfrm>
            <a:custGeom>
              <a:avLst/>
              <a:gdLst/>
              <a:ahLst/>
              <a:cxnLst/>
              <a:rect l="l" t="t" r="r" b="b"/>
              <a:pathLst>
                <a:path w="5981" h="3208" extrusionOk="0">
                  <a:moveTo>
                    <a:pt x="5239" y="3173"/>
                  </a:moveTo>
                  <a:lnTo>
                    <a:pt x="5239" y="3139"/>
                  </a:lnTo>
                  <a:lnTo>
                    <a:pt x="5182" y="3105"/>
                  </a:lnTo>
                  <a:lnTo>
                    <a:pt x="5159" y="3173"/>
                  </a:lnTo>
                  <a:lnTo>
                    <a:pt x="5159" y="3196"/>
                  </a:lnTo>
                  <a:lnTo>
                    <a:pt x="5182" y="3208"/>
                  </a:lnTo>
                  <a:lnTo>
                    <a:pt x="5216" y="3208"/>
                  </a:lnTo>
                  <a:close/>
                  <a:moveTo>
                    <a:pt x="5901" y="2089"/>
                  </a:moveTo>
                  <a:lnTo>
                    <a:pt x="5889" y="2078"/>
                  </a:lnTo>
                  <a:lnTo>
                    <a:pt x="5889" y="2032"/>
                  </a:lnTo>
                  <a:lnTo>
                    <a:pt x="5901" y="2009"/>
                  </a:lnTo>
                  <a:lnTo>
                    <a:pt x="5844" y="2032"/>
                  </a:lnTo>
                  <a:lnTo>
                    <a:pt x="5752" y="2066"/>
                  </a:lnTo>
                  <a:lnTo>
                    <a:pt x="5764" y="2181"/>
                  </a:lnTo>
                  <a:lnTo>
                    <a:pt x="5752" y="2238"/>
                  </a:lnTo>
                  <a:lnTo>
                    <a:pt x="5798" y="2249"/>
                  </a:lnTo>
                  <a:lnTo>
                    <a:pt x="5809" y="2295"/>
                  </a:lnTo>
                  <a:lnTo>
                    <a:pt x="5844" y="2295"/>
                  </a:lnTo>
                  <a:lnTo>
                    <a:pt x="5935" y="2260"/>
                  </a:lnTo>
                  <a:lnTo>
                    <a:pt x="5980" y="2101"/>
                  </a:lnTo>
                  <a:lnTo>
                    <a:pt x="5923" y="2101"/>
                  </a:lnTo>
                  <a:close/>
                  <a:moveTo>
                    <a:pt x="5467" y="1850"/>
                  </a:moveTo>
                  <a:lnTo>
                    <a:pt x="5513" y="1781"/>
                  </a:lnTo>
                  <a:lnTo>
                    <a:pt x="5524" y="1747"/>
                  </a:lnTo>
                  <a:lnTo>
                    <a:pt x="5501" y="1644"/>
                  </a:lnTo>
                  <a:lnTo>
                    <a:pt x="5456" y="1610"/>
                  </a:lnTo>
                  <a:lnTo>
                    <a:pt x="5501" y="1462"/>
                  </a:lnTo>
                  <a:lnTo>
                    <a:pt x="5478" y="1439"/>
                  </a:lnTo>
                  <a:lnTo>
                    <a:pt x="5421" y="1404"/>
                  </a:lnTo>
                  <a:lnTo>
                    <a:pt x="5296" y="1450"/>
                  </a:lnTo>
                  <a:lnTo>
                    <a:pt x="5284" y="1473"/>
                  </a:lnTo>
                  <a:lnTo>
                    <a:pt x="5353" y="1496"/>
                  </a:lnTo>
                  <a:lnTo>
                    <a:pt x="5387" y="1519"/>
                  </a:lnTo>
                  <a:lnTo>
                    <a:pt x="5307" y="1621"/>
                  </a:lnTo>
                  <a:lnTo>
                    <a:pt x="5239" y="1633"/>
                  </a:lnTo>
                  <a:lnTo>
                    <a:pt x="5250" y="1713"/>
                  </a:lnTo>
                  <a:lnTo>
                    <a:pt x="5284" y="1770"/>
                  </a:lnTo>
                  <a:lnTo>
                    <a:pt x="5387" y="1792"/>
                  </a:lnTo>
                  <a:lnTo>
                    <a:pt x="5421" y="1850"/>
                  </a:lnTo>
                  <a:close/>
                  <a:moveTo>
                    <a:pt x="4908" y="1439"/>
                  </a:moveTo>
                  <a:lnTo>
                    <a:pt x="4953" y="1393"/>
                  </a:lnTo>
                  <a:lnTo>
                    <a:pt x="4999" y="1336"/>
                  </a:lnTo>
                  <a:lnTo>
                    <a:pt x="4988" y="1325"/>
                  </a:lnTo>
                  <a:lnTo>
                    <a:pt x="4988" y="1279"/>
                  </a:lnTo>
                  <a:lnTo>
                    <a:pt x="5010" y="1222"/>
                  </a:lnTo>
                  <a:lnTo>
                    <a:pt x="5056" y="1210"/>
                  </a:lnTo>
                  <a:lnTo>
                    <a:pt x="5022" y="1176"/>
                  </a:lnTo>
                  <a:lnTo>
                    <a:pt x="4999" y="1165"/>
                  </a:lnTo>
                  <a:lnTo>
                    <a:pt x="4999" y="1210"/>
                  </a:lnTo>
                  <a:lnTo>
                    <a:pt x="4953" y="1313"/>
                  </a:lnTo>
                  <a:lnTo>
                    <a:pt x="4942" y="1347"/>
                  </a:lnTo>
                  <a:lnTo>
                    <a:pt x="4873" y="1439"/>
                  </a:lnTo>
                  <a:close/>
                  <a:moveTo>
                    <a:pt x="3162" y="1028"/>
                  </a:moveTo>
                  <a:lnTo>
                    <a:pt x="3070" y="925"/>
                  </a:lnTo>
                  <a:lnTo>
                    <a:pt x="3059" y="948"/>
                  </a:lnTo>
                  <a:lnTo>
                    <a:pt x="3048" y="1005"/>
                  </a:lnTo>
                  <a:lnTo>
                    <a:pt x="3048" y="1051"/>
                  </a:lnTo>
                  <a:lnTo>
                    <a:pt x="3093" y="1085"/>
                  </a:lnTo>
                  <a:lnTo>
                    <a:pt x="3105" y="1108"/>
                  </a:lnTo>
                  <a:lnTo>
                    <a:pt x="3093" y="1176"/>
                  </a:lnTo>
                  <a:lnTo>
                    <a:pt x="3093" y="1233"/>
                  </a:lnTo>
                  <a:lnTo>
                    <a:pt x="3173" y="1370"/>
                  </a:lnTo>
                  <a:lnTo>
                    <a:pt x="3184" y="1462"/>
                  </a:lnTo>
                  <a:lnTo>
                    <a:pt x="3230" y="1553"/>
                  </a:lnTo>
                  <a:lnTo>
                    <a:pt x="3299" y="1621"/>
                  </a:lnTo>
                  <a:lnTo>
                    <a:pt x="3356" y="1690"/>
                  </a:lnTo>
                  <a:lnTo>
                    <a:pt x="3470" y="1895"/>
                  </a:lnTo>
                  <a:lnTo>
                    <a:pt x="3504" y="1964"/>
                  </a:lnTo>
                  <a:lnTo>
                    <a:pt x="3561" y="2009"/>
                  </a:lnTo>
                  <a:lnTo>
                    <a:pt x="3698" y="2181"/>
                  </a:lnTo>
                  <a:lnTo>
                    <a:pt x="3755" y="2238"/>
                  </a:lnTo>
                  <a:lnTo>
                    <a:pt x="3812" y="2260"/>
                  </a:lnTo>
                  <a:lnTo>
                    <a:pt x="3949" y="2363"/>
                  </a:lnTo>
                  <a:lnTo>
                    <a:pt x="4029" y="2409"/>
                  </a:lnTo>
                  <a:lnTo>
                    <a:pt x="4075" y="2477"/>
                  </a:lnTo>
                  <a:lnTo>
                    <a:pt x="4155" y="2523"/>
                  </a:lnTo>
                  <a:lnTo>
                    <a:pt x="4269" y="2580"/>
                  </a:lnTo>
                  <a:lnTo>
                    <a:pt x="4291" y="2603"/>
                  </a:lnTo>
                  <a:lnTo>
                    <a:pt x="4291" y="2648"/>
                  </a:lnTo>
                  <a:lnTo>
                    <a:pt x="4303" y="2694"/>
                  </a:lnTo>
                  <a:lnTo>
                    <a:pt x="4371" y="2751"/>
                  </a:lnTo>
                  <a:lnTo>
                    <a:pt x="4451" y="2785"/>
                  </a:lnTo>
                  <a:lnTo>
                    <a:pt x="4474" y="2820"/>
                  </a:lnTo>
                  <a:lnTo>
                    <a:pt x="4485" y="2854"/>
                  </a:lnTo>
                  <a:lnTo>
                    <a:pt x="4531" y="2831"/>
                  </a:lnTo>
                  <a:lnTo>
                    <a:pt x="4565" y="2854"/>
                  </a:lnTo>
                  <a:lnTo>
                    <a:pt x="4702" y="2945"/>
                  </a:lnTo>
                  <a:lnTo>
                    <a:pt x="4759" y="2934"/>
                  </a:lnTo>
                  <a:lnTo>
                    <a:pt x="4794" y="2934"/>
                  </a:lnTo>
                  <a:lnTo>
                    <a:pt x="4873" y="2911"/>
                  </a:lnTo>
                  <a:lnTo>
                    <a:pt x="4908" y="2854"/>
                  </a:lnTo>
                  <a:lnTo>
                    <a:pt x="4896" y="2694"/>
                  </a:lnTo>
                  <a:lnTo>
                    <a:pt x="4828" y="2626"/>
                  </a:lnTo>
                  <a:lnTo>
                    <a:pt x="4725" y="2569"/>
                  </a:lnTo>
                  <a:lnTo>
                    <a:pt x="4668" y="2489"/>
                  </a:lnTo>
                  <a:lnTo>
                    <a:pt x="4611" y="2420"/>
                  </a:lnTo>
                  <a:lnTo>
                    <a:pt x="4497" y="2283"/>
                  </a:lnTo>
                  <a:lnTo>
                    <a:pt x="4337" y="2135"/>
                  </a:lnTo>
                  <a:lnTo>
                    <a:pt x="4269" y="2101"/>
                  </a:lnTo>
                  <a:lnTo>
                    <a:pt x="4223" y="2055"/>
                  </a:lnTo>
                  <a:lnTo>
                    <a:pt x="4189" y="2032"/>
                  </a:lnTo>
                  <a:lnTo>
                    <a:pt x="4155" y="1998"/>
                  </a:lnTo>
                  <a:lnTo>
                    <a:pt x="4086" y="1952"/>
                  </a:lnTo>
                  <a:lnTo>
                    <a:pt x="4040" y="1861"/>
                  </a:lnTo>
                  <a:lnTo>
                    <a:pt x="3961" y="1781"/>
                  </a:lnTo>
                  <a:lnTo>
                    <a:pt x="3938" y="1735"/>
                  </a:lnTo>
                  <a:lnTo>
                    <a:pt x="3961" y="1690"/>
                  </a:lnTo>
                  <a:lnTo>
                    <a:pt x="3938" y="1656"/>
                  </a:lnTo>
                  <a:lnTo>
                    <a:pt x="3881" y="1610"/>
                  </a:lnTo>
                  <a:lnTo>
                    <a:pt x="3858" y="1541"/>
                  </a:lnTo>
                  <a:lnTo>
                    <a:pt x="3824" y="1496"/>
                  </a:lnTo>
                  <a:lnTo>
                    <a:pt x="3767" y="1462"/>
                  </a:lnTo>
                  <a:lnTo>
                    <a:pt x="3675" y="1404"/>
                  </a:lnTo>
                  <a:lnTo>
                    <a:pt x="3447" y="1142"/>
                  </a:lnTo>
                  <a:lnTo>
                    <a:pt x="3344" y="1051"/>
                  </a:lnTo>
                  <a:lnTo>
                    <a:pt x="3242" y="1085"/>
                  </a:lnTo>
                  <a:close/>
                  <a:moveTo>
                    <a:pt x="23" y="172"/>
                  </a:moveTo>
                  <a:lnTo>
                    <a:pt x="46" y="115"/>
                  </a:lnTo>
                  <a:lnTo>
                    <a:pt x="58" y="1"/>
                  </a:lnTo>
                  <a:lnTo>
                    <a:pt x="35" y="58"/>
                  </a:lnTo>
                  <a:lnTo>
                    <a:pt x="0" y="19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5"/>
            <p:cNvSpPr/>
            <p:nvPr/>
          </p:nvSpPr>
          <p:spPr>
            <a:xfrm>
              <a:off x="7066600" y="3123225"/>
              <a:ext cx="1175" cy="1450"/>
            </a:xfrm>
            <a:custGeom>
              <a:avLst/>
              <a:gdLst/>
              <a:ahLst/>
              <a:cxnLst/>
              <a:rect l="l" t="t" r="r" b="b"/>
              <a:pathLst>
                <a:path w="47" h="58" extrusionOk="0">
                  <a:moveTo>
                    <a:pt x="46" y="35"/>
                  </a:moveTo>
                  <a:lnTo>
                    <a:pt x="46" y="1"/>
                  </a:lnTo>
                  <a:lnTo>
                    <a:pt x="23" y="1"/>
                  </a:lnTo>
                  <a:lnTo>
                    <a:pt x="12" y="1"/>
                  </a:lnTo>
                  <a:lnTo>
                    <a:pt x="1" y="35"/>
                  </a:lnTo>
                  <a:lnTo>
                    <a:pt x="12" y="47"/>
                  </a:lnTo>
                  <a:lnTo>
                    <a:pt x="23" y="5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5"/>
            <p:cNvSpPr/>
            <p:nvPr/>
          </p:nvSpPr>
          <p:spPr>
            <a:xfrm>
              <a:off x="1214425" y="3663900"/>
              <a:ext cx="1750" cy="2300"/>
            </a:xfrm>
            <a:custGeom>
              <a:avLst/>
              <a:gdLst/>
              <a:ahLst/>
              <a:cxnLst/>
              <a:rect l="l" t="t" r="r" b="b"/>
              <a:pathLst>
                <a:path w="70" h="92" extrusionOk="0">
                  <a:moveTo>
                    <a:pt x="69" y="80"/>
                  </a:moveTo>
                  <a:lnTo>
                    <a:pt x="69" y="46"/>
                  </a:lnTo>
                  <a:lnTo>
                    <a:pt x="46" y="11"/>
                  </a:lnTo>
                  <a:lnTo>
                    <a:pt x="23" y="0"/>
                  </a:lnTo>
                  <a:lnTo>
                    <a:pt x="1" y="11"/>
                  </a:lnTo>
                  <a:lnTo>
                    <a:pt x="23" y="46"/>
                  </a:lnTo>
                  <a:lnTo>
                    <a:pt x="46" y="80"/>
                  </a:lnTo>
                  <a:lnTo>
                    <a:pt x="69" y="9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5"/>
            <p:cNvSpPr/>
            <p:nvPr/>
          </p:nvSpPr>
          <p:spPr>
            <a:xfrm>
              <a:off x="2379600" y="2691850"/>
              <a:ext cx="52250" cy="13150"/>
            </a:xfrm>
            <a:custGeom>
              <a:avLst/>
              <a:gdLst/>
              <a:ahLst/>
              <a:cxnLst/>
              <a:rect l="l" t="t" r="r" b="b"/>
              <a:pathLst>
                <a:path w="2090" h="526" extrusionOk="0">
                  <a:moveTo>
                    <a:pt x="47" y="423"/>
                  </a:moveTo>
                  <a:lnTo>
                    <a:pt x="47" y="412"/>
                  </a:lnTo>
                  <a:lnTo>
                    <a:pt x="47" y="412"/>
                  </a:lnTo>
                  <a:lnTo>
                    <a:pt x="58" y="412"/>
                  </a:lnTo>
                  <a:lnTo>
                    <a:pt x="58" y="400"/>
                  </a:lnTo>
                  <a:lnTo>
                    <a:pt x="81" y="377"/>
                  </a:lnTo>
                  <a:lnTo>
                    <a:pt x="81" y="377"/>
                  </a:lnTo>
                  <a:lnTo>
                    <a:pt x="81" y="366"/>
                  </a:lnTo>
                  <a:lnTo>
                    <a:pt x="58" y="366"/>
                  </a:lnTo>
                  <a:lnTo>
                    <a:pt x="58" y="366"/>
                  </a:lnTo>
                  <a:lnTo>
                    <a:pt x="24" y="366"/>
                  </a:lnTo>
                  <a:lnTo>
                    <a:pt x="1" y="366"/>
                  </a:lnTo>
                  <a:lnTo>
                    <a:pt x="1" y="377"/>
                  </a:lnTo>
                  <a:lnTo>
                    <a:pt x="1" y="400"/>
                  </a:lnTo>
                  <a:lnTo>
                    <a:pt x="35" y="412"/>
                  </a:lnTo>
                  <a:lnTo>
                    <a:pt x="35" y="412"/>
                  </a:lnTo>
                  <a:lnTo>
                    <a:pt x="35" y="423"/>
                  </a:lnTo>
                  <a:lnTo>
                    <a:pt x="47" y="423"/>
                  </a:lnTo>
                  <a:close/>
                  <a:moveTo>
                    <a:pt x="1987" y="389"/>
                  </a:moveTo>
                  <a:lnTo>
                    <a:pt x="2089" y="355"/>
                  </a:lnTo>
                  <a:lnTo>
                    <a:pt x="2089" y="343"/>
                  </a:lnTo>
                  <a:lnTo>
                    <a:pt x="2032" y="332"/>
                  </a:lnTo>
                  <a:lnTo>
                    <a:pt x="1941" y="332"/>
                  </a:lnTo>
                  <a:lnTo>
                    <a:pt x="1873" y="355"/>
                  </a:lnTo>
                  <a:lnTo>
                    <a:pt x="1884" y="377"/>
                  </a:lnTo>
                  <a:lnTo>
                    <a:pt x="1918" y="377"/>
                  </a:lnTo>
                  <a:close/>
                  <a:moveTo>
                    <a:pt x="1462" y="69"/>
                  </a:moveTo>
                  <a:lnTo>
                    <a:pt x="1439" y="46"/>
                  </a:lnTo>
                  <a:lnTo>
                    <a:pt x="1416" y="46"/>
                  </a:lnTo>
                  <a:lnTo>
                    <a:pt x="914" y="24"/>
                  </a:lnTo>
                  <a:lnTo>
                    <a:pt x="731" y="1"/>
                  </a:lnTo>
                  <a:lnTo>
                    <a:pt x="686" y="12"/>
                  </a:lnTo>
                  <a:lnTo>
                    <a:pt x="651" y="24"/>
                  </a:lnTo>
                  <a:lnTo>
                    <a:pt x="629" y="81"/>
                  </a:lnTo>
                  <a:lnTo>
                    <a:pt x="606" y="115"/>
                  </a:lnTo>
                  <a:lnTo>
                    <a:pt x="560" y="138"/>
                  </a:lnTo>
                  <a:lnTo>
                    <a:pt x="572" y="183"/>
                  </a:lnTo>
                  <a:lnTo>
                    <a:pt x="594" y="218"/>
                  </a:lnTo>
                  <a:lnTo>
                    <a:pt x="617" y="275"/>
                  </a:lnTo>
                  <a:lnTo>
                    <a:pt x="606" y="343"/>
                  </a:lnTo>
                  <a:lnTo>
                    <a:pt x="572" y="480"/>
                  </a:lnTo>
                  <a:lnTo>
                    <a:pt x="617" y="514"/>
                  </a:lnTo>
                  <a:lnTo>
                    <a:pt x="720" y="491"/>
                  </a:lnTo>
                  <a:lnTo>
                    <a:pt x="754" y="514"/>
                  </a:lnTo>
                  <a:lnTo>
                    <a:pt x="800" y="526"/>
                  </a:lnTo>
                  <a:lnTo>
                    <a:pt x="857" y="514"/>
                  </a:lnTo>
                  <a:lnTo>
                    <a:pt x="914" y="480"/>
                  </a:lnTo>
                  <a:lnTo>
                    <a:pt x="1039" y="503"/>
                  </a:lnTo>
                  <a:lnTo>
                    <a:pt x="1119" y="480"/>
                  </a:lnTo>
                  <a:lnTo>
                    <a:pt x="1199" y="526"/>
                  </a:lnTo>
                  <a:lnTo>
                    <a:pt x="1256" y="514"/>
                  </a:lnTo>
                  <a:lnTo>
                    <a:pt x="1291" y="526"/>
                  </a:lnTo>
                  <a:lnTo>
                    <a:pt x="1325" y="526"/>
                  </a:lnTo>
                  <a:lnTo>
                    <a:pt x="1416" y="526"/>
                  </a:lnTo>
                  <a:lnTo>
                    <a:pt x="1542" y="503"/>
                  </a:lnTo>
                  <a:lnTo>
                    <a:pt x="1656" y="423"/>
                  </a:lnTo>
                  <a:lnTo>
                    <a:pt x="1701" y="355"/>
                  </a:lnTo>
                  <a:lnTo>
                    <a:pt x="1758" y="309"/>
                  </a:lnTo>
                  <a:lnTo>
                    <a:pt x="1838" y="252"/>
                  </a:lnTo>
                  <a:lnTo>
                    <a:pt x="1838" y="126"/>
                  </a:lnTo>
                  <a:lnTo>
                    <a:pt x="1747" y="115"/>
                  </a:lnTo>
                  <a:lnTo>
                    <a:pt x="1656" y="69"/>
                  </a:lnTo>
                  <a:lnTo>
                    <a:pt x="1496" y="58"/>
                  </a:lnTo>
                  <a:lnTo>
                    <a:pt x="1485" y="58"/>
                  </a:lnTo>
                  <a:lnTo>
                    <a:pt x="1496" y="81"/>
                  </a:lnTo>
                  <a:lnTo>
                    <a:pt x="1485" y="8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5"/>
            <p:cNvSpPr/>
            <p:nvPr/>
          </p:nvSpPr>
          <p:spPr>
            <a:xfrm>
              <a:off x="721700" y="3311250"/>
              <a:ext cx="309875" cy="274775"/>
            </a:xfrm>
            <a:custGeom>
              <a:avLst/>
              <a:gdLst/>
              <a:ahLst/>
              <a:cxnLst/>
              <a:rect l="l" t="t" r="r" b="b"/>
              <a:pathLst>
                <a:path w="12395" h="10991" extrusionOk="0">
                  <a:moveTo>
                    <a:pt x="11071" y="10968"/>
                  </a:moveTo>
                  <a:lnTo>
                    <a:pt x="11059" y="10933"/>
                  </a:lnTo>
                  <a:lnTo>
                    <a:pt x="11025" y="10888"/>
                  </a:lnTo>
                  <a:lnTo>
                    <a:pt x="11013" y="10899"/>
                  </a:lnTo>
                  <a:lnTo>
                    <a:pt x="11025" y="10911"/>
                  </a:lnTo>
                  <a:lnTo>
                    <a:pt x="11059" y="10956"/>
                  </a:lnTo>
                  <a:lnTo>
                    <a:pt x="11059" y="10990"/>
                  </a:lnTo>
                  <a:close/>
                  <a:moveTo>
                    <a:pt x="12394" y="8879"/>
                  </a:moveTo>
                  <a:lnTo>
                    <a:pt x="12371" y="8845"/>
                  </a:lnTo>
                  <a:lnTo>
                    <a:pt x="12314" y="8811"/>
                  </a:lnTo>
                  <a:lnTo>
                    <a:pt x="12280" y="8799"/>
                  </a:lnTo>
                  <a:lnTo>
                    <a:pt x="12257" y="8788"/>
                  </a:lnTo>
                  <a:lnTo>
                    <a:pt x="12246" y="8799"/>
                  </a:lnTo>
                  <a:lnTo>
                    <a:pt x="12257" y="8811"/>
                  </a:lnTo>
                  <a:lnTo>
                    <a:pt x="12269" y="8811"/>
                  </a:lnTo>
                  <a:lnTo>
                    <a:pt x="12314" y="8845"/>
                  </a:lnTo>
                  <a:lnTo>
                    <a:pt x="12360" y="8856"/>
                  </a:lnTo>
                  <a:lnTo>
                    <a:pt x="12383" y="8879"/>
                  </a:lnTo>
                  <a:lnTo>
                    <a:pt x="12383" y="8891"/>
                  </a:lnTo>
                  <a:close/>
                  <a:moveTo>
                    <a:pt x="8902" y="8719"/>
                  </a:moveTo>
                  <a:lnTo>
                    <a:pt x="8822" y="8674"/>
                  </a:lnTo>
                  <a:lnTo>
                    <a:pt x="8834" y="8708"/>
                  </a:lnTo>
                  <a:lnTo>
                    <a:pt x="8891" y="8731"/>
                  </a:lnTo>
                  <a:lnTo>
                    <a:pt x="8914" y="8742"/>
                  </a:lnTo>
                  <a:close/>
                  <a:moveTo>
                    <a:pt x="11824" y="8685"/>
                  </a:moveTo>
                  <a:lnTo>
                    <a:pt x="11767" y="8617"/>
                  </a:lnTo>
                  <a:lnTo>
                    <a:pt x="11732" y="8617"/>
                  </a:lnTo>
                  <a:lnTo>
                    <a:pt x="11824" y="8697"/>
                  </a:lnTo>
                  <a:close/>
                  <a:moveTo>
                    <a:pt x="8742" y="8548"/>
                  </a:moveTo>
                  <a:lnTo>
                    <a:pt x="8685" y="8491"/>
                  </a:lnTo>
                  <a:lnTo>
                    <a:pt x="8663" y="8446"/>
                  </a:lnTo>
                  <a:lnTo>
                    <a:pt x="8617" y="8434"/>
                  </a:lnTo>
                  <a:lnTo>
                    <a:pt x="8628" y="8446"/>
                  </a:lnTo>
                  <a:lnTo>
                    <a:pt x="8685" y="8503"/>
                  </a:lnTo>
                  <a:lnTo>
                    <a:pt x="8731" y="8560"/>
                  </a:lnTo>
                  <a:lnTo>
                    <a:pt x="8765" y="8571"/>
                  </a:lnTo>
                  <a:close/>
                  <a:moveTo>
                    <a:pt x="8708" y="8240"/>
                  </a:moveTo>
                  <a:lnTo>
                    <a:pt x="8685" y="8229"/>
                  </a:lnTo>
                  <a:lnTo>
                    <a:pt x="8685" y="8229"/>
                  </a:lnTo>
                  <a:lnTo>
                    <a:pt x="8685" y="8183"/>
                  </a:lnTo>
                  <a:lnTo>
                    <a:pt x="8720" y="8149"/>
                  </a:lnTo>
                  <a:lnTo>
                    <a:pt x="8799" y="8092"/>
                  </a:lnTo>
                  <a:lnTo>
                    <a:pt x="8799" y="8069"/>
                  </a:lnTo>
                  <a:lnTo>
                    <a:pt x="8799" y="8069"/>
                  </a:lnTo>
                  <a:lnTo>
                    <a:pt x="8777" y="8092"/>
                  </a:lnTo>
                  <a:lnTo>
                    <a:pt x="8720" y="8115"/>
                  </a:lnTo>
                  <a:lnTo>
                    <a:pt x="8685" y="8149"/>
                  </a:lnTo>
                  <a:lnTo>
                    <a:pt x="8674" y="8172"/>
                  </a:lnTo>
                  <a:lnTo>
                    <a:pt x="8663" y="8217"/>
                  </a:lnTo>
                  <a:lnTo>
                    <a:pt x="8674" y="8252"/>
                  </a:lnTo>
                  <a:lnTo>
                    <a:pt x="8685" y="8263"/>
                  </a:lnTo>
                  <a:lnTo>
                    <a:pt x="8720" y="8263"/>
                  </a:lnTo>
                  <a:close/>
                  <a:moveTo>
                    <a:pt x="1941" y="8092"/>
                  </a:moveTo>
                  <a:lnTo>
                    <a:pt x="1918" y="8001"/>
                  </a:lnTo>
                  <a:lnTo>
                    <a:pt x="1872" y="7932"/>
                  </a:lnTo>
                  <a:lnTo>
                    <a:pt x="1758" y="7921"/>
                  </a:lnTo>
                  <a:lnTo>
                    <a:pt x="1678" y="7943"/>
                  </a:lnTo>
                  <a:lnTo>
                    <a:pt x="1667" y="7978"/>
                  </a:lnTo>
                  <a:lnTo>
                    <a:pt x="1678" y="8035"/>
                  </a:lnTo>
                  <a:lnTo>
                    <a:pt x="1758" y="8126"/>
                  </a:lnTo>
                  <a:lnTo>
                    <a:pt x="1827" y="8149"/>
                  </a:lnTo>
                  <a:lnTo>
                    <a:pt x="1941" y="8126"/>
                  </a:lnTo>
                  <a:lnTo>
                    <a:pt x="1998" y="8217"/>
                  </a:lnTo>
                  <a:lnTo>
                    <a:pt x="2021" y="8229"/>
                  </a:lnTo>
                  <a:lnTo>
                    <a:pt x="2078" y="8252"/>
                  </a:lnTo>
                  <a:lnTo>
                    <a:pt x="2101" y="8206"/>
                  </a:lnTo>
                  <a:lnTo>
                    <a:pt x="2066" y="8137"/>
                  </a:lnTo>
                  <a:close/>
                  <a:moveTo>
                    <a:pt x="1530" y="7955"/>
                  </a:moveTo>
                  <a:lnTo>
                    <a:pt x="1541" y="7898"/>
                  </a:lnTo>
                  <a:lnTo>
                    <a:pt x="1507" y="7886"/>
                  </a:lnTo>
                  <a:lnTo>
                    <a:pt x="1439" y="7886"/>
                  </a:lnTo>
                  <a:lnTo>
                    <a:pt x="1439" y="7921"/>
                  </a:lnTo>
                  <a:lnTo>
                    <a:pt x="1450" y="7943"/>
                  </a:lnTo>
                  <a:lnTo>
                    <a:pt x="1473" y="7966"/>
                  </a:lnTo>
                  <a:lnTo>
                    <a:pt x="1507" y="7989"/>
                  </a:lnTo>
                  <a:close/>
                  <a:moveTo>
                    <a:pt x="149" y="7350"/>
                  </a:moveTo>
                  <a:lnTo>
                    <a:pt x="172" y="7350"/>
                  </a:lnTo>
                  <a:lnTo>
                    <a:pt x="115" y="7259"/>
                  </a:lnTo>
                  <a:lnTo>
                    <a:pt x="69" y="7236"/>
                  </a:lnTo>
                  <a:lnTo>
                    <a:pt x="69" y="7247"/>
                  </a:lnTo>
                  <a:lnTo>
                    <a:pt x="69" y="7350"/>
                  </a:lnTo>
                  <a:lnTo>
                    <a:pt x="115" y="7361"/>
                  </a:lnTo>
                  <a:close/>
                  <a:moveTo>
                    <a:pt x="6403" y="7122"/>
                  </a:moveTo>
                  <a:lnTo>
                    <a:pt x="6380" y="7122"/>
                  </a:lnTo>
                  <a:lnTo>
                    <a:pt x="6334" y="7122"/>
                  </a:lnTo>
                  <a:lnTo>
                    <a:pt x="6323" y="7122"/>
                  </a:lnTo>
                  <a:lnTo>
                    <a:pt x="6392" y="7133"/>
                  </a:lnTo>
                  <a:lnTo>
                    <a:pt x="6449" y="7167"/>
                  </a:lnTo>
                  <a:close/>
                  <a:moveTo>
                    <a:pt x="6312" y="7133"/>
                  </a:moveTo>
                  <a:lnTo>
                    <a:pt x="6266" y="7122"/>
                  </a:lnTo>
                  <a:lnTo>
                    <a:pt x="6220" y="7088"/>
                  </a:lnTo>
                  <a:lnTo>
                    <a:pt x="6175" y="7088"/>
                  </a:lnTo>
                  <a:lnTo>
                    <a:pt x="6277" y="7133"/>
                  </a:lnTo>
                  <a:close/>
                  <a:moveTo>
                    <a:pt x="58" y="7145"/>
                  </a:moveTo>
                  <a:lnTo>
                    <a:pt x="69" y="7122"/>
                  </a:lnTo>
                  <a:lnTo>
                    <a:pt x="58" y="7099"/>
                  </a:lnTo>
                  <a:lnTo>
                    <a:pt x="1" y="7076"/>
                  </a:lnTo>
                  <a:lnTo>
                    <a:pt x="12" y="7122"/>
                  </a:lnTo>
                  <a:lnTo>
                    <a:pt x="12" y="7145"/>
                  </a:lnTo>
                  <a:lnTo>
                    <a:pt x="46" y="7156"/>
                  </a:lnTo>
                  <a:close/>
                  <a:moveTo>
                    <a:pt x="4737" y="6859"/>
                  </a:moveTo>
                  <a:lnTo>
                    <a:pt x="4691" y="6802"/>
                  </a:lnTo>
                  <a:lnTo>
                    <a:pt x="4668" y="6768"/>
                  </a:lnTo>
                  <a:lnTo>
                    <a:pt x="4634" y="6711"/>
                  </a:lnTo>
                  <a:lnTo>
                    <a:pt x="4577" y="6631"/>
                  </a:lnTo>
                  <a:lnTo>
                    <a:pt x="4600" y="6677"/>
                  </a:lnTo>
                  <a:lnTo>
                    <a:pt x="4611" y="6711"/>
                  </a:lnTo>
                  <a:lnTo>
                    <a:pt x="4634" y="6734"/>
                  </a:lnTo>
                  <a:lnTo>
                    <a:pt x="4668" y="6791"/>
                  </a:lnTo>
                  <a:lnTo>
                    <a:pt x="4680" y="6825"/>
                  </a:lnTo>
                  <a:lnTo>
                    <a:pt x="4725" y="6882"/>
                  </a:lnTo>
                  <a:lnTo>
                    <a:pt x="4737" y="6882"/>
                  </a:lnTo>
                  <a:close/>
                  <a:moveTo>
                    <a:pt x="7053" y="6642"/>
                  </a:moveTo>
                  <a:lnTo>
                    <a:pt x="7065" y="6574"/>
                  </a:lnTo>
                  <a:lnTo>
                    <a:pt x="7031" y="6574"/>
                  </a:lnTo>
                  <a:lnTo>
                    <a:pt x="7031" y="6642"/>
                  </a:lnTo>
                  <a:close/>
                  <a:moveTo>
                    <a:pt x="4999" y="6414"/>
                  </a:moveTo>
                  <a:lnTo>
                    <a:pt x="4908" y="6334"/>
                  </a:lnTo>
                  <a:lnTo>
                    <a:pt x="4897" y="6334"/>
                  </a:lnTo>
                  <a:lnTo>
                    <a:pt x="4908" y="6357"/>
                  </a:lnTo>
                  <a:lnTo>
                    <a:pt x="4976" y="6437"/>
                  </a:lnTo>
                  <a:lnTo>
                    <a:pt x="4999" y="6460"/>
                  </a:lnTo>
                  <a:close/>
                  <a:moveTo>
                    <a:pt x="9393" y="1587"/>
                  </a:moveTo>
                  <a:lnTo>
                    <a:pt x="9404" y="1553"/>
                  </a:lnTo>
                  <a:lnTo>
                    <a:pt x="9404" y="1530"/>
                  </a:lnTo>
                  <a:lnTo>
                    <a:pt x="9393" y="1507"/>
                  </a:lnTo>
                  <a:lnTo>
                    <a:pt x="9347" y="1496"/>
                  </a:lnTo>
                  <a:lnTo>
                    <a:pt x="9359" y="1598"/>
                  </a:lnTo>
                  <a:close/>
                  <a:moveTo>
                    <a:pt x="9005" y="1050"/>
                  </a:moveTo>
                  <a:lnTo>
                    <a:pt x="8993" y="1028"/>
                  </a:lnTo>
                  <a:lnTo>
                    <a:pt x="8959" y="1028"/>
                  </a:lnTo>
                  <a:lnTo>
                    <a:pt x="8948" y="1039"/>
                  </a:lnTo>
                  <a:lnTo>
                    <a:pt x="8948" y="1108"/>
                  </a:lnTo>
                  <a:close/>
                  <a:moveTo>
                    <a:pt x="9016" y="822"/>
                  </a:moveTo>
                  <a:lnTo>
                    <a:pt x="8902" y="902"/>
                  </a:lnTo>
                  <a:lnTo>
                    <a:pt x="8936" y="959"/>
                  </a:lnTo>
                  <a:lnTo>
                    <a:pt x="8993" y="971"/>
                  </a:lnTo>
                  <a:lnTo>
                    <a:pt x="9016" y="936"/>
                  </a:lnTo>
                  <a:lnTo>
                    <a:pt x="9130" y="925"/>
                  </a:lnTo>
                  <a:lnTo>
                    <a:pt x="9176" y="868"/>
                  </a:lnTo>
                  <a:lnTo>
                    <a:pt x="9130" y="879"/>
                  </a:lnTo>
                  <a:close/>
                  <a:moveTo>
                    <a:pt x="8149" y="583"/>
                  </a:moveTo>
                  <a:lnTo>
                    <a:pt x="8172" y="514"/>
                  </a:lnTo>
                  <a:lnTo>
                    <a:pt x="8149" y="503"/>
                  </a:lnTo>
                  <a:lnTo>
                    <a:pt x="8092" y="526"/>
                  </a:lnTo>
                  <a:lnTo>
                    <a:pt x="8092" y="560"/>
                  </a:lnTo>
                  <a:lnTo>
                    <a:pt x="8138" y="617"/>
                  </a:lnTo>
                  <a:close/>
                  <a:moveTo>
                    <a:pt x="8514" y="138"/>
                  </a:moveTo>
                  <a:lnTo>
                    <a:pt x="8560" y="126"/>
                  </a:lnTo>
                  <a:lnTo>
                    <a:pt x="8560" y="115"/>
                  </a:lnTo>
                  <a:lnTo>
                    <a:pt x="8537" y="80"/>
                  </a:lnTo>
                  <a:lnTo>
                    <a:pt x="8491" y="69"/>
                  </a:lnTo>
                  <a:lnTo>
                    <a:pt x="8480" y="80"/>
                  </a:lnTo>
                  <a:lnTo>
                    <a:pt x="8457" y="115"/>
                  </a:lnTo>
                  <a:lnTo>
                    <a:pt x="8480" y="160"/>
                  </a:lnTo>
                  <a:close/>
                  <a:moveTo>
                    <a:pt x="8103" y="126"/>
                  </a:moveTo>
                  <a:lnTo>
                    <a:pt x="8115" y="80"/>
                  </a:lnTo>
                  <a:lnTo>
                    <a:pt x="8115" y="58"/>
                  </a:lnTo>
                  <a:lnTo>
                    <a:pt x="8103" y="23"/>
                  </a:lnTo>
                  <a:lnTo>
                    <a:pt x="7978" y="1"/>
                  </a:lnTo>
                  <a:lnTo>
                    <a:pt x="7966" y="12"/>
                  </a:lnTo>
                  <a:lnTo>
                    <a:pt x="7966" y="69"/>
                  </a:lnTo>
                  <a:lnTo>
                    <a:pt x="7989" y="138"/>
                  </a:lnTo>
                  <a:lnTo>
                    <a:pt x="8035" y="13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5"/>
            <p:cNvSpPr/>
            <p:nvPr/>
          </p:nvSpPr>
          <p:spPr>
            <a:xfrm>
              <a:off x="5798700" y="3079300"/>
              <a:ext cx="6875" cy="4025"/>
            </a:xfrm>
            <a:custGeom>
              <a:avLst/>
              <a:gdLst/>
              <a:ahLst/>
              <a:cxnLst/>
              <a:rect l="l" t="t" r="r" b="b"/>
              <a:pathLst>
                <a:path w="275" h="161" extrusionOk="0">
                  <a:moveTo>
                    <a:pt x="263" y="103"/>
                  </a:moveTo>
                  <a:lnTo>
                    <a:pt x="275" y="80"/>
                  </a:lnTo>
                  <a:lnTo>
                    <a:pt x="240" y="46"/>
                  </a:lnTo>
                  <a:lnTo>
                    <a:pt x="206" y="35"/>
                  </a:lnTo>
                  <a:lnTo>
                    <a:pt x="126" y="0"/>
                  </a:lnTo>
                  <a:lnTo>
                    <a:pt x="46" y="23"/>
                  </a:lnTo>
                  <a:lnTo>
                    <a:pt x="1" y="103"/>
                  </a:lnTo>
                  <a:lnTo>
                    <a:pt x="126" y="16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5"/>
            <p:cNvSpPr/>
            <p:nvPr/>
          </p:nvSpPr>
          <p:spPr>
            <a:xfrm>
              <a:off x="6833800" y="3262175"/>
              <a:ext cx="212850" cy="118425"/>
            </a:xfrm>
            <a:custGeom>
              <a:avLst/>
              <a:gdLst/>
              <a:ahLst/>
              <a:cxnLst/>
              <a:rect l="l" t="t" r="r" b="b"/>
              <a:pathLst>
                <a:path w="8514" h="4737" extrusionOk="0">
                  <a:moveTo>
                    <a:pt x="8514" y="4588"/>
                  </a:moveTo>
                  <a:lnTo>
                    <a:pt x="8479" y="4554"/>
                  </a:lnTo>
                  <a:lnTo>
                    <a:pt x="8468" y="4497"/>
                  </a:lnTo>
                  <a:lnTo>
                    <a:pt x="8422" y="4497"/>
                  </a:lnTo>
                  <a:lnTo>
                    <a:pt x="8388" y="4520"/>
                  </a:lnTo>
                  <a:lnTo>
                    <a:pt x="8411" y="4600"/>
                  </a:lnTo>
                  <a:lnTo>
                    <a:pt x="8445" y="4600"/>
                  </a:lnTo>
                  <a:close/>
                  <a:moveTo>
                    <a:pt x="3435" y="4702"/>
                  </a:moveTo>
                  <a:lnTo>
                    <a:pt x="3424" y="4668"/>
                  </a:lnTo>
                  <a:lnTo>
                    <a:pt x="3344" y="4611"/>
                  </a:lnTo>
                  <a:lnTo>
                    <a:pt x="3081" y="4429"/>
                  </a:lnTo>
                  <a:lnTo>
                    <a:pt x="3024" y="4417"/>
                  </a:lnTo>
                  <a:lnTo>
                    <a:pt x="3002" y="4429"/>
                  </a:lnTo>
                  <a:lnTo>
                    <a:pt x="2990" y="4474"/>
                  </a:lnTo>
                  <a:lnTo>
                    <a:pt x="3002" y="4497"/>
                  </a:lnTo>
                  <a:lnTo>
                    <a:pt x="3081" y="4520"/>
                  </a:lnTo>
                  <a:lnTo>
                    <a:pt x="3081" y="4531"/>
                  </a:lnTo>
                  <a:lnTo>
                    <a:pt x="3116" y="4566"/>
                  </a:lnTo>
                  <a:lnTo>
                    <a:pt x="3218" y="4588"/>
                  </a:lnTo>
                  <a:lnTo>
                    <a:pt x="3275" y="4634"/>
                  </a:lnTo>
                  <a:lnTo>
                    <a:pt x="3287" y="4702"/>
                  </a:lnTo>
                  <a:lnTo>
                    <a:pt x="3333" y="4714"/>
                  </a:lnTo>
                  <a:lnTo>
                    <a:pt x="3378" y="4737"/>
                  </a:lnTo>
                  <a:close/>
                  <a:moveTo>
                    <a:pt x="8000" y="3755"/>
                  </a:moveTo>
                  <a:lnTo>
                    <a:pt x="8000" y="3744"/>
                  </a:lnTo>
                  <a:lnTo>
                    <a:pt x="8023" y="3698"/>
                  </a:lnTo>
                  <a:lnTo>
                    <a:pt x="8000" y="3687"/>
                  </a:lnTo>
                  <a:lnTo>
                    <a:pt x="7932" y="3675"/>
                  </a:lnTo>
                  <a:lnTo>
                    <a:pt x="7829" y="3687"/>
                  </a:lnTo>
                  <a:lnTo>
                    <a:pt x="7783" y="3721"/>
                  </a:lnTo>
                  <a:lnTo>
                    <a:pt x="7760" y="3755"/>
                  </a:lnTo>
                  <a:lnTo>
                    <a:pt x="7726" y="3755"/>
                  </a:lnTo>
                  <a:lnTo>
                    <a:pt x="7726" y="3790"/>
                  </a:lnTo>
                  <a:lnTo>
                    <a:pt x="7738" y="3847"/>
                  </a:lnTo>
                  <a:lnTo>
                    <a:pt x="7772" y="3835"/>
                  </a:lnTo>
                  <a:lnTo>
                    <a:pt x="7795" y="3847"/>
                  </a:lnTo>
                  <a:lnTo>
                    <a:pt x="7875" y="3778"/>
                  </a:lnTo>
                  <a:lnTo>
                    <a:pt x="7909" y="3778"/>
                  </a:lnTo>
                  <a:lnTo>
                    <a:pt x="7920" y="3778"/>
                  </a:lnTo>
                  <a:close/>
                  <a:moveTo>
                    <a:pt x="4519" y="3436"/>
                  </a:moveTo>
                  <a:lnTo>
                    <a:pt x="4508" y="3402"/>
                  </a:lnTo>
                  <a:lnTo>
                    <a:pt x="4474" y="3390"/>
                  </a:lnTo>
                  <a:lnTo>
                    <a:pt x="4348" y="3287"/>
                  </a:lnTo>
                  <a:lnTo>
                    <a:pt x="4280" y="3265"/>
                  </a:lnTo>
                  <a:lnTo>
                    <a:pt x="4200" y="3265"/>
                  </a:lnTo>
                  <a:lnTo>
                    <a:pt x="4188" y="3333"/>
                  </a:lnTo>
                  <a:lnTo>
                    <a:pt x="4188" y="3379"/>
                  </a:lnTo>
                  <a:lnTo>
                    <a:pt x="4280" y="3379"/>
                  </a:lnTo>
                  <a:lnTo>
                    <a:pt x="4337" y="3402"/>
                  </a:lnTo>
                  <a:lnTo>
                    <a:pt x="4337" y="3493"/>
                  </a:lnTo>
                  <a:lnTo>
                    <a:pt x="4360" y="3516"/>
                  </a:lnTo>
                  <a:lnTo>
                    <a:pt x="4360" y="3584"/>
                  </a:lnTo>
                  <a:lnTo>
                    <a:pt x="4531" y="3721"/>
                  </a:lnTo>
                  <a:lnTo>
                    <a:pt x="4634" y="3778"/>
                  </a:lnTo>
                  <a:lnTo>
                    <a:pt x="4736" y="3790"/>
                  </a:lnTo>
                  <a:lnTo>
                    <a:pt x="4793" y="3812"/>
                  </a:lnTo>
                  <a:lnTo>
                    <a:pt x="4862" y="3801"/>
                  </a:lnTo>
                  <a:lnTo>
                    <a:pt x="4930" y="3835"/>
                  </a:lnTo>
                  <a:lnTo>
                    <a:pt x="4987" y="3812"/>
                  </a:lnTo>
                  <a:lnTo>
                    <a:pt x="4930" y="3778"/>
                  </a:lnTo>
                  <a:lnTo>
                    <a:pt x="4930" y="3721"/>
                  </a:lnTo>
                  <a:lnTo>
                    <a:pt x="4862" y="3538"/>
                  </a:lnTo>
                  <a:lnTo>
                    <a:pt x="4816" y="3493"/>
                  </a:lnTo>
                  <a:lnTo>
                    <a:pt x="4748" y="3504"/>
                  </a:lnTo>
                  <a:lnTo>
                    <a:pt x="4679" y="3481"/>
                  </a:lnTo>
                  <a:lnTo>
                    <a:pt x="4622" y="3481"/>
                  </a:lnTo>
                  <a:close/>
                  <a:moveTo>
                    <a:pt x="4462" y="2740"/>
                  </a:moveTo>
                  <a:lnTo>
                    <a:pt x="4371" y="2500"/>
                  </a:lnTo>
                  <a:lnTo>
                    <a:pt x="4348" y="2489"/>
                  </a:lnTo>
                  <a:lnTo>
                    <a:pt x="4360" y="2580"/>
                  </a:lnTo>
                  <a:lnTo>
                    <a:pt x="4371" y="2637"/>
                  </a:lnTo>
                  <a:lnTo>
                    <a:pt x="4360" y="2705"/>
                  </a:lnTo>
                  <a:lnTo>
                    <a:pt x="4348" y="2785"/>
                  </a:lnTo>
                  <a:lnTo>
                    <a:pt x="4371" y="2819"/>
                  </a:lnTo>
                  <a:lnTo>
                    <a:pt x="4405" y="2785"/>
                  </a:lnTo>
                  <a:lnTo>
                    <a:pt x="4462" y="2865"/>
                  </a:lnTo>
                  <a:lnTo>
                    <a:pt x="4462" y="2831"/>
                  </a:lnTo>
                  <a:close/>
                  <a:moveTo>
                    <a:pt x="3059" y="2420"/>
                  </a:moveTo>
                  <a:lnTo>
                    <a:pt x="3024" y="2409"/>
                  </a:lnTo>
                  <a:lnTo>
                    <a:pt x="2956" y="2443"/>
                  </a:lnTo>
                  <a:lnTo>
                    <a:pt x="2945" y="2489"/>
                  </a:lnTo>
                  <a:lnTo>
                    <a:pt x="2933" y="2591"/>
                  </a:lnTo>
                  <a:lnTo>
                    <a:pt x="2933" y="2648"/>
                  </a:lnTo>
                  <a:lnTo>
                    <a:pt x="2979" y="2751"/>
                  </a:lnTo>
                  <a:lnTo>
                    <a:pt x="3024" y="2819"/>
                  </a:lnTo>
                  <a:lnTo>
                    <a:pt x="3059" y="2865"/>
                  </a:lnTo>
                  <a:lnTo>
                    <a:pt x="3093" y="2888"/>
                  </a:lnTo>
                  <a:lnTo>
                    <a:pt x="3218" y="2899"/>
                  </a:lnTo>
                  <a:lnTo>
                    <a:pt x="3458" y="2922"/>
                  </a:lnTo>
                  <a:lnTo>
                    <a:pt x="3595" y="2979"/>
                  </a:lnTo>
                  <a:lnTo>
                    <a:pt x="3721" y="3002"/>
                  </a:lnTo>
                  <a:lnTo>
                    <a:pt x="3778" y="2991"/>
                  </a:lnTo>
                  <a:lnTo>
                    <a:pt x="3846" y="2956"/>
                  </a:lnTo>
                  <a:lnTo>
                    <a:pt x="3858" y="2945"/>
                  </a:lnTo>
                  <a:lnTo>
                    <a:pt x="3846" y="2865"/>
                  </a:lnTo>
                  <a:lnTo>
                    <a:pt x="3823" y="2819"/>
                  </a:lnTo>
                  <a:lnTo>
                    <a:pt x="3766" y="2785"/>
                  </a:lnTo>
                  <a:lnTo>
                    <a:pt x="3732" y="2705"/>
                  </a:lnTo>
                  <a:lnTo>
                    <a:pt x="3664" y="2648"/>
                  </a:lnTo>
                  <a:lnTo>
                    <a:pt x="3538" y="2546"/>
                  </a:lnTo>
                  <a:lnTo>
                    <a:pt x="3310" y="2546"/>
                  </a:lnTo>
                  <a:lnTo>
                    <a:pt x="3218" y="2557"/>
                  </a:lnTo>
                  <a:close/>
                  <a:moveTo>
                    <a:pt x="3435" y="2169"/>
                  </a:moveTo>
                  <a:lnTo>
                    <a:pt x="3355" y="2192"/>
                  </a:lnTo>
                  <a:lnTo>
                    <a:pt x="3355" y="2237"/>
                  </a:lnTo>
                  <a:lnTo>
                    <a:pt x="3424" y="2249"/>
                  </a:lnTo>
                  <a:lnTo>
                    <a:pt x="3481" y="2283"/>
                  </a:lnTo>
                  <a:lnTo>
                    <a:pt x="3492" y="2317"/>
                  </a:lnTo>
                  <a:lnTo>
                    <a:pt x="3492" y="2317"/>
                  </a:lnTo>
                  <a:lnTo>
                    <a:pt x="3515" y="2306"/>
                  </a:lnTo>
                  <a:lnTo>
                    <a:pt x="3572" y="2340"/>
                  </a:lnTo>
                  <a:lnTo>
                    <a:pt x="3606" y="2295"/>
                  </a:lnTo>
                  <a:lnTo>
                    <a:pt x="3549" y="2226"/>
                  </a:lnTo>
                  <a:lnTo>
                    <a:pt x="3492" y="2180"/>
                  </a:lnTo>
                  <a:lnTo>
                    <a:pt x="3481" y="2180"/>
                  </a:lnTo>
                  <a:close/>
                  <a:moveTo>
                    <a:pt x="2636" y="2272"/>
                  </a:moveTo>
                  <a:lnTo>
                    <a:pt x="2671" y="2249"/>
                  </a:lnTo>
                  <a:lnTo>
                    <a:pt x="2671" y="2192"/>
                  </a:lnTo>
                  <a:lnTo>
                    <a:pt x="2636" y="2192"/>
                  </a:lnTo>
                  <a:lnTo>
                    <a:pt x="2625" y="2158"/>
                  </a:lnTo>
                  <a:lnTo>
                    <a:pt x="2591" y="2158"/>
                  </a:lnTo>
                  <a:lnTo>
                    <a:pt x="2545" y="2192"/>
                  </a:lnTo>
                  <a:lnTo>
                    <a:pt x="2522" y="2237"/>
                  </a:lnTo>
                  <a:lnTo>
                    <a:pt x="2534" y="2260"/>
                  </a:lnTo>
                  <a:lnTo>
                    <a:pt x="2591" y="2260"/>
                  </a:lnTo>
                  <a:lnTo>
                    <a:pt x="2625" y="2272"/>
                  </a:lnTo>
                  <a:close/>
                  <a:moveTo>
                    <a:pt x="1438" y="1952"/>
                  </a:moveTo>
                  <a:lnTo>
                    <a:pt x="1427" y="1918"/>
                  </a:lnTo>
                  <a:lnTo>
                    <a:pt x="1381" y="1895"/>
                  </a:lnTo>
                  <a:lnTo>
                    <a:pt x="1347" y="1895"/>
                  </a:lnTo>
                  <a:lnTo>
                    <a:pt x="1278" y="1907"/>
                  </a:lnTo>
                  <a:lnTo>
                    <a:pt x="1290" y="1918"/>
                  </a:lnTo>
                  <a:lnTo>
                    <a:pt x="1381" y="1964"/>
                  </a:lnTo>
                  <a:lnTo>
                    <a:pt x="1415" y="1975"/>
                  </a:lnTo>
                  <a:close/>
                  <a:moveTo>
                    <a:pt x="1872" y="2009"/>
                  </a:moveTo>
                  <a:lnTo>
                    <a:pt x="1917" y="1975"/>
                  </a:lnTo>
                  <a:lnTo>
                    <a:pt x="1906" y="1952"/>
                  </a:lnTo>
                  <a:lnTo>
                    <a:pt x="1895" y="1872"/>
                  </a:lnTo>
                  <a:lnTo>
                    <a:pt x="1838" y="1975"/>
                  </a:lnTo>
                  <a:lnTo>
                    <a:pt x="1849" y="2009"/>
                  </a:lnTo>
                  <a:close/>
                  <a:moveTo>
                    <a:pt x="1803" y="1884"/>
                  </a:moveTo>
                  <a:lnTo>
                    <a:pt x="1803" y="1849"/>
                  </a:lnTo>
                  <a:lnTo>
                    <a:pt x="1803" y="1815"/>
                  </a:lnTo>
                  <a:lnTo>
                    <a:pt x="1780" y="1804"/>
                  </a:lnTo>
                  <a:lnTo>
                    <a:pt x="1838" y="1758"/>
                  </a:lnTo>
                  <a:lnTo>
                    <a:pt x="1815" y="1747"/>
                  </a:lnTo>
                  <a:lnTo>
                    <a:pt x="1735" y="1724"/>
                  </a:lnTo>
                  <a:lnTo>
                    <a:pt x="1712" y="1747"/>
                  </a:lnTo>
                  <a:lnTo>
                    <a:pt x="1678" y="1758"/>
                  </a:lnTo>
                  <a:lnTo>
                    <a:pt x="1666" y="1781"/>
                  </a:lnTo>
                  <a:lnTo>
                    <a:pt x="1655" y="1792"/>
                  </a:lnTo>
                  <a:lnTo>
                    <a:pt x="1632" y="1861"/>
                  </a:lnTo>
                  <a:lnTo>
                    <a:pt x="1666" y="1918"/>
                  </a:lnTo>
                  <a:lnTo>
                    <a:pt x="1723" y="1952"/>
                  </a:lnTo>
                  <a:close/>
                  <a:moveTo>
                    <a:pt x="1233" y="1907"/>
                  </a:moveTo>
                  <a:lnTo>
                    <a:pt x="1187" y="1849"/>
                  </a:lnTo>
                  <a:lnTo>
                    <a:pt x="1210" y="1781"/>
                  </a:lnTo>
                  <a:lnTo>
                    <a:pt x="1233" y="1770"/>
                  </a:lnTo>
                  <a:lnTo>
                    <a:pt x="1267" y="1690"/>
                  </a:lnTo>
                  <a:lnTo>
                    <a:pt x="1244" y="1633"/>
                  </a:lnTo>
                  <a:lnTo>
                    <a:pt x="1221" y="1655"/>
                  </a:lnTo>
                  <a:lnTo>
                    <a:pt x="1119" y="1735"/>
                  </a:lnTo>
                  <a:lnTo>
                    <a:pt x="1107" y="1781"/>
                  </a:lnTo>
                  <a:lnTo>
                    <a:pt x="1187" y="1895"/>
                  </a:lnTo>
                  <a:lnTo>
                    <a:pt x="1233" y="1918"/>
                  </a:lnTo>
                  <a:close/>
                  <a:moveTo>
                    <a:pt x="3093" y="1724"/>
                  </a:moveTo>
                  <a:lnTo>
                    <a:pt x="3059" y="1667"/>
                  </a:lnTo>
                  <a:lnTo>
                    <a:pt x="3059" y="1633"/>
                  </a:lnTo>
                  <a:lnTo>
                    <a:pt x="3013" y="1610"/>
                  </a:lnTo>
                  <a:lnTo>
                    <a:pt x="2990" y="1621"/>
                  </a:lnTo>
                  <a:lnTo>
                    <a:pt x="2979" y="1667"/>
                  </a:lnTo>
                  <a:lnTo>
                    <a:pt x="2990" y="1690"/>
                  </a:lnTo>
                  <a:lnTo>
                    <a:pt x="3047" y="1735"/>
                  </a:lnTo>
                  <a:close/>
                  <a:moveTo>
                    <a:pt x="3949" y="1553"/>
                  </a:moveTo>
                  <a:lnTo>
                    <a:pt x="3915" y="1553"/>
                  </a:lnTo>
                  <a:lnTo>
                    <a:pt x="3903" y="1564"/>
                  </a:lnTo>
                  <a:lnTo>
                    <a:pt x="3869" y="1564"/>
                  </a:lnTo>
                  <a:lnTo>
                    <a:pt x="3835" y="1564"/>
                  </a:lnTo>
                  <a:lnTo>
                    <a:pt x="3812" y="1598"/>
                  </a:lnTo>
                  <a:lnTo>
                    <a:pt x="3903" y="1747"/>
                  </a:lnTo>
                  <a:lnTo>
                    <a:pt x="3858" y="1827"/>
                  </a:lnTo>
                  <a:lnTo>
                    <a:pt x="3915" y="2135"/>
                  </a:lnTo>
                  <a:lnTo>
                    <a:pt x="3972" y="2306"/>
                  </a:lnTo>
                  <a:lnTo>
                    <a:pt x="4086" y="2420"/>
                  </a:lnTo>
                  <a:lnTo>
                    <a:pt x="4086" y="2454"/>
                  </a:lnTo>
                  <a:lnTo>
                    <a:pt x="4200" y="2523"/>
                  </a:lnTo>
                  <a:lnTo>
                    <a:pt x="4291" y="2705"/>
                  </a:lnTo>
                  <a:lnTo>
                    <a:pt x="4314" y="2717"/>
                  </a:lnTo>
                  <a:lnTo>
                    <a:pt x="4325" y="2694"/>
                  </a:lnTo>
                  <a:lnTo>
                    <a:pt x="4325" y="2603"/>
                  </a:lnTo>
                  <a:lnTo>
                    <a:pt x="4257" y="2454"/>
                  </a:lnTo>
                  <a:lnTo>
                    <a:pt x="4268" y="2340"/>
                  </a:lnTo>
                  <a:lnTo>
                    <a:pt x="4246" y="2295"/>
                  </a:lnTo>
                  <a:lnTo>
                    <a:pt x="4246" y="2249"/>
                  </a:lnTo>
                  <a:lnTo>
                    <a:pt x="4211" y="2135"/>
                  </a:lnTo>
                  <a:lnTo>
                    <a:pt x="4131" y="2032"/>
                  </a:lnTo>
                  <a:lnTo>
                    <a:pt x="4086" y="2021"/>
                  </a:lnTo>
                  <a:lnTo>
                    <a:pt x="4063" y="1975"/>
                  </a:lnTo>
                  <a:lnTo>
                    <a:pt x="4086" y="1895"/>
                  </a:lnTo>
                  <a:lnTo>
                    <a:pt x="4120" y="1861"/>
                  </a:lnTo>
                  <a:lnTo>
                    <a:pt x="4131" y="1827"/>
                  </a:lnTo>
                  <a:close/>
                  <a:moveTo>
                    <a:pt x="1575" y="1484"/>
                  </a:moveTo>
                  <a:lnTo>
                    <a:pt x="1495" y="1450"/>
                  </a:lnTo>
                  <a:lnTo>
                    <a:pt x="1461" y="1404"/>
                  </a:lnTo>
                  <a:lnTo>
                    <a:pt x="1461" y="1267"/>
                  </a:lnTo>
                  <a:lnTo>
                    <a:pt x="1381" y="1222"/>
                  </a:lnTo>
                  <a:lnTo>
                    <a:pt x="1335" y="1256"/>
                  </a:lnTo>
                  <a:lnTo>
                    <a:pt x="1256" y="1347"/>
                  </a:lnTo>
                  <a:lnTo>
                    <a:pt x="1221" y="1404"/>
                  </a:lnTo>
                  <a:lnTo>
                    <a:pt x="1153" y="1450"/>
                  </a:lnTo>
                  <a:lnTo>
                    <a:pt x="1141" y="1496"/>
                  </a:lnTo>
                  <a:lnTo>
                    <a:pt x="1141" y="1553"/>
                  </a:lnTo>
                  <a:lnTo>
                    <a:pt x="1198" y="1564"/>
                  </a:lnTo>
                  <a:lnTo>
                    <a:pt x="1233" y="1507"/>
                  </a:lnTo>
                  <a:lnTo>
                    <a:pt x="1370" y="1496"/>
                  </a:lnTo>
                  <a:lnTo>
                    <a:pt x="1404" y="1507"/>
                  </a:lnTo>
                  <a:lnTo>
                    <a:pt x="1404" y="1564"/>
                  </a:lnTo>
                  <a:lnTo>
                    <a:pt x="1427" y="1667"/>
                  </a:lnTo>
                  <a:lnTo>
                    <a:pt x="1461" y="1713"/>
                  </a:lnTo>
                  <a:lnTo>
                    <a:pt x="1541" y="1735"/>
                  </a:lnTo>
                  <a:lnTo>
                    <a:pt x="1598" y="1827"/>
                  </a:lnTo>
                  <a:lnTo>
                    <a:pt x="1609" y="1781"/>
                  </a:lnTo>
                  <a:lnTo>
                    <a:pt x="1632" y="1781"/>
                  </a:lnTo>
                  <a:lnTo>
                    <a:pt x="1666" y="1724"/>
                  </a:lnTo>
                  <a:lnTo>
                    <a:pt x="1621" y="1553"/>
                  </a:lnTo>
                  <a:close/>
                  <a:moveTo>
                    <a:pt x="651" y="1427"/>
                  </a:moveTo>
                  <a:lnTo>
                    <a:pt x="662" y="1347"/>
                  </a:lnTo>
                  <a:lnTo>
                    <a:pt x="651" y="1222"/>
                  </a:lnTo>
                  <a:lnTo>
                    <a:pt x="616" y="1233"/>
                  </a:lnTo>
                  <a:lnTo>
                    <a:pt x="616" y="1267"/>
                  </a:lnTo>
                  <a:lnTo>
                    <a:pt x="605" y="1324"/>
                  </a:lnTo>
                  <a:lnTo>
                    <a:pt x="639" y="1439"/>
                  </a:lnTo>
                  <a:close/>
                  <a:moveTo>
                    <a:pt x="1107" y="1370"/>
                  </a:moveTo>
                  <a:lnTo>
                    <a:pt x="1141" y="1336"/>
                  </a:lnTo>
                  <a:lnTo>
                    <a:pt x="1141" y="1279"/>
                  </a:lnTo>
                  <a:lnTo>
                    <a:pt x="1141" y="1210"/>
                  </a:lnTo>
                  <a:lnTo>
                    <a:pt x="1107" y="1153"/>
                  </a:lnTo>
                  <a:lnTo>
                    <a:pt x="1073" y="1119"/>
                  </a:lnTo>
                  <a:lnTo>
                    <a:pt x="1004" y="1142"/>
                  </a:lnTo>
                  <a:lnTo>
                    <a:pt x="947" y="1210"/>
                  </a:lnTo>
                  <a:lnTo>
                    <a:pt x="947" y="1279"/>
                  </a:lnTo>
                  <a:lnTo>
                    <a:pt x="1004" y="1370"/>
                  </a:lnTo>
                  <a:lnTo>
                    <a:pt x="1096" y="1370"/>
                  </a:lnTo>
                  <a:close/>
                  <a:moveTo>
                    <a:pt x="742" y="1199"/>
                  </a:moveTo>
                  <a:lnTo>
                    <a:pt x="765" y="1153"/>
                  </a:lnTo>
                  <a:lnTo>
                    <a:pt x="833" y="1051"/>
                  </a:lnTo>
                  <a:lnTo>
                    <a:pt x="856" y="1005"/>
                  </a:lnTo>
                  <a:lnTo>
                    <a:pt x="776" y="982"/>
                  </a:lnTo>
                  <a:lnTo>
                    <a:pt x="719" y="914"/>
                  </a:lnTo>
                  <a:lnTo>
                    <a:pt x="662" y="879"/>
                  </a:lnTo>
                  <a:lnTo>
                    <a:pt x="616" y="936"/>
                  </a:lnTo>
                  <a:lnTo>
                    <a:pt x="616" y="994"/>
                  </a:lnTo>
                  <a:lnTo>
                    <a:pt x="696" y="1073"/>
                  </a:lnTo>
                  <a:lnTo>
                    <a:pt x="674" y="1130"/>
                  </a:lnTo>
                  <a:lnTo>
                    <a:pt x="708" y="1153"/>
                  </a:lnTo>
                  <a:lnTo>
                    <a:pt x="719" y="1210"/>
                  </a:lnTo>
                  <a:close/>
                  <a:moveTo>
                    <a:pt x="3230" y="1747"/>
                  </a:moveTo>
                  <a:lnTo>
                    <a:pt x="3218" y="1678"/>
                  </a:lnTo>
                  <a:lnTo>
                    <a:pt x="3173" y="1621"/>
                  </a:lnTo>
                  <a:lnTo>
                    <a:pt x="3230" y="1553"/>
                  </a:lnTo>
                  <a:lnTo>
                    <a:pt x="2922" y="1279"/>
                  </a:lnTo>
                  <a:lnTo>
                    <a:pt x="2876" y="1256"/>
                  </a:lnTo>
                  <a:lnTo>
                    <a:pt x="2819" y="1233"/>
                  </a:lnTo>
                  <a:lnTo>
                    <a:pt x="2751" y="1176"/>
                  </a:lnTo>
                  <a:lnTo>
                    <a:pt x="2682" y="1165"/>
                  </a:lnTo>
                  <a:lnTo>
                    <a:pt x="2602" y="1108"/>
                  </a:lnTo>
                  <a:lnTo>
                    <a:pt x="2579" y="1062"/>
                  </a:lnTo>
                  <a:lnTo>
                    <a:pt x="2488" y="1005"/>
                  </a:lnTo>
                  <a:lnTo>
                    <a:pt x="2408" y="891"/>
                  </a:lnTo>
                  <a:lnTo>
                    <a:pt x="2191" y="857"/>
                  </a:lnTo>
                  <a:lnTo>
                    <a:pt x="2203" y="879"/>
                  </a:lnTo>
                  <a:lnTo>
                    <a:pt x="2260" y="936"/>
                  </a:lnTo>
                  <a:lnTo>
                    <a:pt x="2283" y="1039"/>
                  </a:lnTo>
                  <a:lnTo>
                    <a:pt x="2351" y="1096"/>
                  </a:lnTo>
                  <a:lnTo>
                    <a:pt x="2420" y="1176"/>
                  </a:lnTo>
                  <a:lnTo>
                    <a:pt x="2454" y="1199"/>
                  </a:lnTo>
                  <a:lnTo>
                    <a:pt x="2477" y="1222"/>
                  </a:lnTo>
                  <a:lnTo>
                    <a:pt x="2534" y="1290"/>
                  </a:lnTo>
                  <a:lnTo>
                    <a:pt x="2648" y="1347"/>
                  </a:lnTo>
                  <a:lnTo>
                    <a:pt x="2762" y="1439"/>
                  </a:lnTo>
                  <a:lnTo>
                    <a:pt x="2808" y="1450"/>
                  </a:lnTo>
                  <a:lnTo>
                    <a:pt x="2853" y="1496"/>
                  </a:lnTo>
                  <a:lnTo>
                    <a:pt x="3059" y="1598"/>
                  </a:lnTo>
                  <a:lnTo>
                    <a:pt x="3139" y="1690"/>
                  </a:lnTo>
                  <a:lnTo>
                    <a:pt x="3230" y="1770"/>
                  </a:lnTo>
                  <a:close/>
                  <a:moveTo>
                    <a:pt x="126" y="434"/>
                  </a:moveTo>
                  <a:lnTo>
                    <a:pt x="149" y="400"/>
                  </a:lnTo>
                  <a:lnTo>
                    <a:pt x="57" y="320"/>
                  </a:lnTo>
                  <a:lnTo>
                    <a:pt x="23" y="366"/>
                  </a:lnTo>
                  <a:lnTo>
                    <a:pt x="0" y="434"/>
                  </a:lnTo>
                  <a:lnTo>
                    <a:pt x="57" y="469"/>
                  </a:lnTo>
                  <a:close/>
                  <a:moveTo>
                    <a:pt x="1427" y="651"/>
                  </a:moveTo>
                  <a:lnTo>
                    <a:pt x="1404" y="640"/>
                  </a:lnTo>
                  <a:lnTo>
                    <a:pt x="1370" y="640"/>
                  </a:lnTo>
                  <a:lnTo>
                    <a:pt x="1313" y="606"/>
                  </a:lnTo>
                  <a:lnTo>
                    <a:pt x="1210" y="491"/>
                  </a:lnTo>
                  <a:lnTo>
                    <a:pt x="1176" y="457"/>
                  </a:lnTo>
                  <a:lnTo>
                    <a:pt x="1153" y="309"/>
                  </a:lnTo>
                  <a:lnTo>
                    <a:pt x="1096" y="252"/>
                  </a:lnTo>
                  <a:lnTo>
                    <a:pt x="890" y="138"/>
                  </a:lnTo>
                  <a:lnTo>
                    <a:pt x="776" y="23"/>
                  </a:lnTo>
                  <a:lnTo>
                    <a:pt x="674" y="1"/>
                  </a:lnTo>
                  <a:lnTo>
                    <a:pt x="651" y="23"/>
                  </a:lnTo>
                  <a:lnTo>
                    <a:pt x="651" y="92"/>
                  </a:lnTo>
                  <a:lnTo>
                    <a:pt x="674" y="138"/>
                  </a:lnTo>
                  <a:lnTo>
                    <a:pt x="822" y="263"/>
                  </a:lnTo>
                  <a:lnTo>
                    <a:pt x="982" y="514"/>
                  </a:lnTo>
                  <a:lnTo>
                    <a:pt x="1119" y="651"/>
                  </a:lnTo>
                  <a:lnTo>
                    <a:pt x="1233" y="663"/>
                  </a:lnTo>
                  <a:lnTo>
                    <a:pt x="1290" y="663"/>
                  </a:lnTo>
                  <a:lnTo>
                    <a:pt x="1290" y="685"/>
                  </a:lnTo>
                  <a:lnTo>
                    <a:pt x="1301" y="708"/>
                  </a:lnTo>
                  <a:lnTo>
                    <a:pt x="1381" y="742"/>
                  </a:lnTo>
                  <a:lnTo>
                    <a:pt x="1450" y="68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5"/>
            <p:cNvSpPr/>
            <p:nvPr/>
          </p:nvSpPr>
          <p:spPr>
            <a:xfrm>
              <a:off x="3851225" y="3073600"/>
              <a:ext cx="19700" cy="37675"/>
            </a:xfrm>
            <a:custGeom>
              <a:avLst/>
              <a:gdLst/>
              <a:ahLst/>
              <a:cxnLst/>
              <a:rect l="l" t="t" r="r" b="b"/>
              <a:pathLst>
                <a:path w="788" h="1507" extrusionOk="0">
                  <a:moveTo>
                    <a:pt x="137" y="1438"/>
                  </a:moveTo>
                  <a:lnTo>
                    <a:pt x="217" y="1324"/>
                  </a:lnTo>
                  <a:lnTo>
                    <a:pt x="217" y="1244"/>
                  </a:lnTo>
                  <a:lnTo>
                    <a:pt x="171" y="1176"/>
                  </a:lnTo>
                  <a:lnTo>
                    <a:pt x="114" y="1176"/>
                  </a:lnTo>
                  <a:lnTo>
                    <a:pt x="46" y="1233"/>
                  </a:lnTo>
                  <a:lnTo>
                    <a:pt x="0" y="1290"/>
                  </a:lnTo>
                  <a:lnTo>
                    <a:pt x="0" y="1335"/>
                  </a:lnTo>
                  <a:lnTo>
                    <a:pt x="11" y="1438"/>
                  </a:lnTo>
                  <a:lnTo>
                    <a:pt x="23" y="1472"/>
                  </a:lnTo>
                  <a:lnTo>
                    <a:pt x="69" y="1507"/>
                  </a:lnTo>
                  <a:close/>
                  <a:moveTo>
                    <a:pt x="753" y="114"/>
                  </a:moveTo>
                  <a:lnTo>
                    <a:pt x="788" y="57"/>
                  </a:lnTo>
                  <a:lnTo>
                    <a:pt x="788" y="34"/>
                  </a:lnTo>
                  <a:lnTo>
                    <a:pt x="765" y="23"/>
                  </a:lnTo>
                  <a:lnTo>
                    <a:pt x="753" y="0"/>
                  </a:lnTo>
                  <a:lnTo>
                    <a:pt x="730" y="23"/>
                  </a:lnTo>
                  <a:lnTo>
                    <a:pt x="685" y="92"/>
                  </a:lnTo>
                  <a:lnTo>
                    <a:pt x="696" y="114"/>
                  </a:lnTo>
                  <a:lnTo>
                    <a:pt x="730"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5"/>
            <p:cNvSpPr/>
            <p:nvPr/>
          </p:nvSpPr>
          <p:spPr>
            <a:xfrm>
              <a:off x="2474625" y="2702125"/>
              <a:ext cx="2025" cy="1175"/>
            </a:xfrm>
            <a:custGeom>
              <a:avLst/>
              <a:gdLst/>
              <a:ahLst/>
              <a:cxnLst/>
              <a:rect l="l" t="t" r="r" b="b"/>
              <a:pathLst>
                <a:path w="81" h="47" extrusionOk="0">
                  <a:moveTo>
                    <a:pt x="0" y="1"/>
                  </a:moveTo>
                  <a:lnTo>
                    <a:pt x="0" y="1"/>
                  </a:lnTo>
                  <a:lnTo>
                    <a:pt x="23" y="35"/>
                  </a:lnTo>
                  <a:lnTo>
                    <a:pt x="69" y="46"/>
                  </a:lnTo>
                  <a:lnTo>
                    <a:pt x="80" y="35"/>
                  </a:lnTo>
                  <a:lnTo>
                    <a:pt x="8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5"/>
            <p:cNvSpPr/>
            <p:nvPr/>
          </p:nvSpPr>
          <p:spPr>
            <a:xfrm>
              <a:off x="4830100" y="3215675"/>
              <a:ext cx="3150" cy="5150"/>
            </a:xfrm>
            <a:custGeom>
              <a:avLst/>
              <a:gdLst/>
              <a:ahLst/>
              <a:cxnLst/>
              <a:rect l="l" t="t" r="r" b="b"/>
              <a:pathLst>
                <a:path w="126" h="206" extrusionOk="0">
                  <a:moveTo>
                    <a:pt x="126" y="115"/>
                  </a:moveTo>
                  <a:lnTo>
                    <a:pt x="57" y="0"/>
                  </a:lnTo>
                  <a:lnTo>
                    <a:pt x="0" y="46"/>
                  </a:lnTo>
                  <a:lnTo>
                    <a:pt x="35" y="80"/>
                  </a:lnTo>
                  <a:lnTo>
                    <a:pt x="69" y="115"/>
                  </a:lnTo>
                  <a:lnTo>
                    <a:pt x="80" y="172"/>
                  </a:lnTo>
                  <a:lnTo>
                    <a:pt x="126" y="20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5"/>
            <p:cNvSpPr/>
            <p:nvPr/>
          </p:nvSpPr>
          <p:spPr>
            <a:xfrm>
              <a:off x="2301725" y="2613975"/>
              <a:ext cx="13725" cy="4875"/>
            </a:xfrm>
            <a:custGeom>
              <a:avLst/>
              <a:gdLst/>
              <a:ahLst/>
              <a:cxnLst/>
              <a:rect l="l" t="t" r="r" b="b"/>
              <a:pathLst>
                <a:path w="549" h="195" extrusionOk="0">
                  <a:moveTo>
                    <a:pt x="12" y="92"/>
                  </a:moveTo>
                  <a:lnTo>
                    <a:pt x="0" y="149"/>
                  </a:lnTo>
                  <a:lnTo>
                    <a:pt x="0" y="171"/>
                  </a:lnTo>
                  <a:lnTo>
                    <a:pt x="23" y="194"/>
                  </a:lnTo>
                  <a:lnTo>
                    <a:pt x="115" y="171"/>
                  </a:lnTo>
                  <a:lnTo>
                    <a:pt x="126" y="160"/>
                  </a:lnTo>
                  <a:lnTo>
                    <a:pt x="149" y="149"/>
                  </a:lnTo>
                  <a:lnTo>
                    <a:pt x="149" y="126"/>
                  </a:lnTo>
                  <a:lnTo>
                    <a:pt x="92" y="149"/>
                  </a:lnTo>
                  <a:close/>
                  <a:moveTo>
                    <a:pt x="525" y="171"/>
                  </a:moveTo>
                  <a:lnTo>
                    <a:pt x="548" y="149"/>
                  </a:lnTo>
                  <a:lnTo>
                    <a:pt x="525" y="114"/>
                  </a:lnTo>
                  <a:lnTo>
                    <a:pt x="423" y="92"/>
                  </a:lnTo>
                  <a:lnTo>
                    <a:pt x="400" y="103"/>
                  </a:lnTo>
                  <a:lnTo>
                    <a:pt x="400" y="149"/>
                  </a:lnTo>
                  <a:lnTo>
                    <a:pt x="480" y="149"/>
                  </a:lnTo>
                  <a:lnTo>
                    <a:pt x="525" y="194"/>
                  </a:lnTo>
                  <a:close/>
                  <a:moveTo>
                    <a:pt x="366" y="103"/>
                  </a:moveTo>
                  <a:lnTo>
                    <a:pt x="354" y="92"/>
                  </a:lnTo>
                  <a:lnTo>
                    <a:pt x="343" y="0"/>
                  </a:lnTo>
                  <a:lnTo>
                    <a:pt x="263" y="0"/>
                  </a:lnTo>
                  <a:lnTo>
                    <a:pt x="263" y="34"/>
                  </a:lnTo>
                  <a:lnTo>
                    <a:pt x="286" y="57"/>
                  </a:lnTo>
                  <a:lnTo>
                    <a:pt x="297" y="57"/>
                  </a:lnTo>
                  <a:lnTo>
                    <a:pt x="309" y="92"/>
                  </a:lnTo>
                  <a:lnTo>
                    <a:pt x="354" y="11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5"/>
            <p:cNvSpPr/>
            <p:nvPr/>
          </p:nvSpPr>
          <p:spPr>
            <a:xfrm>
              <a:off x="275475" y="3533500"/>
              <a:ext cx="13725" cy="65375"/>
            </a:xfrm>
            <a:custGeom>
              <a:avLst/>
              <a:gdLst/>
              <a:ahLst/>
              <a:cxnLst/>
              <a:rect l="l" t="t" r="r" b="b"/>
              <a:pathLst>
                <a:path w="549" h="2615" extrusionOk="0">
                  <a:moveTo>
                    <a:pt x="400" y="2477"/>
                  </a:moveTo>
                  <a:lnTo>
                    <a:pt x="400" y="2477"/>
                  </a:lnTo>
                  <a:lnTo>
                    <a:pt x="378" y="2523"/>
                  </a:lnTo>
                  <a:lnTo>
                    <a:pt x="378" y="2557"/>
                  </a:lnTo>
                  <a:lnTo>
                    <a:pt x="435" y="2614"/>
                  </a:lnTo>
                  <a:close/>
                  <a:moveTo>
                    <a:pt x="172" y="2352"/>
                  </a:moveTo>
                  <a:lnTo>
                    <a:pt x="149" y="2352"/>
                  </a:lnTo>
                  <a:lnTo>
                    <a:pt x="172" y="2340"/>
                  </a:lnTo>
                  <a:lnTo>
                    <a:pt x="115" y="2306"/>
                  </a:lnTo>
                  <a:lnTo>
                    <a:pt x="58" y="2306"/>
                  </a:lnTo>
                  <a:lnTo>
                    <a:pt x="35" y="2294"/>
                  </a:lnTo>
                  <a:lnTo>
                    <a:pt x="35" y="2272"/>
                  </a:lnTo>
                  <a:lnTo>
                    <a:pt x="1" y="2306"/>
                  </a:lnTo>
                  <a:lnTo>
                    <a:pt x="35" y="2352"/>
                  </a:lnTo>
                  <a:lnTo>
                    <a:pt x="161" y="2409"/>
                  </a:lnTo>
                  <a:lnTo>
                    <a:pt x="206" y="2431"/>
                  </a:lnTo>
                  <a:lnTo>
                    <a:pt x="229" y="2352"/>
                  </a:lnTo>
                  <a:lnTo>
                    <a:pt x="229" y="2317"/>
                  </a:lnTo>
                  <a:lnTo>
                    <a:pt x="195" y="2340"/>
                  </a:lnTo>
                  <a:lnTo>
                    <a:pt x="195" y="2352"/>
                  </a:lnTo>
                  <a:close/>
                  <a:moveTo>
                    <a:pt x="537" y="69"/>
                  </a:moveTo>
                  <a:lnTo>
                    <a:pt x="549" y="46"/>
                  </a:lnTo>
                  <a:lnTo>
                    <a:pt x="549" y="12"/>
                  </a:lnTo>
                  <a:lnTo>
                    <a:pt x="503" y="1"/>
                  </a:lnTo>
                  <a:lnTo>
                    <a:pt x="492" y="1"/>
                  </a:lnTo>
                  <a:lnTo>
                    <a:pt x="446" y="69"/>
                  </a:lnTo>
                  <a:lnTo>
                    <a:pt x="457" y="81"/>
                  </a:lnTo>
                  <a:lnTo>
                    <a:pt x="503" y="115"/>
                  </a:lnTo>
                  <a:lnTo>
                    <a:pt x="515" y="11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5"/>
            <p:cNvSpPr/>
            <p:nvPr/>
          </p:nvSpPr>
          <p:spPr>
            <a:xfrm>
              <a:off x="2486325" y="2855050"/>
              <a:ext cx="28825" cy="28550"/>
            </a:xfrm>
            <a:custGeom>
              <a:avLst/>
              <a:gdLst/>
              <a:ahLst/>
              <a:cxnLst/>
              <a:rect l="l" t="t" r="r" b="b"/>
              <a:pathLst>
                <a:path w="1153" h="1142" extrusionOk="0">
                  <a:moveTo>
                    <a:pt x="719" y="1085"/>
                  </a:moveTo>
                  <a:lnTo>
                    <a:pt x="730" y="1062"/>
                  </a:lnTo>
                  <a:lnTo>
                    <a:pt x="730" y="971"/>
                  </a:lnTo>
                  <a:lnTo>
                    <a:pt x="753" y="913"/>
                  </a:lnTo>
                  <a:lnTo>
                    <a:pt x="730" y="856"/>
                  </a:lnTo>
                  <a:lnTo>
                    <a:pt x="719" y="777"/>
                  </a:lnTo>
                  <a:lnTo>
                    <a:pt x="730" y="708"/>
                  </a:lnTo>
                  <a:lnTo>
                    <a:pt x="730" y="605"/>
                  </a:lnTo>
                  <a:lnTo>
                    <a:pt x="753" y="560"/>
                  </a:lnTo>
                  <a:lnTo>
                    <a:pt x="833" y="446"/>
                  </a:lnTo>
                  <a:lnTo>
                    <a:pt x="696" y="446"/>
                  </a:lnTo>
                  <a:lnTo>
                    <a:pt x="616" y="480"/>
                  </a:lnTo>
                  <a:lnTo>
                    <a:pt x="457" y="491"/>
                  </a:lnTo>
                  <a:lnTo>
                    <a:pt x="388" y="514"/>
                  </a:lnTo>
                  <a:lnTo>
                    <a:pt x="285" y="537"/>
                  </a:lnTo>
                  <a:lnTo>
                    <a:pt x="228" y="560"/>
                  </a:lnTo>
                  <a:lnTo>
                    <a:pt x="240" y="571"/>
                  </a:lnTo>
                  <a:lnTo>
                    <a:pt x="320" y="605"/>
                  </a:lnTo>
                  <a:lnTo>
                    <a:pt x="342" y="628"/>
                  </a:lnTo>
                  <a:lnTo>
                    <a:pt x="354" y="662"/>
                  </a:lnTo>
                  <a:lnTo>
                    <a:pt x="377" y="719"/>
                  </a:lnTo>
                  <a:lnTo>
                    <a:pt x="331" y="959"/>
                  </a:lnTo>
                  <a:lnTo>
                    <a:pt x="320" y="971"/>
                  </a:lnTo>
                  <a:lnTo>
                    <a:pt x="228" y="993"/>
                  </a:lnTo>
                  <a:lnTo>
                    <a:pt x="206" y="1028"/>
                  </a:lnTo>
                  <a:lnTo>
                    <a:pt x="0" y="1142"/>
                  </a:lnTo>
                  <a:lnTo>
                    <a:pt x="114" y="1130"/>
                  </a:lnTo>
                  <a:lnTo>
                    <a:pt x="240" y="1142"/>
                  </a:lnTo>
                  <a:lnTo>
                    <a:pt x="582" y="1130"/>
                  </a:lnTo>
                  <a:close/>
                  <a:moveTo>
                    <a:pt x="970" y="137"/>
                  </a:moveTo>
                  <a:lnTo>
                    <a:pt x="1141" y="58"/>
                  </a:lnTo>
                  <a:lnTo>
                    <a:pt x="1153" y="1"/>
                  </a:lnTo>
                  <a:lnTo>
                    <a:pt x="1130" y="1"/>
                  </a:lnTo>
                  <a:lnTo>
                    <a:pt x="1016" y="46"/>
                  </a:lnTo>
                  <a:lnTo>
                    <a:pt x="925" y="115"/>
                  </a:lnTo>
                  <a:lnTo>
                    <a:pt x="925" y="149"/>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5"/>
            <p:cNvSpPr/>
            <p:nvPr/>
          </p:nvSpPr>
          <p:spPr>
            <a:xfrm>
              <a:off x="2500575" y="2809125"/>
              <a:ext cx="5450" cy="15125"/>
            </a:xfrm>
            <a:custGeom>
              <a:avLst/>
              <a:gdLst/>
              <a:ahLst/>
              <a:cxnLst/>
              <a:rect l="l" t="t" r="r" b="b"/>
              <a:pathLst>
                <a:path w="218" h="605" extrusionOk="0">
                  <a:moveTo>
                    <a:pt x="12" y="605"/>
                  </a:moveTo>
                  <a:lnTo>
                    <a:pt x="12" y="605"/>
                  </a:lnTo>
                  <a:lnTo>
                    <a:pt x="12" y="582"/>
                  </a:lnTo>
                  <a:lnTo>
                    <a:pt x="35" y="582"/>
                  </a:lnTo>
                  <a:lnTo>
                    <a:pt x="35" y="571"/>
                  </a:lnTo>
                  <a:lnTo>
                    <a:pt x="35" y="571"/>
                  </a:lnTo>
                  <a:lnTo>
                    <a:pt x="35" y="559"/>
                  </a:lnTo>
                  <a:lnTo>
                    <a:pt x="12" y="559"/>
                  </a:lnTo>
                  <a:lnTo>
                    <a:pt x="12" y="571"/>
                  </a:lnTo>
                  <a:lnTo>
                    <a:pt x="12" y="571"/>
                  </a:lnTo>
                  <a:lnTo>
                    <a:pt x="12" y="582"/>
                  </a:lnTo>
                  <a:lnTo>
                    <a:pt x="1" y="582"/>
                  </a:lnTo>
                  <a:lnTo>
                    <a:pt x="1" y="605"/>
                  </a:lnTo>
                  <a:lnTo>
                    <a:pt x="1" y="605"/>
                  </a:lnTo>
                  <a:lnTo>
                    <a:pt x="1" y="605"/>
                  </a:lnTo>
                  <a:close/>
                  <a:moveTo>
                    <a:pt x="115" y="331"/>
                  </a:moveTo>
                  <a:lnTo>
                    <a:pt x="126" y="297"/>
                  </a:lnTo>
                  <a:lnTo>
                    <a:pt x="149" y="285"/>
                  </a:lnTo>
                  <a:lnTo>
                    <a:pt x="149" y="285"/>
                  </a:lnTo>
                  <a:lnTo>
                    <a:pt x="149" y="285"/>
                  </a:lnTo>
                  <a:lnTo>
                    <a:pt x="126" y="274"/>
                  </a:lnTo>
                  <a:lnTo>
                    <a:pt x="126" y="274"/>
                  </a:lnTo>
                  <a:lnTo>
                    <a:pt x="126" y="285"/>
                  </a:lnTo>
                  <a:lnTo>
                    <a:pt x="103" y="297"/>
                  </a:lnTo>
                  <a:lnTo>
                    <a:pt x="103" y="297"/>
                  </a:lnTo>
                  <a:lnTo>
                    <a:pt x="103" y="320"/>
                  </a:lnTo>
                  <a:lnTo>
                    <a:pt x="103" y="320"/>
                  </a:lnTo>
                  <a:lnTo>
                    <a:pt x="103" y="331"/>
                  </a:lnTo>
                  <a:lnTo>
                    <a:pt x="92" y="331"/>
                  </a:lnTo>
                  <a:lnTo>
                    <a:pt x="69" y="331"/>
                  </a:lnTo>
                  <a:lnTo>
                    <a:pt x="69" y="331"/>
                  </a:lnTo>
                  <a:lnTo>
                    <a:pt x="92" y="331"/>
                  </a:lnTo>
                  <a:lnTo>
                    <a:pt x="92" y="331"/>
                  </a:lnTo>
                  <a:lnTo>
                    <a:pt x="103" y="343"/>
                  </a:lnTo>
                  <a:lnTo>
                    <a:pt x="103" y="343"/>
                  </a:lnTo>
                  <a:lnTo>
                    <a:pt x="103" y="343"/>
                  </a:lnTo>
                  <a:lnTo>
                    <a:pt x="103" y="343"/>
                  </a:lnTo>
                  <a:close/>
                  <a:moveTo>
                    <a:pt x="160" y="171"/>
                  </a:moveTo>
                  <a:lnTo>
                    <a:pt x="195" y="148"/>
                  </a:lnTo>
                  <a:lnTo>
                    <a:pt x="218" y="57"/>
                  </a:lnTo>
                  <a:lnTo>
                    <a:pt x="195" y="0"/>
                  </a:lnTo>
                  <a:lnTo>
                    <a:pt x="172" y="0"/>
                  </a:lnTo>
                  <a:lnTo>
                    <a:pt x="126" y="12"/>
                  </a:lnTo>
                  <a:lnTo>
                    <a:pt x="103" y="57"/>
                  </a:lnTo>
                  <a:lnTo>
                    <a:pt x="81" y="126"/>
                  </a:lnTo>
                  <a:lnTo>
                    <a:pt x="138" y="18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5"/>
            <p:cNvSpPr/>
            <p:nvPr/>
          </p:nvSpPr>
          <p:spPr>
            <a:xfrm>
              <a:off x="2444375" y="2686725"/>
              <a:ext cx="8875" cy="8000"/>
            </a:xfrm>
            <a:custGeom>
              <a:avLst/>
              <a:gdLst/>
              <a:ahLst/>
              <a:cxnLst/>
              <a:rect l="l" t="t" r="r" b="b"/>
              <a:pathLst>
                <a:path w="355" h="320" extrusionOk="0">
                  <a:moveTo>
                    <a:pt x="80" y="320"/>
                  </a:moveTo>
                  <a:lnTo>
                    <a:pt x="126" y="286"/>
                  </a:lnTo>
                  <a:lnTo>
                    <a:pt x="92" y="274"/>
                  </a:lnTo>
                  <a:lnTo>
                    <a:pt x="35" y="274"/>
                  </a:lnTo>
                  <a:lnTo>
                    <a:pt x="1" y="308"/>
                  </a:lnTo>
                  <a:lnTo>
                    <a:pt x="12" y="320"/>
                  </a:lnTo>
                  <a:close/>
                  <a:moveTo>
                    <a:pt x="240" y="263"/>
                  </a:moveTo>
                  <a:lnTo>
                    <a:pt x="297" y="206"/>
                  </a:lnTo>
                  <a:lnTo>
                    <a:pt x="229" y="217"/>
                  </a:lnTo>
                  <a:lnTo>
                    <a:pt x="195" y="251"/>
                  </a:lnTo>
                  <a:lnTo>
                    <a:pt x="206" y="263"/>
                  </a:lnTo>
                  <a:lnTo>
                    <a:pt x="229" y="263"/>
                  </a:lnTo>
                  <a:close/>
                  <a:moveTo>
                    <a:pt x="354" y="0"/>
                  </a:moveTo>
                  <a:lnTo>
                    <a:pt x="320" y="0"/>
                  </a:lnTo>
                  <a:lnTo>
                    <a:pt x="252" y="0"/>
                  </a:lnTo>
                  <a:lnTo>
                    <a:pt x="252" y="0"/>
                  </a:lnTo>
                  <a:lnTo>
                    <a:pt x="263" y="23"/>
                  </a:lnTo>
                  <a:lnTo>
                    <a:pt x="309" y="23"/>
                  </a:lnTo>
                  <a:lnTo>
                    <a:pt x="354" y="35"/>
                  </a:lnTo>
                  <a:lnTo>
                    <a:pt x="354" y="3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5"/>
            <p:cNvSpPr/>
            <p:nvPr/>
          </p:nvSpPr>
          <p:spPr>
            <a:xfrm>
              <a:off x="2437825" y="2695000"/>
              <a:ext cx="7425" cy="15425"/>
            </a:xfrm>
            <a:custGeom>
              <a:avLst/>
              <a:gdLst/>
              <a:ahLst/>
              <a:cxnLst/>
              <a:rect l="l" t="t" r="r" b="b"/>
              <a:pathLst>
                <a:path w="297" h="617" extrusionOk="0">
                  <a:moveTo>
                    <a:pt x="160" y="525"/>
                  </a:moveTo>
                  <a:lnTo>
                    <a:pt x="57" y="559"/>
                  </a:lnTo>
                  <a:lnTo>
                    <a:pt x="46" y="617"/>
                  </a:lnTo>
                  <a:lnTo>
                    <a:pt x="194" y="617"/>
                  </a:lnTo>
                  <a:lnTo>
                    <a:pt x="297" y="571"/>
                  </a:lnTo>
                  <a:lnTo>
                    <a:pt x="217" y="571"/>
                  </a:lnTo>
                  <a:close/>
                  <a:moveTo>
                    <a:pt x="285" y="35"/>
                  </a:moveTo>
                  <a:lnTo>
                    <a:pt x="217" y="12"/>
                  </a:lnTo>
                  <a:lnTo>
                    <a:pt x="183" y="46"/>
                  </a:lnTo>
                  <a:lnTo>
                    <a:pt x="183" y="46"/>
                  </a:lnTo>
                  <a:lnTo>
                    <a:pt x="228" y="57"/>
                  </a:lnTo>
                  <a:close/>
                  <a:moveTo>
                    <a:pt x="126" y="46"/>
                  </a:moveTo>
                  <a:lnTo>
                    <a:pt x="103" y="12"/>
                  </a:lnTo>
                  <a:lnTo>
                    <a:pt x="57" y="0"/>
                  </a:lnTo>
                  <a:lnTo>
                    <a:pt x="0" y="12"/>
                  </a:lnTo>
                  <a:lnTo>
                    <a:pt x="69" y="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5"/>
            <p:cNvSpPr/>
            <p:nvPr/>
          </p:nvSpPr>
          <p:spPr>
            <a:xfrm>
              <a:off x="4331675" y="2302700"/>
              <a:ext cx="40825" cy="24850"/>
            </a:xfrm>
            <a:custGeom>
              <a:avLst/>
              <a:gdLst/>
              <a:ahLst/>
              <a:cxnLst/>
              <a:rect l="l" t="t" r="r" b="b"/>
              <a:pathLst>
                <a:path w="1633" h="994" extrusionOk="0">
                  <a:moveTo>
                    <a:pt x="297" y="457"/>
                  </a:moveTo>
                  <a:lnTo>
                    <a:pt x="251" y="446"/>
                  </a:lnTo>
                  <a:lnTo>
                    <a:pt x="183" y="468"/>
                  </a:lnTo>
                  <a:lnTo>
                    <a:pt x="126" y="525"/>
                  </a:lnTo>
                  <a:lnTo>
                    <a:pt x="69" y="571"/>
                  </a:lnTo>
                  <a:lnTo>
                    <a:pt x="0" y="525"/>
                  </a:lnTo>
                  <a:lnTo>
                    <a:pt x="23" y="651"/>
                  </a:lnTo>
                  <a:lnTo>
                    <a:pt x="103" y="811"/>
                  </a:lnTo>
                  <a:lnTo>
                    <a:pt x="137" y="856"/>
                  </a:lnTo>
                  <a:lnTo>
                    <a:pt x="183" y="879"/>
                  </a:lnTo>
                  <a:lnTo>
                    <a:pt x="331" y="925"/>
                  </a:lnTo>
                  <a:lnTo>
                    <a:pt x="377" y="925"/>
                  </a:lnTo>
                  <a:lnTo>
                    <a:pt x="468" y="925"/>
                  </a:lnTo>
                  <a:lnTo>
                    <a:pt x="491" y="936"/>
                  </a:lnTo>
                  <a:lnTo>
                    <a:pt x="525" y="993"/>
                  </a:lnTo>
                  <a:lnTo>
                    <a:pt x="582" y="993"/>
                  </a:lnTo>
                  <a:lnTo>
                    <a:pt x="582" y="982"/>
                  </a:lnTo>
                  <a:lnTo>
                    <a:pt x="582" y="936"/>
                  </a:lnTo>
                  <a:lnTo>
                    <a:pt x="605" y="914"/>
                  </a:lnTo>
                  <a:lnTo>
                    <a:pt x="651" y="879"/>
                  </a:lnTo>
                  <a:lnTo>
                    <a:pt x="696" y="879"/>
                  </a:lnTo>
                  <a:lnTo>
                    <a:pt x="776" y="868"/>
                  </a:lnTo>
                  <a:lnTo>
                    <a:pt x="868" y="845"/>
                  </a:lnTo>
                  <a:lnTo>
                    <a:pt x="936" y="788"/>
                  </a:lnTo>
                  <a:lnTo>
                    <a:pt x="1062" y="640"/>
                  </a:lnTo>
                  <a:lnTo>
                    <a:pt x="1107" y="640"/>
                  </a:lnTo>
                  <a:lnTo>
                    <a:pt x="1153" y="640"/>
                  </a:lnTo>
                  <a:lnTo>
                    <a:pt x="1233" y="640"/>
                  </a:lnTo>
                  <a:lnTo>
                    <a:pt x="1324" y="628"/>
                  </a:lnTo>
                  <a:lnTo>
                    <a:pt x="1290" y="571"/>
                  </a:lnTo>
                  <a:lnTo>
                    <a:pt x="1278" y="560"/>
                  </a:lnTo>
                  <a:lnTo>
                    <a:pt x="1221" y="480"/>
                  </a:lnTo>
                  <a:lnTo>
                    <a:pt x="1187" y="423"/>
                  </a:lnTo>
                  <a:lnTo>
                    <a:pt x="1210" y="343"/>
                  </a:lnTo>
                  <a:lnTo>
                    <a:pt x="1564" y="69"/>
                  </a:lnTo>
                  <a:lnTo>
                    <a:pt x="1632" y="1"/>
                  </a:lnTo>
                  <a:lnTo>
                    <a:pt x="1518" y="23"/>
                  </a:lnTo>
                  <a:lnTo>
                    <a:pt x="1438" y="80"/>
                  </a:lnTo>
                  <a:lnTo>
                    <a:pt x="1381" y="115"/>
                  </a:lnTo>
                  <a:lnTo>
                    <a:pt x="1278" y="172"/>
                  </a:lnTo>
                  <a:lnTo>
                    <a:pt x="947" y="286"/>
                  </a:lnTo>
                  <a:lnTo>
                    <a:pt x="833" y="297"/>
                  </a:lnTo>
                  <a:lnTo>
                    <a:pt x="719" y="297"/>
                  </a:lnTo>
                  <a:lnTo>
                    <a:pt x="582" y="286"/>
                  </a:lnTo>
                  <a:lnTo>
                    <a:pt x="445" y="252"/>
                  </a:lnTo>
                  <a:lnTo>
                    <a:pt x="445" y="354"/>
                  </a:lnTo>
                  <a:lnTo>
                    <a:pt x="422" y="446"/>
                  </a:lnTo>
                  <a:lnTo>
                    <a:pt x="331" y="46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5"/>
            <p:cNvSpPr/>
            <p:nvPr/>
          </p:nvSpPr>
          <p:spPr>
            <a:xfrm>
              <a:off x="4806425" y="3585425"/>
              <a:ext cx="12000" cy="11450"/>
            </a:xfrm>
            <a:custGeom>
              <a:avLst/>
              <a:gdLst/>
              <a:ahLst/>
              <a:cxnLst/>
              <a:rect l="l" t="t" r="r" b="b"/>
              <a:pathLst>
                <a:path w="480" h="458" extrusionOk="0">
                  <a:moveTo>
                    <a:pt x="434" y="434"/>
                  </a:moveTo>
                  <a:lnTo>
                    <a:pt x="468" y="377"/>
                  </a:lnTo>
                  <a:lnTo>
                    <a:pt x="479" y="263"/>
                  </a:lnTo>
                  <a:lnTo>
                    <a:pt x="422" y="149"/>
                  </a:lnTo>
                  <a:lnTo>
                    <a:pt x="365" y="46"/>
                  </a:lnTo>
                  <a:lnTo>
                    <a:pt x="308" y="23"/>
                  </a:lnTo>
                  <a:lnTo>
                    <a:pt x="194" y="1"/>
                  </a:lnTo>
                  <a:lnTo>
                    <a:pt x="91" y="46"/>
                  </a:lnTo>
                  <a:lnTo>
                    <a:pt x="34" y="138"/>
                  </a:lnTo>
                  <a:lnTo>
                    <a:pt x="0" y="172"/>
                  </a:lnTo>
                  <a:lnTo>
                    <a:pt x="57" y="332"/>
                  </a:lnTo>
                  <a:lnTo>
                    <a:pt x="91" y="377"/>
                  </a:lnTo>
                  <a:lnTo>
                    <a:pt x="251" y="457"/>
                  </a:lnTo>
                  <a:lnTo>
                    <a:pt x="320" y="4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5"/>
            <p:cNvSpPr/>
            <p:nvPr/>
          </p:nvSpPr>
          <p:spPr>
            <a:xfrm>
              <a:off x="4617550" y="3399400"/>
              <a:ext cx="3725" cy="7450"/>
            </a:xfrm>
            <a:custGeom>
              <a:avLst/>
              <a:gdLst/>
              <a:ahLst/>
              <a:cxnLst/>
              <a:rect l="l" t="t" r="r" b="b"/>
              <a:pathLst>
                <a:path w="149" h="298" extrusionOk="0">
                  <a:moveTo>
                    <a:pt x="103" y="286"/>
                  </a:moveTo>
                  <a:lnTo>
                    <a:pt x="103" y="241"/>
                  </a:lnTo>
                  <a:lnTo>
                    <a:pt x="126" y="172"/>
                  </a:lnTo>
                  <a:lnTo>
                    <a:pt x="126" y="161"/>
                  </a:lnTo>
                  <a:lnTo>
                    <a:pt x="149" y="81"/>
                  </a:lnTo>
                  <a:lnTo>
                    <a:pt x="103" y="47"/>
                  </a:lnTo>
                  <a:lnTo>
                    <a:pt x="69" y="47"/>
                  </a:lnTo>
                  <a:lnTo>
                    <a:pt x="46" y="1"/>
                  </a:lnTo>
                  <a:lnTo>
                    <a:pt x="0" y="47"/>
                  </a:lnTo>
                  <a:lnTo>
                    <a:pt x="46" y="115"/>
                  </a:lnTo>
                  <a:lnTo>
                    <a:pt x="34" y="161"/>
                  </a:lnTo>
                  <a:lnTo>
                    <a:pt x="12" y="218"/>
                  </a:lnTo>
                  <a:lnTo>
                    <a:pt x="34" y="275"/>
                  </a:lnTo>
                  <a:lnTo>
                    <a:pt x="57" y="298"/>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5"/>
            <p:cNvSpPr/>
            <p:nvPr/>
          </p:nvSpPr>
          <p:spPr>
            <a:xfrm>
              <a:off x="2506275" y="2774600"/>
              <a:ext cx="7175" cy="10300"/>
            </a:xfrm>
            <a:custGeom>
              <a:avLst/>
              <a:gdLst/>
              <a:ahLst/>
              <a:cxnLst/>
              <a:rect l="l" t="t" r="r" b="b"/>
              <a:pathLst>
                <a:path w="287" h="412" extrusionOk="0">
                  <a:moveTo>
                    <a:pt x="286" y="343"/>
                  </a:moveTo>
                  <a:lnTo>
                    <a:pt x="252" y="240"/>
                  </a:lnTo>
                  <a:lnTo>
                    <a:pt x="241" y="217"/>
                  </a:lnTo>
                  <a:lnTo>
                    <a:pt x="218" y="171"/>
                  </a:lnTo>
                  <a:lnTo>
                    <a:pt x="229" y="126"/>
                  </a:lnTo>
                  <a:lnTo>
                    <a:pt x="229" y="114"/>
                  </a:lnTo>
                  <a:lnTo>
                    <a:pt x="195" y="114"/>
                  </a:lnTo>
                  <a:lnTo>
                    <a:pt x="161" y="35"/>
                  </a:lnTo>
                  <a:lnTo>
                    <a:pt x="69" y="0"/>
                  </a:lnTo>
                  <a:lnTo>
                    <a:pt x="24" y="0"/>
                  </a:lnTo>
                  <a:lnTo>
                    <a:pt x="1" y="23"/>
                  </a:lnTo>
                  <a:lnTo>
                    <a:pt x="1" y="69"/>
                  </a:lnTo>
                  <a:lnTo>
                    <a:pt x="47" y="194"/>
                  </a:lnTo>
                  <a:lnTo>
                    <a:pt x="69" y="229"/>
                  </a:lnTo>
                  <a:lnTo>
                    <a:pt x="138" y="251"/>
                  </a:lnTo>
                  <a:lnTo>
                    <a:pt x="81" y="308"/>
                  </a:lnTo>
                  <a:lnTo>
                    <a:pt x="81" y="320"/>
                  </a:lnTo>
                  <a:lnTo>
                    <a:pt x="104" y="365"/>
                  </a:lnTo>
                  <a:lnTo>
                    <a:pt x="229" y="365"/>
                  </a:lnTo>
                  <a:lnTo>
                    <a:pt x="252" y="411"/>
                  </a:lnTo>
                  <a:lnTo>
                    <a:pt x="275" y="40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5"/>
            <p:cNvSpPr/>
            <p:nvPr/>
          </p:nvSpPr>
          <p:spPr>
            <a:xfrm>
              <a:off x="2497450" y="2737500"/>
              <a:ext cx="12000" cy="14300"/>
            </a:xfrm>
            <a:custGeom>
              <a:avLst/>
              <a:gdLst/>
              <a:ahLst/>
              <a:cxnLst/>
              <a:rect l="l" t="t" r="r" b="b"/>
              <a:pathLst>
                <a:path w="480" h="572" extrusionOk="0">
                  <a:moveTo>
                    <a:pt x="411" y="571"/>
                  </a:moveTo>
                  <a:lnTo>
                    <a:pt x="445" y="537"/>
                  </a:lnTo>
                  <a:lnTo>
                    <a:pt x="445" y="503"/>
                  </a:lnTo>
                  <a:lnTo>
                    <a:pt x="411" y="457"/>
                  </a:lnTo>
                  <a:lnTo>
                    <a:pt x="377" y="469"/>
                  </a:lnTo>
                  <a:lnTo>
                    <a:pt x="354" y="514"/>
                  </a:lnTo>
                  <a:lnTo>
                    <a:pt x="354" y="560"/>
                  </a:lnTo>
                  <a:lnTo>
                    <a:pt x="365" y="571"/>
                  </a:lnTo>
                  <a:close/>
                  <a:moveTo>
                    <a:pt x="137" y="457"/>
                  </a:moveTo>
                  <a:lnTo>
                    <a:pt x="171" y="423"/>
                  </a:lnTo>
                  <a:lnTo>
                    <a:pt x="171" y="252"/>
                  </a:lnTo>
                  <a:lnTo>
                    <a:pt x="183" y="218"/>
                  </a:lnTo>
                  <a:lnTo>
                    <a:pt x="160" y="195"/>
                  </a:lnTo>
                  <a:lnTo>
                    <a:pt x="126" y="172"/>
                  </a:lnTo>
                  <a:lnTo>
                    <a:pt x="34" y="138"/>
                  </a:lnTo>
                  <a:lnTo>
                    <a:pt x="23" y="160"/>
                  </a:lnTo>
                  <a:lnTo>
                    <a:pt x="0" y="195"/>
                  </a:lnTo>
                  <a:lnTo>
                    <a:pt x="12" y="412"/>
                  </a:lnTo>
                  <a:lnTo>
                    <a:pt x="34" y="480"/>
                  </a:lnTo>
                  <a:lnTo>
                    <a:pt x="69" y="503"/>
                  </a:lnTo>
                  <a:close/>
                  <a:moveTo>
                    <a:pt x="365" y="252"/>
                  </a:moveTo>
                  <a:lnTo>
                    <a:pt x="480" y="229"/>
                  </a:lnTo>
                  <a:lnTo>
                    <a:pt x="354" y="138"/>
                  </a:lnTo>
                  <a:lnTo>
                    <a:pt x="320" y="81"/>
                  </a:lnTo>
                  <a:lnTo>
                    <a:pt x="320" y="46"/>
                  </a:lnTo>
                  <a:lnTo>
                    <a:pt x="274" y="1"/>
                  </a:lnTo>
                  <a:lnTo>
                    <a:pt x="240" y="24"/>
                  </a:lnTo>
                  <a:lnTo>
                    <a:pt x="228" y="69"/>
                  </a:lnTo>
                  <a:lnTo>
                    <a:pt x="240" y="138"/>
                  </a:lnTo>
                  <a:lnTo>
                    <a:pt x="194" y="195"/>
                  </a:lnTo>
                  <a:lnTo>
                    <a:pt x="217" y="252"/>
                  </a:lnTo>
                  <a:lnTo>
                    <a:pt x="274" y="27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5"/>
            <p:cNvSpPr/>
            <p:nvPr/>
          </p:nvSpPr>
          <p:spPr>
            <a:xfrm>
              <a:off x="2360200" y="2833075"/>
              <a:ext cx="3175" cy="6025"/>
            </a:xfrm>
            <a:custGeom>
              <a:avLst/>
              <a:gdLst/>
              <a:ahLst/>
              <a:cxnLst/>
              <a:rect l="l" t="t" r="r" b="b"/>
              <a:pathLst>
                <a:path w="127" h="241" extrusionOk="0">
                  <a:moveTo>
                    <a:pt x="126" y="138"/>
                  </a:moveTo>
                  <a:lnTo>
                    <a:pt x="126" y="58"/>
                  </a:lnTo>
                  <a:lnTo>
                    <a:pt x="1" y="1"/>
                  </a:lnTo>
                  <a:lnTo>
                    <a:pt x="1" y="46"/>
                  </a:lnTo>
                  <a:lnTo>
                    <a:pt x="12" y="69"/>
                  </a:lnTo>
                  <a:lnTo>
                    <a:pt x="58" y="81"/>
                  </a:lnTo>
                  <a:lnTo>
                    <a:pt x="69" y="115"/>
                  </a:lnTo>
                  <a:lnTo>
                    <a:pt x="58" y="195"/>
                  </a:lnTo>
                  <a:lnTo>
                    <a:pt x="81" y="24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5"/>
            <p:cNvSpPr/>
            <p:nvPr/>
          </p:nvSpPr>
          <p:spPr>
            <a:xfrm>
              <a:off x="3369625" y="2448500"/>
              <a:ext cx="92750" cy="36525"/>
            </a:xfrm>
            <a:custGeom>
              <a:avLst/>
              <a:gdLst/>
              <a:ahLst/>
              <a:cxnLst/>
              <a:rect l="l" t="t" r="r" b="b"/>
              <a:pathLst>
                <a:path w="3710" h="1461" extrusionOk="0">
                  <a:moveTo>
                    <a:pt x="217" y="1301"/>
                  </a:moveTo>
                  <a:lnTo>
                    <a:pt x="194" y="1278"/>
                  </a:lnTo>
                  <a:lnTo>
                    <a:pt x="92" y="1347"/>
                  </a:lnTo>
                  <a:lnTo>
                    <a:pt x="0" y="1347"/>
                  </a:lnTo>
                  <a:lnTo>
                    <a:pt x="23" y="1370"/>
                  </a:lnTo>
                  <a:lnTo>
                    <a:pt x="35" y="1404"/>
                  </a:lnTo>
                  <a:lnTo>
                    <a:pt x="137" y="1461"/>
                  </a:lnTo>
                  <a:close/>
                  <a:moveTo>
                    <a:pt x="2146" y="1004"/>
                  </a:moveTo>
                  <a:lnTo>
                    <a:pt x="2146" y="982"/>
                  </a:lnTo>
                  <a:lnTo>
                    <a:pt x="2134" y="982"/>
                  </a:lnTo>
                  <a:lnTo>
                    <a:pt x="2112" y="1004"/>
                  </a:lnTo>
                  <a:lnTo>
                    <a:pt x="1929" y="982"/>
                  </a:lnTo>
                  <a:lnTo>
                    <a:pt x="1906" y="1073"/>
                  </a:lnTo>
                  <a:lnTo>
                    <a:pt x="1826" y="1130"/>
                  </a:lnTo>
                  <a:lnTo>
                    <a:pt x="1826" y="1233"/>
                  </a:lnTo>
                  <a:lnTo>
                    <a:pt x="1906" y="1324"/>
                  </a:lnTo>
                  <a:lnTo>
                    <a:pt x="1940" y="1347"/>
                  </a:lnTo>
                  <a:lnTo>
                    <a:pt x="2020" y="1358"/>
                  </a:lnTo>
                  <a:lnTo>
                    <a:pt x="2112" y="1301"/>
                  </a:lnTo>
                  <a:lnTo>
                    <a:pt x="2146" y="1244"/>
                  </a:lnTo>
                  <a:lnTo>
                    <a:pt x="2157" y="1130"/>
                  </a:lnTo>
                  <a:lnTo>
                    <a:pt x="2146" y="1073"/>
                  </a:lnTo>
                  <a:close/>
                  <a:moveTo>
                    <a:pt x="765" y="1119"/>
                  </a:moveTo>
                  <a:lnTo>
                    <a:pt x="833" y="1061"/>
                  </a:lnTo>
                  <a:lnTo>
                    <a:pt x="833" y="1027"/>
                  </a:lnTo>
                  <a:lnTo>
                    <a:pt x="822" y="993"/>
                  </a:lnTo>
                  <a:lnTo>
                    <a:pt x="742" y="947"/>
                  </a:lnTo>
                  <a:lnTo>
                    <a:pt x="719" y="947"/>
                  </a:lnTo>
                  <a:lnTo>
                    <a:pt x="685" y="970"/>
                  </a:lnTo>
                  <a:lnTo>
                    <a:pt x="662" y="1027"/>
                  </a:lnTo>
                  <a:lnTo>
                    <a:pt x="696" y="1096"/>
                  </a:lnTo>
                  <a:lnTo>
                    <a:pt x="731" y="1119"/>
                  </a:lnTo>
                  <a:close/>
                  <a:moveTo>
                    <a:pt x="1427" y="788"/>
                  </a:moveTo>
                  <a:lnTo>
                    <a:pt x="1598" y="651"/>
                  </a:lnTo>
                  <a:lnTo>
                    <a:pt x="1598" y="605"/>
                  </a:lnTo>
                  <a:lnTo>
                    <a:pt x="1461" y="616"/>
                  </a:lnTo>
                  <a:lnTo>
                    <a:pt x="1301" y="765"/>
                  </a:lnTo>
                  <a:lnTo>
                    <a:pt x="1256" y="776"/>
                  </a:lnTo>
                  <a:lnTo>
                    <a:pt x="1119" y="788"/>
                  </a:lnTo>
                  <a:lnTo>
                    <a:pt x="1050" y="788"/>
                  </a:lnTo>
                  <a:lnTo>
                    <a:pt x="993" y="822"/>
                  </a:lnTo>
                  <a:lnTo>
                    <a:pt x="1016" y="856"/>
                  </a:lnTo>
                  <a:lnTo>
                    <a:pt x="1073" y="1004"/>
                  </a:lnTo>
                  <a:lnTo>
                    <a:pt x="1176" y="1130"/>
                  </a:lnTo>
                  <a:lnTo>
                    <a:pt x="1256" y="1107"/>
                  </a:lnTo>
                  <a:lnTo>
                    <a:pt x="1301" y="1073"/>
                  </a:lnTo>
                  <a:lnTo>
                    <a:pt x="1358" y="993"/>
                  </a:lnTo>
                  <a:close/>
                  <a:moveTo>
                    <a:pt x="3082" y="970"/>
                  </a:moveTo>
                  <a:lnTo>
                    <a:pt x="3298" y="902"/>
                  </a:lnTo>
                  <a:lnTo>
                    <a:pt x="3344" y="765"/>
                  </a:lnTo>
                  <a:lnTo>
                    <a:pt x="3390" y="605"/>
                  </a:lnTo>
                  <a:lnTo>
                    <a:pt x="3390" y="502"/>
                  </a:lnTo>
                  <a:lnTo>
                    <a:pt x="3355" y="457"/>
                  </a:lnTo>
                  <a:lnTo>
                    <a:pt x="3344" y="457"/>
                  </a:lnTo>
                  <a:lnTo>
                    <a:pt x="3287" y="457"/>
                  </a:lnTo>
                  <a:lnTo>
                    <a:pt x="3241" y="491"/>
                  </a:lnTo>
                  <a:lnTo>
                    <a:pt x="3230" y="571"/>
                  </a:lnTo>
                  <a:lnTo>
                    <a:pt x="3127" y="765"/>
                  </a:lnTo>
                  <a:lnTo>
                    <a:pt x="3059" y="936"/>
                  </a:lnTo>
                  <a:lnTo>
                    <a:pt x="2956" y="1016"/>
                  </a:lnTo>
                  <a:lnTo>
                    <a:pt x="2853" y="1050"/>
                  </a:lnTo>
                  <a:lnTo>
                    <a:pt x="2865" y="1061"/>
                  </a:lnTo>
                  <a:lnTo>
                    <a:pt x="2967" y="1073"/>
                  </a:lnTo>
                  <a:close/>
                  <a:moveTo>
                    <a:pt x="274" y="685"/>
                  </a:moveTo>
                  <a:lnTo>
                    <a:pt x="343" y="616"/>
                  </a:lnTo>
                  <a:lnTo>
                    <a:pt x="365" y="571"/>
                  </a:lnTo>
                  <a:lnTo>
                    <a:pt x="343" y="502"/>
                  </a:lnTo>
                  <a:lnTo>
                    <a:pt x="377" y="479"/>
                  </a:lnTo>
                  <a:lnTo>
                    <a:pt x="365" y="422"/>
                  </a:lnTo>
                  <a:lnTo>
                    <a:pt x="320" y="365"/>
                  </a:lnTo>
                  <a:lnTo>
                    <a:pt x="217" y="365"/>
                  </a:lnTo>
                  <a:lnTo>
                    <a:pt x="160" y="445"/>
                  </a:lnTo>
                  <a:lnTo>
                    <a:pt x="251" y="616"/>
                  </a:lnTo>
                  <a:lnTo>
                    <a:pt x="263" y="685"/>
                  </a:lnTo>
                  <a:close/>
                  <a:moveTo>
                    <a:pt x="3470" y="308"/>
                  </a:moveTo>
                  <a:lnTo>
                    <a:pt x="3595" y="263"/>
                  </a:lnTo>
                  <a:lnTo>
                    <a:pt x="3675" y="217"/>
                  </a:lnTo>
                  <a:lnTo>
                    <a:pt x="3686" y="91"/>
                  </a:lnTo>
                  <a:lnTo>
                    <a:pt x="3709" y="46"/>
                  </a:lnTo>
                  <a:lnTo>
                    <a:pt x="3686" y="0"/>
                  </a:lnTo>
                  <a:lnTo>
                    <a:pt x="3652" y="34"/>
                  </a:lnTo>
                  <a:lnTo>
                    <a:pt x="3629" y="91"/>
                  </a:lnTo>
                  <a:lnTo>
                    <a:pt x="3538" y="114"/>
                  </a:lnTo>
                  <a:lnTo>
                    <a:pt x="3424" y="171"/>
                  </a:lnTo>
                  <a:lnTo>
                    <a:pt x="3401" y="217"/>
                  </a:lnTo>
                  <a:lnTo>
                    <a:pt x="3367" y="343"/>
                  </a:lnTo>
                  <a:lnTo>
                    <a:pt x="3424" y="35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5"/>
            <p:cNvSpPr/>
            <p:nvPr/>
          </p:nvSpPr>
          <p:spPr>
            <a:xfrm>
              <a:off x="2174750" y="2691850"/>
              <a:ext cx="41400" cy="18575"/>
            </a:xfrm>
            <a:custGeom>
              <a:avLst/>
              <a:gdLst/>
              <a:ahLst/>
              <a:cxnLst/>
              <a:rect l="l" t="t" r="r" b="b"/>
              <a:pathLst>
                <a:path w="1656" h="743" extrusionOk="0">
                  <a:moveTo>
                    <a:pt x="1097" y="594"/>
                  </a:moveTo>
                  <a:lnTo>
                    <a:pt x="1656" y="583"/>
                  </a:lnTo>
                  <a:lnTo>
                    <a:pt x="1542" y="332"/>
                  </a:lnTo>
                  <a:lnTo>
                    <a:pt x="1154" y="115"/>
                  </a:lnTo>
                  <a:lnTo>
                    <a:pt x="629" y="24"/>
                  </a:lnTo>
                  <a:lnTo>
                    <a:pt x="446" y="1"/>
                  </a:lnTo>
                  <a:lnTo>
                    <a:pt x="104" y="58"/>
                  </a:lnTo>
                  <a:lnTo>
                    <a:pt x="1" y="263"/>
                  </a:lnTo>
                  <a:lnTo>
                    <a:pt x="412" y="594"/>
                  </a:lnTo>
                  <a:lnTo>
                    <a:pt x="834" y="743"/>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0541610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513"/>
        <p:cNvGrpSpPr/>
        <p:nvPr/>
      </p:nvGrpSpPr>
      <p:grpSpPr>
        <a:xfrm>
          <a:off x="0" y="0"/>
          <a:ext cx="0" cy="0"/>
          <a:chOff x="0" y="0"/>
          <a:chExt cx="0" cy="0"/>
        </a:xfrm>
      </p:grpSpPr>
      <p:sp>
        <p:nvSpPr>
          <p:cNvPr id="514" name="Google Shape;514;p26"/>
          <p:cNvSpPr/>
          <p:nvPr/>
        </p:nvSpPr>
        <p:spPr>
          <a:xfrm>
            <a:off x="0" y="0"/>
            <a:ext cx="9132900" cy="5137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15" name="Google Shape;515;p26">
            <a:hlinkClick r:id="rId2"/>
          </p:cNvPr>
          <p:cNvPicPr preferRelativeResize="0"/>
          <p:nvPr/>
        </p:nvPicPr>
        <p:blipFill rotWithShape="1">
          <a:blip r:embed="rId3">
            <a:alphaModFix/>
          </a:blip>
          <a:srcRect/>
          <a:stretch/>
        </p:blipFill>
        <p:spPr>
          <a:xfrm>
            <a:off x="423400" y="435650"/>
            <a:ext cx="3735526" cy="1611900"/>
          </a:xfrm>
          <a:prstGeom prst="rect">
            <a:avLst/>
          </a:prstGeom>
          <a:noFill/>
          <a:ln>
            <a:noFill/>
          </a:ln>
        </p:spPr>
      </p:pic>
      <p:sp>
        <p:nvSpPr>
          <p:cNvPr id="516" name="Google Shape;516;p26"/>
          <p:cNvSpPr txBox="1"/>
          <p:nvPr/>
        </p:nvSpPr>
        <p:spPr>
          <a:xfrm>
            <a:off x="423400" y="2140975"/>
            <a:ext cx="5636400" cy="2177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600" b="1">
                <a:solidFill>
                  <a:srgbClr val="3F3F3F"/>
                </a:solidFill>
                <a:latin typeface="Poppins"/>
                <a:ea typeface="Poppins"/>
                <a:cs typeface="Poppins"/>
                <a:sym typeface="Poppins"/>
              </a:rPr>
              <a:t>Free </a:t>
            </a:r>
            <a:r>
              <a:rPr lang="en-GB" sz="2600">
                <a:solidFill>
                  <a:srgbClr val="3F3F3F"/>
                </a:solidFill>
                <a:latin typeface="Poppins"/>
                <a:ea typeface="Poppins"/>
                <a:cs typeface="Poppins"/>
                <a:sym typeface="Poppins"/>
              </a:rPr>
              <a:t>themes and templates for </a:t>
            </a:r>
            <a:r>
              <a:rPr lang="en-GB" sz="2600" b="1">
                <a:solidFill>
                  <a:srgbClr val="3F3F3F"/>
                </a:solidFill>
                <a:latin typeface="Poppins"/>
                <a:ea typeface="Poppins"/>
                <a:cs typeface="Poppins"/>
                <a:sym typeface="Poppins"/>
              </a:rPr>
              <a:t>Google Slides</a:t>
            </a:r>
            <a:r>
              <a:rPr lang="en-GB" sz="2600">
                <a:solidFill>
                  <a:srgbClr val="3F3F3F"/>
                </a:solidFill>
                <a:latin typeface="Poppins"/>
                <a:ea typeface="Poppins"/>
                <a:cs typeface="Poppins"/>
                <a:sym typeface="Poppins"/>
              </a:rPr>
              <a:t> or </a:t>
            </a:r>
            <a:r>
              <a:rPr lang="en-GB" sz="2600" b="1">
                <a:solidFill>
                  <a:srgbClr val="3F3F3F"/>
                </a:solidFill>
                <a:latin typeface="Poppins"/>
                <a:ea typeface="Poppins"/>
                <a:cs typeface="Poppins"/>
                <a:sym typeface="Poppins"/>
              </a:rPr>
              <a:t>PowerPoint</a:t>
            </a: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endParaRPr sz="2600" b="1">
              <a:solidFill>
                <a:srgbClr val="3F3F3F"/>
              </a:solidFill>
              <a:latin typeface="Poppins"/>
              <a:ea typeface="Poppins"/>
              <a:cs typeface="Poppins"/>
              <a:sym typeface="Poppins"/>
            </a:endParaRPr>
          </a:p>
          <a:p>
            <a:pPr marL="0" marR="0" lvl="0" indent="0" algn="l" rtl="0">
              <a:spcBef>
                <a:spcPts val="0"/>
              </a:spcBef>
              <a:spcAft>
                <a:spcPts val="0"/>
              </a:spcAft>
              <a:buNone/>
            </a:pPr>
            <a:r>
              <a:rPr lang="en-GB" sz="2100" b="1">
                <a:solidFill>
                  <a:srgbClr val="FFCB25"/>
                </a:solidFill>
                <a:latin typeface="Poppins"/>
                <a:ea typeface="Poppins"/>
                <a:cs typeface="Poppins"/>
                <a:sym typeface="Poppins"/>
              </a:rPr>
              <a:t>NOT to be sold as is or modified! </a:t>
            </a:r>
            <a:endParaRPr sz="2100" b="1">
              <a:solidFill>
                <a:srgbClr val="FFCB25"/>
              </a:solidFill>
              <a:latin typeface="Poppins"/>
              <a:ea typeface="Poppins"/>
              <a:cs typeface="Poppins"/>
              <a:sym typeface="Poppins"/>
            </a:endParaRPr>
          </a:p>
          <a:p>
            <a:pPr marL="0" marR="0" lvl="0" indent="0" algn="l" rtl="0">
              <a:spcBef>
                <a:spcPts val="0"/>
              </a:spcBef>
              <a:spcAft>
                <a:spcPts val="0"/>
              </a:spcAft>
              <a:buNone/>
            </a:pPr>
            <a:r>
              <a:rPr lang="en-GB">
                <a:solidFill>
                  <a:srgbClr val="3F3F3F"/>
                </a:solidFill>
                <a:latin typeface="Poppins"/>
                <a:ea typeface="Poppins"/>
                <a:cs typeface="Poppins"/>
                <a:sym typeface="Poppins"/>
              </a:rPr>
              <a:t>Read </a:t>
            </a:r>
            <a:r>
              <a:rPr lang="en-GB" u="sng">
                <a:solidFill>
                  <a:srgbClr val="3F3F3F"/>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FAQ</a:t>
            </a:r>
            <a:r>
              <a:rPr lang="en-GB">
                <a:solidFill>
                  <a:srgbClr val="3F3F3F"/>
                </a:solidFill>
                <a:latin typeface="Poppins"/>
                <a:ea typeface="Poppins"/>
                <a:cs typeface="Poppins"/>
                <a:sym typeface="Poppins"/>
              </a:rPr>
              <a:t> on slidesmania.com</a:t>
            </a:r>
            <a:endParaRPr>
              <a:solidFill>
                <a:srgbClr val="3F3F3F"/>
              </a:solidFill>
              <a:latin typeface="Poppins"/>
              <a:ea typeface="Poppins"/>
              <a:cs typeface="Poppins"/>
              <a:sym typeface="Poppins"/>
            </a:endParaRPr>
          </a:p>
        </p:txBody>
      </p:sp>
      <p:cxnSp>
        <p:nvCxnSpPr>
          <p:cNvPr id="517" name="Google Shape;517;p26"/>
          <p:cNvCxnSpPr/>
          <p:nvPr/>
        </p:nvCxnSpPr>
        <p:spPr>
          <a:xfrm>
            <a:off x="7808144" y="4261524"/>
            <a:ext cx="1120200" cy="9600"/>
          </a:xfrm>
          <a:prstGeom prst="straightConnector1">
            <a:avLst/>
          </a:prstGeom>
          <a:noFill/>
          <a:ln w="38100" cap="flat" cmpd="sng">
            <a:solidFill>
              <a:srgbClr val="FFCB25"/>
            </a:solidFill>
            <a:prstDash val="solid"/>
            <a:round/>
            <a:headEnd type="none" w="med" len="med"/>
            <a:tailEnd type="none" w="med" len="med"/>
          </a:ln>
        </p:spPr>
      </p:cxnSp>
      <p:pic>
        <p:nvPicPr>
          <p:cNvPr id="518" name="Google Shape;518;p26">
            <a:hlinkClick r:id="rId5"/>
          </p:cNvPr>
          <p:cNvPicPr preferRelativeResize="0"/>
          <p:nvPr/>
        </p:nvPicPr>
        <p:blipFill>
          <a:blip r:embed="rId6">
            <a:alphaModFix/>
          </a:blip>
          <a:stretch>
            <a:fillRect/>
          </a:stretch>
        </p:blipFill>
        <p:spPr>
          <a:xfrm>
            <a:off x="6831050" y="4418814"/>
            <a:ext cx="534282" cy="477823"/>
          </a:xfrm>
          <a:prstGeom prst="rect">
            <a:avLst/>
          </a:prstGeom>
          <a:noFill/>
          <a:ln>
            <a:noFill/>
          </a:ln>
        </p:spPr>
      </p:pic>
      <p:pic>
        <p:nvPicPr>
          <p:cNvPr id="519" name="Google Shape;519;p26">
            <a:hlinkClick r:id="rId7"/>
          </p:cNvPr>
          <p:cNvPicPr preferRelativeResize="0"/>
          <p:nvPr/>
        </p:nvPicPr>
        <p:blipFill>
          <a:blip r:embed="rId8">
            <a:alphaModFix/>
          </a:blip>
          <a:stretch>
            <a:fillRect/>
          </a:stretch>
        </p:blipFill>
        <p:spPr>
          <a:xfrm>
            <a:off x="7365332" y="4422179"/>
            <a:ext cx="530857" cy="471093"/>
          </a:xfrm>
          <a:prstGeom prst="rect">
            <a:avLst/>
          </a:prstGeom>
          <a:noFill/>
          <a:ln>
            <a:noFill/>
          </a:ln>
        </p:spPr>
      </p:pic>
      <p:pic>
        <p:nvPicPr>
          <p:cNvPr id="520" name="Google Shape;520;p26">
            <a:hlinkClick r:id="rId9"/>
          </p:cNvPr>
          <p:cNvPicPr preferRelativeResize="0"/>
          <p:nvPr/>
        </p:nvPicPr>
        <p:blipFill>
          <a:blip r:embed="rId10">
            <a:alphaModFix/>
          </a:blip>
          <a:stretch>
            <a:fillRect/>
          </a:stretch>
        </p:blipFill>
        <p:spPr>
          <a:xfrm>
            <a:off x="7925360" y="4423862"/>
            <a:ext cx="458935" cy="467728"/>
          </a:xfrm>
          <a:prstGeom prst="rect">
            <a:avLst/>
          </a:prstGeom>
          <a:noFill/>
          <a:ln>
            <a:noFill/>
          </a:ln>
        </p:spPr>
      </p:pic>
      <p:pic>
        <p:nvPicPr>
          <p:cNvPr id="521" name="Google Shape;521;p26">
            <a:hlinkClick r:id="rId11"/>
          </p:cNvPr>
          <p:cNvPicPr preferRelativeResize="0"/>
          <p:nvPr/>
        </p:nvPicPr>
        <p:blipFill>
          <a:blip r:embed="rId12">
            <a:alphaModFix/>
          </a:blip>
          <a:stretch>
            <a:fillRect/>
          </a:stretch>
        </p:blipFill>
        <p:spPr>
          <a:xfrm>
            <a:off x="8404190" y="4432274"/>
            <a:ext cx="524007" cy="450903"/>
          </a:xfrm>
          <a:prstGeom prst="rect">
            <a:avLst/>
          </a:prstGeom>
          <a:noFill/>
          <a:ln>
            <a:noFill/>
          </a:ln>
        </p:spPr>
      </p:pic>
      <p:sp>
        <p:nvSpPr>
          <p:cNvPr id="522" name="Google Shape;522;p26"/>
          <p:cNvSpPr txBox="1"/>
          <p:nvPr/>
        </p:nvSpPr>
        <p:spPr>
          <a:xfrm>
            <a:off x="5298010" y="3605699"/>
            <a:ext cx="3682200" cy="750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GB" sz="1800" b="1">
                <a:solidFill>
                  <a:srgbClr val="252525"/>
                </a:solidFill>
                <a:latin typeface="Homemade Apple"/>
                <a:ea typeface="Homemade Apple"/>
                <a:cs typeface="Homemade Apple"/>
                <a:sym typeface="Homemade Apple"/>
              </a:rPr>
              <a:t>Sharing is caring!</a:t>
            </a:r>
            <a:endParaRPr sz="1800" b="1">
              <a:solidFill>
                <a:srgbClr val="252525"/>
              </a:solidFill>
              <a:latin typeface="Homemade Apple"/>
              <a:ea typeface="Homemade Apple"/>
              <a:cs typeface="Homemade Apple"/>
              <a:sym typeface="Homemade Apple"/>
            </a:endParaRPr>
          </a:p>
        </p:txBody>
      </p:sp>
    </p:spTree>
    <p:extLst>
      <p:ext uri="{BB962C8B-B14F-4D97-AF65-F5344CB8AC3E}">
        <p14:creationId xmlns:p14="http://schemas.microsoft.com/office/powerpoint/2010/main" val="854233842"/>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14"/>
        <p:cNvGrpSpPr/>
        <p:nvPr/>
      </p:nvGrpSpPr>
      <p:grpSpPr>
        <a:xfrm>
          <a:off x="0" y="0"/>
          <a:ext cx="0" cy="0"/>
          <a:chOff x="0" y="0"/>
          <a:chExt cx="0" cy="0"/>
        </a:xfrm>
      </p:grpSpPr>
      <p:sp>
        <p:nvSpPr>
          <p:cNvPr id="115" name="Google Shape;115;p10"/>
          <p:cNvSpPr txBox="1">
            <a:spLocks noGrp="1"/>
          </p:cNvSpPr>
          <p:nvPr>
            <p:ph type="title"/>
          </p:nvPr>
        </p:nvSpPr>
        <p:spPr>
          <a:xfrm>
            <a:off x="670025" y="445025"/>
            <a:ext cx="816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16" name="Google Shape;116;p10"/>
          <p:cNvSpPr txBox="1">
            <a:spLocks noGrp="1"/>
          </p:cNvSpPr>
          <p:nvPr>
            <p:ph type="body" idx="1"/>
          </p:nvPr>
        </p:nvSpPr>
        <p:spPr>
          <a:xfrm>
            <a:off x="670025" y="1152475"/>
            <a:ext cx="38316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pPr lvl="0"/>
            <a:r>
              <a:rPr lang="en-US"/>
              <a:t>Click to edit Master text styles</a:t>
            </a:r>
          </a:p>
        </p:txBody>
      </p:sp>
      <p:sp>
        <p:nvSpPr>
          <p:cNvPr id="117" name="Google Shape;117;p10"/>
          <p:cNvSpPr txBox="1">
            <a:spLocks noGrp="1"/>
          </p:cNvSpPr>
          <p:nvPr>
            <p:ph type="body" idx="2"/>
          </p:nvPr>
        </p:nvSpPr>
        <p:spPr>
          <a:xfrm>
            <a:off x="5000612" y="1152475"/>
            <a:ext cx="38316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pPr lvl="0"/>
            <a:r>
              <a:rPr lang="en-US"/>
              <a:t>Click to edit Master text styles</a:t>
            </a:r>
          </a:p>
        </p:txBody>
      </p:sp>
      <p:sp>
        <p:nvSpPr>
          <p:cNvPr id="118" name="Google Shape;118;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19" name="Google Shape;119;p10"/>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0" name="Google Shape;120;p10"/>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1" name="Google Shape;121;p10"/>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2" name="Google Shape;122;p10"/>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3" name="Google Shape;123;p10"/>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24" name="Google Shape;124;p10"/>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74351577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0"/>
        <p:cNvGrpSpPr/>
        <p:nvPr/>
      </p:nvGrpSpPr>
      <p:grpSpPr>
        <a:xfrm>
          <a:off x="0" y="0"/>
          <a:ext cx="0" cy="0"/>
          <a:chOff x="0" y="0"/>
          <a:chExt cx="0" cy="0"/>
        </a:xfrm>
      </p:grpSpPr>
      <p:sp>
        <p:nvSpPr>
          <p:cNvPr id="41" name="Google Shape;41;p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42" name="Google Shape;42;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43" name="Google Shape;43;p4"/>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4" name="Google Shape;44;p4"/>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5" name="Google Shape;45;p4"/>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6" name="Google Shape;46;p4"/>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7" name="Google Shape;47;p4"/>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48" name="Google Shape;48;p4"/>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929401531"/>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meline">
  <p:cSld name="Timeline">
    <p:spTree>
      <p:nvGrpSpPr>
        <p:cNvPr id="1" name="Shape 49"/>
        <p:cNvGrpSpPr/>
        <p:nvPr/>
      </p:nvGrpSpPr>
      <p:grpSpPr>
        <a:xfrm>
          <a:off x="0" y="0"/>
          <a:ext cx="0" cy="0"/>
          <a:chOff x="0" y="0"/>
          <a:chExt cx="0" cy="0"/>
        </a:xfrm>
      </p:grpSpPr>
      <p:sp>
        <p:nvSpPr>
          <p:cNvPr id="50" name="Google Shape;50;p5"/>
          <p:cNvSpPr txBox="1">
            <a:spLocks noGrp="1"/>
          </p:cNvSpPr>
          <p:nvPr>
            <p:ph type="title"/>
          </p:nvPr>
        </p:nvSpPr>
        <p:spPr>
          <a:xfrm>
            <a:off x="311700" y="21480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51" name="Google Shape;5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cxnSp>
        <p:nvCxnSpPr>
          <p:cNvPr id="52" name="Google Shape;52;p5"/>
          <p:cNvCxnSpPr/>
          <p:nvPr/>
        </p:nvCxnSpPr>
        <p:spPr>
          <a:xfrm>
            <a:off x="531000" y="3024000"/>
            <a:ext cx="8389800" cy="18900"/>
          </a:xfrm>
          <a:prstGeom prst="straightConnector1">
            <a:avLst/>
          </a:prstGeom>
          <a:noFill/>
          <a:ln w="34925" cap="flat" cmpd="sng">
            <a:solidFill>
              <a:srgbClr val="7F7F7F"/>
            </a:solidFill>
            <a:prstDash val="solid"/>
            <a:miter lim="800000"/>
            <a:headEnd type="none" w="sm" len="sm"/>
            <a:tailEnd type="none" w="sm" len="sm"/>
          </a:ln>
        </p:spPr>
      </p:cxnSp>
      <p:sp>
        <p:nvSpPr>
          <p:cNvPr id="53" name="Google Shape;53;p5"/>
          <p:cNvSpPr/>
          <p:nvPr/>
        </p:nvSpPr>
        <p:spPr>
          <a:xfrm>
            <a:off x="1114808" y="2893802"/>
            <a:ext cx="263400" cy="259200"/>
          </a:xfrm>
          <a:prstGeom prst="rect">
            <a:avLst/>
          </a:prstGeom>
          <a:solidFill>
            <a:schemeClr val="accent1"/>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4" name="Google Shape;54;p5"/>
          <p:cNvSpPr/>
          <p:nvPr/>
        </p:nvSpPr>
        <p:spPr>
          <a:xfrm>
            <a:off x="2805445" y="2913258"/>
            <a:ext cx="263400" cy="259200"/>
          </a:xfrm>
          <a:prstGeom prst="rect">
            <a:avLst/>
          </a:prstGeom>
          <a:solidFill>
            <a:schemeClr val="accent2"/>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5" name="Google Shape;55;p5"/>
          <p:cNvSpPr/>
          <p:nvPr/>
        </p:nvSpPr>
        <p:spPr>
          <a:xfrm>
            <a:off x="4496081" y="2913258"/>
            <a:ext cx="263400" cy="259200"/>
          </a:xfrm>
          <a:prstGeom prst="rect">
            <a:avLst/>
          </a:prstGeom>
          <a:solidFill>
            <a:schemeClr val="accent3"/>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6" name="Google Shape;56;p5"/>
          <p:cNvSpPr/>
          <p:nvPr/>
        </p:nvSpPr>
        <p:spPr>
          <a:xfrm>
            <a:off x="6186717" y="2913258"/>
            <a:ext cx="263400" cy="259200"/>
          </a:xfrm>
          <a:prstGeom prst="rect">
            <a:avLst/>
          </a:prstGeom>
          <a:solidFill>
            <a:schemeClr val="accent4"/>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7" name="Google Shape;57;p5"/>
          <p:cNvSpPr/>
          <p:nvPr/>
        </p:nvSpPr>
        <p:spPr>
          <a:xfrm>
            <a:off x="7877354" y="2913258"/>
            <a:ext cx="263400" cy="259200"/>
          </a:xfrm>
          <a:prstGeom prst="rect">
            <a:avLst/>
          </a:prstGeom>
          <a:solidFill>
            <a:schemeClr val="accent5"/>
          </a:solidFill>
          <a:ln w="3175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rgbClr val="FFFFFF"/>
              </a:solidFill>
              <a:latin typeface="Raleway"/>
              <a:ea typeface="Raleway"/>
              <a:cs typeface="Raleway"/>
              <a:sym typeface="Raleway"/>
            </a:endParaRPr>
          </a:p>
        </p:txBody>
      </p:sp>
      <p:sp>
        <p:nvSpPr>
          <p:cNvPr id="58" name="Google Shape;58;p5"/>
          <p:cNvSpPr/>
          <p:nvPr/>
        </p:nvSpPr>
        <p:spPr>
          <a:xfrm rot="5400000">
            <a:off x="-91876" y="92100"/>
            <a:ext cx="447600" cy="263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59" name="Google Shape;59;p5"/>
          <p:cNvSpPr/>
          <p:nvPr/>
        </p:nvSpPr>
        <p:spPr>
          <a:xfrm rot="5400000">
            <a:off x="-91876" y="706338"/>
            <a:ext cx="447600" cy="263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0" name="Google Shape;60;p5"/>
          <p:cNvSpPr/>
          <p:nvPr/>
        </p:nvSpPr>
        <p:spPr>
          <a:xfrm rot="5400000">
            <a:off x="-91876" y="1320600"/>
            <a:ext cx="447600" cy="2634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1" name="Google Shape;61;p5"/>
          <p:cNvSpPr/>
          <p:nvPr/>
        </p:nvSpPr>
        <p:spPr>
          <a:xfrm rot="5400000">
            <a:off x="-91876" y="1934838"/>
            <a:ext cx="447600" cy="2634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2" name="Google Shape;62;p5"/>
          <p:cNvSpPr/>
          <p:nvPr/>
        </p:nvSpPr>
        <p:spPr>
          <a:xfrm rot="5400000">
            <a:off x="-91876" y="2549088"/>
            <a:ext cx="447600" cy="2634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63" name="Google Shape;63;p5"/>
          <p:cNvSpPr/>
          <p:nvPr/>
        </p:nvSpPr>
        <p:spPr>
          <a:xfrm rot="5400000">
            <a:off x="-91876" y="3163350"/>
            <a:ext cx="447600" cy="2634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740024343"/>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rvices">
  <p:cSld name="Services">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650650" y="220050"/>
            <a:ext cx="8227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66" name="Google Shape;66;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67" name="Google Shape;67;p6"/>
          <p:cNvSpPr/>
          <p:nvPr/>
        </p:nvSpPr>
        <p:spPr>
          <a:xfrm>
            <a:off x="1623275" y="1266905"/>
            <a:ext cx="1999500" cy="3063300"/>
          </a:xfrm>
          <a:prstGeom prst="roundRect">
            <a:avLst>
              <a:gd name="adj" fmla="val 7955"/>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rgbClr val="FFFFFF"/>
              </a:solidFill>
              <a:latin typeface="Lora"/>
              <a:ea typeface="Lora"/>
              <a:cs typeface="Lora"/>
              <a:sym typeface="Lora"/>
            </a:endParaRPr>
          </a:p>
        </p:txBody>
      </p:sp>
      <p:sp>
        <p:nvSpPr>
          <p:cNvPr id="68" name="Google Shape;68;p6"/>
          <p:cNvSpPr/>
          <p:nvPr/>
        </p:nvSpPr>
        <p:spPr>
          <a:xfrm>
            <a:off x="1623275" y="1627609"/>
            <a:ext cx="1999500" cy="5934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69" name="Google Shape;69;p6"/>
          <p:cNvSpPr/>
          <p:nvPr/>
        </p:nvSpPr>
        <p:spPr>
          <a:xfrm>
            <a:off x="1975474" y="3674637"/>
            <a:ext cx="1306500" cy="3624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0" name="Google Shape;70;p6"/>
          <p:cNvSpPr/>
          <p:nvPr/>
        </p:nvSpPr>
        <p:spPr>
          <a:xfrm>
            <a:off x="3802743" y="1262700"/>
            <a:ext cx="1999500" cy="3063300"/>
          </a:xfrm>
          <a:prstGeom prst="roundRect">
            <a:avLst>
              <a:gd name="adj" fmla="val 7955"/>
            </a:avLst>
          </a:prstGeom>
          <a:noFill/>
          <a:ln w="9525"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rgbClr val="FFFFFF"/>
              </a:solidFill>
              <a:latin typeface="Lora"/>
              <a:ea typeface="Lora"/>
              <a:cs typeface="Lora"/>
              <a:sym typeface="Lora"/>
            </a:endParaRPr>
          </a:p>
        </p:txBody>
      </p:sp>
      <p:sp>
        <p:nvSpPr>
          <p:cNvPr id="71" name="Google Shape;71;p6"/>
          <p:cNvSpPr/>
          <p:nvPr/>
        </p:nvSpPr>
        <p:spPr>
          <a:xfrm>
            <a:off x="3802743" y="1623404"/>
            <a:ext cx="1999500" cy="5934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2" name="Google Shape;72;p6"/>
          <p:cNvSpPr/>
          <p:nvPr/>
        </p:nvSpPr>
        <p:spPr>
          <a:xfrm>
            <a:off x="4154942" y="3670432"/>
            <a:ext cx="1306500" cy="3624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3" name="Google Shape;73;p6"/>
          <p:cNvSpPr/>
          <p:nvPr/>
        </p:nvSpPr>
        <p:spPr>
          <a:xfrm>
            <a:off x="5978422" y="1266905"/>
            <a:ext cx="1999500" cy="3063300"/>
          </a:xfrm>
          <a:prstGeom prst="roundRect">
            <a:avLst>
              <a:gd name="adj" fmla="val 7955"/>
            </a:avLst>
          </a:prstGeom>
          <a:noFill/>
          <a:ln w="9525"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Lora"/>
              <a:ea typeface="Lora"/>
              <a:cs typeface="Lora"/>
              <a:sym typeface="Lora"/>
            </a:endParaRPr>
          </a:p>
        </p:txBody>
      </p:sp>
      <p:sp>
        <p:nvSpPr>
          <p:cNvPr id="74" name="Google Shape;74;p6"/>
          <p:cNvSpPr/>
          <p:nvPr/>
        </p:nvSpPr>
        <p:spPr>
          <a:xfrm>
            <a:off x="5978422" y="1627608"/>
            <a:ext cx="1999500" cy="593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 name="Google Shape;75;p6"/>
          <p:cNvSpPr/>
          <p:nvPr/>
        </p:nvSpPr>
        <p:spPr>
          <a:xfrm>
            <a:off x="6330621" y="3674636"/>
            <a:ext cx="1306500" cy="362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 name="Google Shape;76;p6"/>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7" name="Google Shape;77;p6"/>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8" name="Google Shape;78;p6"/>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80" name="Google Shape;80;p6"/>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81" name="Google Shape;81;p6"/>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32594151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ercentages">
  <p:cSld name="Percentages">
    <p:spTree>
      <p:nvGrpSpPr>
        <p:cNvPr id="1" name="Shape 82"/>
        <p:cNvGrpSpPr/>
        <p:nvPr/>
      </p:nvGrpSpPr>
      <p:grpSpPr>
        <a:xfrm>
          <a:off x="0" y="0"/>
          <a:ext cx="0" cy="0"/>
          <a:chOff x="0" y="0"/>
          <a:chExt cx="0" cy="0"/>
        </a:xfrm>
      </p:grpSpPr>
      <p:sp>
        <p:nvSpPr>
          <p:cNvPr id="83" name="Google Shape;83;p7"/>
          <p:cNvSpPr txBox="1">
            <a:spLocks noGrp="1"/>
          </p:cNvSpPr>
          <p:nvPr>
            <p:ph type="title"/>
          </p:nvPr>
        </p:nvSpPr>
        <p:spPr>
          <a:xfrm>
            <a:off x="311700" y="21480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84" name="Google Shape;84;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85" name="Google Shape;85;p7"/>
          <p:cNvSpPr/>
          <p:nvPr/>
        </p:nvSpPr>
        <p:spPr>
          <a:xfrm>
            <a:off x="5388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86;p7"/>
          <p:cNvSpPr/>
          <p:nvPr/>
        </p:nvSpPr>
        <p:spPr>
          <a:xfrm>
            <a:off x="27192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7" name="Google Shape;87;p7"/>
          <p:cNvSpPr/>
          <p:nvPr/>
        </p:nvSpPr>
        <p:spPr>
          <a:xfrm>
            <a:off x="49872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8" name="Google Shape;88;p7"/>
          <p:cNvSpPr/>
          <p:nvPr/>
        </p:nvSpPr>
        <p:spPr>
          <a:xfrm>
            <a:off x="7167661" y="1303175"/>
            <a:ext cx="1798200" cy="1798200"/>
          </a:xfrm>
          <a:custGeom>
            <a:avLst/>
            <a:gdLst/>
            <a:ahLst/>
            <a:cxnLst/>
            <a:rect l="l" t="t" r="r" b="b"/>
            <a:pathLst>
              <a:path w="2160000" h="2160000" extrusionOk="0">
                <a:moveTo>
                  <a:pt x="1080000" y="180000"/>
                </a:moveTo>
                <a:cubicBezTo>
                  <a:pt x="582944" y="180000"/>
                  <a:pt x="180000" y="582944"/>
                  <a:pt x="180000" y="1080000"/>
                </a:cubicBezTo>
                <a:cubicBezTo>
                  <a:pt x="180000" y="1577056"/>
                  <a:pt x="582944" y="1980000"/>
                  <a:pt x="1080000" y="1980000"/>
                </a:cubicBezTo>
                <a:cubicBezTo>
                  <a:pt x="1577056" y="1980000"/>
                  <a:pt x="1980000" y="1577056"/>
                  <a:pt x="1980000" y="1080000"/>
                </a:cubicBezTo>
                <a:cubicBezTo>
                  <a:pt x="1980000" y="582944"/>
                  <a:pt x="1577056" y="180000"/>
                  <a:pt x="1080000" y="180000"/>
                </a:cubicBezTo>
                <a:close/>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solidFill>
            <a:srgbClr val="F3F3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89;p7"/>
          <p:cNvSpPr/>
          <p:nvPr/>
        </p:nvSpPr>
        <p:spPr>
          <a:xfrm rot="5400000">
            <a:off x="-106051" y="106350"/>
            <a:ext cx="447600" cy="234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0" name="Google Shape;90;p7"/>
          <p:cNvSpPr/>
          <p:nvPr/>
        </p:nvSpPr>
        <p:spPr>
          <a:xfrm rot="5400000">
            <a:off x="-106051" y="720588"/>
            <a:ext cx="447600" cy="2349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1" name="Google Shape;91;p7"/>
          <p:cNvSpPr/>
          <p:nvPr/>
        </p:nvSpPr>
        <p:spPr>
          <a:xfrm rot="5400000">
            <a:off x="-106051" y="1334850"/>
            <a:ext cx="447600" cy="2349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2" name="Google Shape;92;p7"/>
          <p:cNvSpPr/>
          <p:nvPr/>
        </p:nvSpPr>
        <p:spPr>
          <a:xfrm rot="5400000">
            <a:off x="-106051" y="1949088"/>
            <a:ext cx="447600" cy="234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3" name="Google Shape;93;p7"/>
          <p:cNvSpPr/>
          <p:nvPr/>
        </p:nvSpPr>
        <p:spPr>
          <a:xfrm rot="5400000">
            <a:off x="-106051" y="2563338"/>
            <a:ext cx="447600" cy="2349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4" name="Google Shape;94;p7"/>
          <p:cNvSpPr/>
          <p:nvPr/>
        </p:nvSpPr>
        <p:spPr>
          <a:xfrm rot="5400000">
            <a:off x="-106051" y="3177600"/>
            <a:ext cx="447600" cy="2349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66880281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image">
  <p:cSld name="Background image">
    <p:spTree>
      <p:nvGrpSpPr>
        <p:cNvPr id="1" name="Shape 95"/>
        <p:cNvGrpSpPr/>
        <p:nvPr/>
      </p:nvGrpSpPr>
      <p:grpSpPr>
        <a:xfrm>
          <a:off x="0" y="0"/>
          <a:ext cx="0" cy="0"/>
          <a:chOff x="0" y="0"/>
          <a:chExt cx="0" cy="0"/>
        </a:xfrm>
      </p:grpSpPr>
      <p:sp>
        <p:nvSpPr>
          <p:cNvPr id="96" name="Google Shape;96;p8"/>
          <p:cNvSpPr txBox="1">
            <a:spLocks noGrp="1"/>
          </p:cNvSpPr>
          <p:nvPr>
            <p:ph type="title"/>
          </p:nvPr>
        </p:nvSpPr>
        <p:spPr>
          <a:xfrm>
            <a:off x="234650" y="4125425"/>
            <a:ext cx="85206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r>
              <a:rPr lang="en-US"/>
              <a:t>Click to edit Master title style</a:t>
            </a:r>
            <a:endParaRPr/>
          </a:p>
        </p:txBody>
      </p:sp>
      <p:sp>
        <p:nvSpPr>
          <p:cNvPr id="97" name="Google Shape;97;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98" name="Google Shape;98;p8"/>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99" name="Google Shape;99;p8"/>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0" name="Google Shape;100;p8"/>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1" name="Google Shape;101;p8"/>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2" name="Google Shape;102;p8"/>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3" name="Google Shape;103;p8"/>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117704428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9"/>
          <p:cNvSpPr/>
          <p:nvPr/>
        </p:nvSpPr>
        <p:spPr>
          <a:xfrm rot="10800000">
            <a:off x="2744975" y="11050"/>
            <a:ext cx="399300" cy="3131700"/>
          </a:xfrm>
          <a:prstGeom prst="round2SameRect">
            <a:avLst>
              <a:gd name="adj1" fmla="val 50000"/>
              <a:gd name="adj2" fmla="val 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6" name="Google Shape;106;p9"/>
          <p:cNvSpPr/>
          <p:nvPr/>
        </p:nvSpPr>
        <p:spPr>
          <a:xfrm rot="10800000">
            <a:off x="313250" y="-235"/>
            <a:ext cx="396900" cy="3339300"/>
          </a:xfrm>
          <a:prstGeom prst="round2SameRect">
            <a:avLst>
              <a:gd name="adj1" fmla="val 50000"/>
              <a:gd name="adj2" fmla="val 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7" name="Google Shape;107;p9"/>
          <p:cNvSpPr/>
          <p:nvPr/>
        </p:nvSpPr>
        <p:spPr>
          <a:xfrm rot="10800000">
            <a:off x="793325" y="77"/>
            <a:ext cx="399300" cy="3976800"/>
          </a:xfrm>
          <a:prstGeom prst="round2SameRect">
            <a:avLst>
              <a:gd name="adj1" fmla="val 50000"/>
              <a:gd name="adj2" fmla="val 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8" name="Google Shape;108;p9"/>
          <p:cNvSpPr/>
          <p:nvPr/>
        </p:nvSpPr>
        <p:spPr>
          <a:xfrm rot="10800000">
            <a:off x="1275725" y="74"/>
            <a:ext cx="417600" cy="4919700"/>
          </a:xfrm>
          <a:prstGeom prst="round2SameRect">
            <a:avLst>
              <a:gd name="adj1" fmla="val 50000"/>
              <a:gd name="adj2" fmla="val 0"/>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09" name="Google Shape;109;p9"/>
          <p:cNvSpPr/>
          <p:nvPr/>
        </p:nvSpPr>
        <p:spPr>
          <a:xfrm rot="10800000">
            <a:off x="1776575" y="98"/>
            <a:ext cx="402600" cy="3153600"/>
          </a:xfrm>
          <a:prstGeom prst="round2SameRect">
            <a:avLst>
              <a:gd name="adj1" fmla="val 50000"/>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10" name="Google Shape;110;p9"/>
          <p:cNvSpPr/>
          <p:nvPr/>
        </p:nvSpPr>
        <p:spPr>
          <a:xfrm rot="10800000">
            <a:off x="2262425" y="77"/>
            <a:ext cx="399300" cy="3976800"/>
          </a:xfrm>
          <a:prstGeom prst="round2SameRect">
            <a:avLst>
              <a:gd name="adj1" fmla="val 50000"/>
              <a:gd name="adj2" fmla="val 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11" name="Google Shape;111;p9"/>
          <p:cNvSpPr txBox="1">
            <a:spLocks noGrp="1"/>
          </p:cNvSpPr>
          <p:nvPr>
            <p:ph type="title"/>
          </p:nvPr>
        </p:nvSpPr>
        <p:spPr>
          <a:xfrm>
            <a:off x="3475224" y="445025"/>
            <a:ext cx="53571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12" name="Google Shape;112;p9"/>
          <p:cNvSpPr txBox="1">
            <a:spLocks noGrp="1"/>
          </p:cNvSpPr>
          <p:nvPr>
            <p:ph type="body" idx="1"/>
          </p:nvPr>
        </p:nvSpPr>
        <p:spPr>
          <a:xfrm>
            <a:off x="3475200" y="1152475"/>
            <a:ext cx="53571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pPr lvl="0"/>
            <a:r>
              <a:rPr lang="en-US"/>
              <a:t>Click to edit Master text styles</a:t>
            </a:r>
          </a:p>
        </p:txBody>
      </p:sp>
      <p:sp>
        <p:nvSpPr>
          <p:cNvPr id="113" name="Google Shape;113;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4049328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25"/>
        <p:cNvGrpSpPr/>
        <p:nvPr/>
      </p:nvGrpSpPr>
      <p:grpSpPr>
        <a:xfrm>
          <a:off x="0" y="0"/>
          <a:ext cx="0" cy="0"/>
          <a:chOff x="0" y="0"/>
          <a:chExt cx="0" cy="0"/>
        </a:xfrm>
      </p:grpSpPr>
      <p:sp>
        <p:nvSpPr>
          <p:cNvPr id="126" name="Google Shape;126;p11"/>
          <p:cNvSpPr txBox="1">
            <a:spLocks noGrp="1"/>
          </p:cNvSpPr>
          <p:nvPr>
            <p:ph type="title"/>
          </p:nvPr>
        </p:nvSpPr>
        <p:spPr>
          <a:xfrm>
            <a:off x="597200" y="445025"/>
            <a:ext cx="8235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27" name="Google Shape;127;p11"/>
          <p:cNvSpPr txBox="1">
            <a:spLocks noGrp="1"/>
          </p:cNvSpPr>
          <p:nvPr>
            <p:ph type="body" idx="1"/>
          </p:nvPr>
        </p:nvSpPr>
        <p:spPr>
          <a:xfrm>
            <a:off x="597200"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128" name="Google Shape;128;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smtClean="0"/>
              <a:t>‹#›</a:t>
            </a:fld>
            <a:endParaRPr lang="en"/>
          </a:p>
        </p:txBody>
      </p:sp>
      <p:sp>
        <p:nvSpPr>
          <p:cNvPr id="129" name="Google Shape;129;p11"/>
          <p:cNvSpPr txBox="1">
            <a:spLocks noGrp="1"/>
          </p:cNvSpPr>
          <p:nvPr>
            <p:ph type="body" idx="2"/>
          </p:nvPr>
        </p:nvSpPr>
        <p:spPr>
          <a:xfrm>
            <a:off x="3504652"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130" name="Google Shape;130;p11"/>
          <p:cNvSpPr txBox="1">
            <a:spLocks noGrp="1"/>
          </p:cNvSpPr>
          <p:nvPr>
            <p:ph type="body" idx="3"/>
          </p:nvPr>
        </p:nvSpPr>
        <p:spPr>
          <a:xfrm>
            <a:off x="6412105" y="1171750"/>
            <a:ext cx="24201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131" name="Google Shape;131;p11"/>
          <p:cNvSpPr/>
          <p:nvPr/>
        </p:nvSpPr>
        <p:spPr>
          <a:xfrm rot="5400000">
            <a:off x="-2477" y="2700"/>
            <a:ext cx="447600" cy="442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2" name="Google Shape;132;p11"/>
          <p:cNvSpPr/>
          <p:nvPr/>
        </p:nvSpPr>
        <p:spPr>
          <a:xfrm rot="5400000">
            <a:off x="-2477" y="616938"/>
            <a:ext cx="447600" cy="4422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3" name="Google Shape;133;p11"/>
          <p:cNvSpPr/>
          <p:nvPr/>
        </p:nvSpPr>
        <p:spPr>
          <a:xfrm rot="5400000">
            <a:off x="-2477" y="1231200"/>
            <a:ext cx="447600" cy="44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4" name="Google Shape;134;p11"/>
          <p:cNvSpPr/>
          <p:nvPr/>
        </p:nvSpPr>
        <p:spPr>
          <a:xfrm rot="5400000">
            <a:off x="-2477" y="1845438"/>
            <a:ext cx="447600" cy="4422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5" name="Google Shape;135;p11"/>
          <p:cNvSpPr/>
          <p:nvPr/>
        </p:nvSpPr>
        <p:spPr>
          <a:xfrm rot="5400000">
            <a:off x="-2477" y="2459688"/>
            <a:ext cx="447600" cy="4422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136" name="Google Shape;136;p11"/>
          <p:cNvSpPr/>
          <p:nvPr/>
        </p:nvSpPr>
        <p:spPr>
          <a:xfrm rot="5400000">
            <a:off x="-2477" y="3073950"/>
            <a:ext cx="447600" cy="4422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248998403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1pPr>
            <a:lvl2pPr lvl="1">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2pPr>
            <a:lvl3pPr lvl="2">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3pPr>
            <a:lvl4pPr lvl="3">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4pPr>
            <a:lvl5pPr lvl="4">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5pPr>
            <a:lvl6pPr lvl="5">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6pPr>
            <a:lvl7pPr lvl="6">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7pPr>
            <a:lvl8pPr lvl="7">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8pPr>
            <a:lvl9pPr lvl="8">
              <a:spcBef>
                <a:spcPts val="0"/>
              </a:spcBef>
              <a:spcAft>
                <a:spcPts val="0"/>
              </a:spcAft>
              <a:buClr>
                <a:schemeClr val="dk1"/>
              </a:buClr>
              <a:buSzPts val="2800"/>
              <a:buFont typeface="Oxygen"/>
              <a:buNone/>
              <a:defRPr sz="2800" b="1">
                <a:solidFill>
                  <a:schemeClr val="dk1"/>
                </a:solidFill>
                <a:latin typeface="Oxygen"/>
                <a:ea typeface="Oxygen"/>
                <a:cs typeface="Oxygen"/>
                <a:sym typeface="Oxygen"/>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Source Sans Pro"/>
              <a:buChar char="●"/>
              <a:defRPr sz="1800">
                <a:latin typeface="Source Sans Pro"/>
                <a:ea typeface="Source Sans Pro"/>
                <a:cs typeface="Source Sans Pro"/>
                <a:sym typeface="Source Sans Pro"/>
              </a:defRPr>
            </a:lvl1pPr>
            <a:lvl2pPr marL="914400" lvl="1"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2pPr>
            <a:lvl3pPr marL="1371600" lvl="2"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3pPr>
            <a:lvl4pPr marL="1828800" lvl="3"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4pPr>
            <a:lvl5pPr marL="2286000" lvl="4"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5pPr>
            <a:lvl6pPr marL="2743200" lvl="5"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6pPr>
            <a:lvl7pPr marL="3200400" lvl="6"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7pPr>
            <a:lvl8pPr marL="3657600" lvl="7" indent="-317500">
              <a:lnSpc>
                <a:spcPct val="115000"/>
              </a:lnSpc>
              <a:spcBef>
                <a:spcPts val="1600"/>
              </a:spcBef>
              <a:spcAft>
                <a:spcPts val="0"/>
              </a:spcAft>
              <a:buSzPts val="1400"/>
              <a:buFont typeface="Source Sans Pro"/>
              <a:buChar char="○"/>
              <a:defRPr>
                <a:latin typeface="Source Sans Pro"/>
                <a:ea typeface="Source Sans Pro"/>
                <a:cs typeface="Source Sans Pro"/>
                <a:sym typeface="Source Sans Pro"/>
              </a:defRPr>
            </a:lvl8pPr>
            <a:lvl9pPr marL="4114800" lvl="8" indent="-317500">
              <a:lnSpc>
                <a:spcPct val="115000"/>
              </a:lnSpc>
              <a:spcBef>
                <a:spcPts val="1600"/>
              </a:spcBef>
              <a:spcAft>
                <a:spcPts val="1600"/>
              </a:spcAft>
              <a:buSzPts val="1400"/>
              <a:buFont typeface="Source Sans Pro"/>
              <a:buChar char="■"/>
              <a:defRPr>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l" rtl="0">
              <a:spcBef>
                <a:spcPts val="0"/>
              </a:spcBef>
              <a:spcAft>
                <a:spcPts val="0"/>
              </a:spcAft>
              <a:buNone/>
            </a:pPr>
            <a:fld id="{00000000-1234-1234-1234-123412341234}" type="slidenum">
              <a:rPr lang="en" smtClean="0"/>
              <a:t>‹#›</a:t>
            </a:fld>
            <a:endParaRPr lang="en"/>
          </a:p>
        </p:txBody>
      </p:sp>
      <p:sp>
        <p:nvSpPr>
          <p:cNvPr id="9" name="Google Shape;9;p1"/>
          <p:cNvSpPr txBox="1"/>
          <p:nvPr/>
        </p:nvSpPr>
        <p:spPr>
          <a:xfrm rot="5400000">
            <a:off x="-689750" y="4830825"/>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chemeClr val="accent1"/>
                </a:solidFill>
                <a:latin typeface="Barlow Condensed"/>
                <a:ea typeface="Barlow Condensed"/>
                <a:cs typeface="Barlow Condensed"/>
                <a:sym typeface="Barlow Condensed"/>
              </a:rPr>
              <a:t>SLIDESMANIA.COM</a:t>
            </a:r>
            <a:endParaRPr sz="1000">
              <a:solidFill>
                <a:schemeClr val="accent1"/>
              </a:solidFill>
              <a:latin typeface="Barlow Condensed"/>
              <a:ea typeface="Barlow Condensed"/>
              <a:cs typeface="Barlow Condensed"/>
              <a:sym typeface="Barlow Condensed"/>
            </a:endParaRPr>
          </a:p>
        </p:txBody>
      </p:sp>
    </p:spTree>
    <p:extLst>
      <p:ext uri="{BB962C8B-B14F-4D97-AF65-F5344CB8AC3E}">
        <p14:creationId xmlns:p14="http://schemas.microsoft.com/office/powerpoint/2010/main" val="597452469"/>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chart" Target="../charts/char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1.xml"/><Relationship Id="rId1" Type="http://schemas.openxmlformats.org/officeDocument/2006/relationships/slideLayout" Target="../slideLayouts/slideLayout2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0E2163-88B6-111F-2871-C2A58D85E86C}"/>
              </a:ext>
            </a:extLst>
          </p:cNvPr>
          <p:cNvSpPr>
            <a:spLocks noGrp="1"/>
          </p:cNvSpPr>
          <p:nvPr>
            <p:ph type="title"/>
          </p:nvPr>
        </p:nvSpPr>
        <p:spPr/>
        <p:txBody>
          <a:bodyPr/>
          <a:lstStyle/>
          <a:p>
            <a:r>
              <a:rPr lang="en-US" sz="2800" b="1" dirty="0">
                <a:solidFill>
                  <a:srgbClr val="FF0000"/>
                </a:solidFill>
                <a:latin typeface="Calibri" panose="020F0502020204030204" pitchFamily="34" charset="0"/>
                <a:cs typeface="Calibri" panose="020F0502020204030204" pitchFamily="34" charset="0"/>
              </a:rPr>
              <a:t>Provincial Innovation Index (PII)</a:t>
            </a:r>
            <a:endParaRPr lang="vi-VN" dirty="0">
              <a:solidFill>
                <a:srgbClr val="FF0000"/>
              </a:solidFill>
            </a:endParaRPr>
          </a:p>
        </p:txBody>
      </p:sp>
      <p:sp>
        <p:nvSpPr>
          <p:cNvPr id="4" name="Text Placeholder 3">
            <a:extLst>
              <a:ext uri="{FF2B5EF4-FFF2-40B4-BE49-F238E27FC236}">
                <a16:creationId xmlns:a16="http://schemas.microsoft.com/office/drawing/2014/main" id="{A75A463E-672E-450A-8028-A3FDCDA1553F}"/>
              </a:ext>
            </a:extLst>
          </p:cNvPr>
          <p:cNvSpPr>
            <a:spLocks noGrp="1"/>
          </p:cNvSpPr>
          <p:nvPr>
            <p:ph type="body" idx="1"/>
          </p:nvPr>
        </p:nvSpPr>
        <p:spPr>
          <a:xfrm>
            <a:off x="3261840" y="1017725"/>
            <a:ext cx="5882160" cy="3416400"/>
          </a:xfrm>
        </p:spPr>
        <p:txBody>
          <a:bodyPr/>
          <a:lstStyle/>
          <a:p>
            <a:pPr marL="114300" indent="0">
              <a:buNone/>
            </a:pPr>
            <a:r>
              <a:rPr lang="en-US" sz="3200" b="1" dirty="0">
                <a:solidFill>
                  <a:srgbClr val="0070C0"/>
                </a:solidFill>
                <a:latin typeface="Calibri" panose="020F0502020204030204" pitchFamily="34" charset="0"/>
                <a:cs typeface="Calibri" panose="020F0502020204030204" pitchFamily="34" charset="0"/>
              </a:rPr>
              <a:t>CHỈ SỐ ĐỔI MỚI SÁNG TẠO </a:t>
            </a:r>
            <a:br>
              <a:rPr lang="en-US" sz="3200" b="1" dirty="0">
                <a:solidFill>
                  <a:srgbClr val="0070C0"/>
                </a:solidFill>
                <a:latin typeface="Calibri" panose="020F0502020204030204" pitchFamily="34" charset="0"/>
                <a:cs typeface="Calibri" panose="020F0502020204030204" pitchFamily="34" charset="0"/>
              </a:rPr>
            </a:br>
            <a:r>
              <a:rPr lang="en-US" sz="3200" b="1" dirty="0">
                <a:solidFill>
                  <a:srgbClr val="0070C0"/>
                </a:solidFill>
                <a:latin typeface="Calibri" panose="020F0502020204030204" pitchFamily="34" charset="0"/>
                <a:cs typeface="Calibri" panose="020F0502020204030204" pitchFamily="34" charset="0"/>
              </a:rPr>
              <a:t>CẤP ĐỊA PHƯƠNG 2025</a:t>
            </a:r>
            <a:br>
              <a:rPr lang="en-US" sz="3200" b="1" dirty="0">
                <a:solidFill>
                  <a:srgbClr val="0070C0"/>
                </a:solidFill>
                <a:latin typeface="Calibri" panose="020F0502020204030204" pitchFamily="34" charset="0"/>
                <a:cs typeface="Calibri" panose="020F0502020204030204" pitchFamily="34" charset="0"/>
              </a:rPr>
            </a:br>
            <a:br>
              <a:rPr lang="en-US" sz="3200" b="1" i="1" dirty="0">
                <a:solidFill>
                  <a:srgbClr val="0070C0"/>
                </a:solidFill>
                <a:latin typeface="Calibri" panose="020F0502020204030204" pitchFamily="34" charset="0"/>
                <a:cs typeface="Calibri" panose="020F0502020204030204" pitchFamily="34" charset="0"/>
              </a:rPr>
            </a:br>
            <a:r>
              <a:rPr lang="en-US" sz="3200" b="1" dirty="0">
                <a:solidFill>
                  <a:srgbClr val="00B050"/>
                </a:solidFill>
                <a:latin typeface="Calibri" panose="020F0502020204030204" pitchFamily="34" charset="0"/>
                <a:cs typeface="Calibri" panose="020F0502020204030204" pitchFamily="34" charset="0"/>
              </a:rPr>
              <a:t>KHUNG CHỈ SỐ, NGUỒN DỮ LIỆU</a:t>
            </a:r>
          </a:p>
          <a:p>
            <a:pPr marL="114300" indent="0">
              <a:buNone/>
            </a:pPr>
            <a:r>
              <a:rPr lang="en-US" sz="3200" b="1" dirty="0">
                <a:solidFill>
                  <a:srgbClr val="00B050"/>
                </a:solidFill>
                <a:latin typeface="Calibri" panose="020F0502020204030204" pitchFamily="34" charset="0"/>
                <a:cs typeface="Calibri" panose="020F0502020204030204" pitchFamily="34" charset="0"/>
              </a:rPr>
              <a:t>CÁCH TÍNH TOÁN</a:t>
            </a:r>
            <a:endParaRPr lang="vi-VN" sz="3200" dirty="0">
              <a:solidFill>
                <a:srgbClr val="00B050"/>
              </a:solidFill>
            </a:endParaRPr>
          </a:p>
        </p:txBody>
      </p:sp>
      <p:sp>
        <p:nvSpPr>
          <p:cNvPr id="2" name="Slide Number Placeholder 1">
            <a:extLst>
              <a:ext uri="{FF2B5EF4-FFF2-40B4-BE49-F238E27FC236}">
                <a16:creationId xmlns:a16="http://schemas.microsoft.com/office/drawing/2014/main" id="{529037AC-6889-796E-C5FC-3787B6519D4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a:t>
            </a:fld>
            <a:endParaRPr lang="en"/>
          </a:p>
        </p:txBody>
      </p:sp>
    </p:spTree>
    <p:extLst>
      <p:ext uri="{BB962C8B-B14F-4D97-AF65-F5344CB8AC3E}">
        <p14:creationId xmlns:p14="http://schemas.microsoft.com/office/powerpoint/2010/main" val="2633560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10</a:t>
            </a:fld>
            <a:endParaRPr lang="en"/>
          </a:p>
        </p:txBody>
      </p:sp>
      <p:sp>
        <p:nvSpPr>
          <p:cNvPr id="4" name="Title 1"/>
          <p:cNvSpPr>
            <a:spLocks noGrp="1"/>
          </p:cNvSpPr>
          <p:nvPr>
            <p:ph type="title"/>
          </p:nvPr>
        </p:nvSpPr>
        <p:spPr>
          <a:xfrm>
            <a:off x="445394" y="90812"/>
            <a:ext cx="7294296" cy="559338"/>
          </a:xfrm>
        </p:spPr>
        <p:txBody>
          <a:bodyPr/>
          <a:lstStyle/>
          <a:p>
            <a:r>
              <a:rPr lang="en-US" sz="2000" b="1" dirty="0" err="1">
                <a:solidFill>
                  <a:srgbClr val="0070C0"/>
                </a:solidFill>
                <a:latin typeface="Arial" panose="020B0604020202020204" pitchFamily="34" charset="0"/>
                <a:cs typeface="Arial" panose="020B0604020202020204" pitchFamily="34" charset="0"/>
              </a:rPr>
              <a:t>Bước</a:t>
            </a:r>
            <a:r>
              <a:rPr lang="en-US" sz="2000" b="1" dirty="0">
                <a:solidFill>
                  <a:srgbClr val="0070C0"/>
                </a:solidFill>
                <a:latin typeface="Arial" panose="020B0604020202020204" pitchFamily="34" charset="0"/>
                <a:cs typeface="Arial" panose="020B0604020202020204" pitchFamily="34" charset="0"/>
              </a:rPr>
              <a:t> 2. Quy </a:t>
            </a:r>
            <a:r>
              <a:rPr lang="en-US" sz="2000" b="1" dirty="0" err="1">
                <a:solidFill>
                  <a:srgbClr val="0070C0"/>
                </a:solidFill>
                <a:latin typeface="Arial" panose="020B0604020202020204" pitchFamily="34" charset="0"/>
                <a:cs typeface="Arial" panose="020B0604020202020204" pitchFamily="34" charset="0"/>
              </a:rPr>
              <a:t>chuẩn</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Chuẩn</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hóa</a:t>
            </a:r>
            <a:r>
              <a:rPr lang="en-US" sz="2000" b="1" dirty="0">
                <a:solidFill>
                  <a:srgbClr val="0070C0"/>
                </a:solidFill>
                <a:latin typeface="Arial" panose="020B0604020202020204" pitchFamily="34" charset="0"/>
                <a:cs typeface="Arial" panose="020B0604020202020204" pitchFamily="34" charset="0"/>
              </a:rPr>
              <a:t> thang </a:t>
            </a:r>
            <a:r>
              <a:rPr lang="en-US" sz="2000" b="1" dirty="0" err="1">
                <a:solidFill>
                  <a:srgbClr val="0070C0"/>
                </a:solidFill>
                <a:latin typeface="Arial" panose="020B0604020202020204" pitchFamily="34" charset="0"/>
                <a:cs typeface="Arial" panose="020B0604020202020204" pitchFamily="34" charset="0"/>
              </a:rPr>
              <a:t>đo</a:t>
            </a:r>
            <a:r>
              <a:rPr lang="en-US" sz="2000" b="1" dirty="0">
                <a:solidFill>
                  <a:srgbClr val="0070C0"/>
                </a:solidFill>
                <a:latin typeface="Arial" panose="020B0604020202020204" pitchFamily="34" charset="0"/>
                <a:cs typeface="Arial" panose="020B0604020202020204" pitchFamily="34" charset="0"/>
              </a:rPr>
              <a:t>)</a:t>
            </a:r>
            <a:endParaRPr lang="en-GB" sz="2000" b="1" cap="all" dirty="0">
              <a:solidFill>
                <a:schemeClr val="accent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524135" y="771418"/>
                <a:ext cx="4196954" cy="3682175"/>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Bef>
                    <a:spcPts val="1200"/>
                  </a:spcBef>
                  <a:spcAft>
                    <a:spcPts val="600"/>
                  </a:spcAft>
                  <a:buFont typeface="Wingdings" panose="05000000000000000000" pitchFamily="2" charset="2"/>
                  <a:buChar char="ü"/>
                </a:pPr>
                <a:r>
                  <a:rPr lang="vi-VN" sz="1600" dirty="0">
                    <a:solidFill>
                      <a:srgbClr val="0070C0"/>
                    </a:solidFill>
                    <a:effectLst/>
                    <a:latin typeface="+mn-lt"/>
                    <a:ea typeface="Times New Roman" panose="02020603050405020304" pitchFamily="18" charset="0"/>
                  </a:rPr>
                  <a:t>52 chỉ số thành phần trong PII 202</a:t>
                </a:r>
                <a:r>
                  <a:rPr lang="en-US" sz="1600" dirty="0">
                    <a:solidFill>
                      <a:srgbClr val="0070C0"/>
                    </a:solidFill>
                    <a:effectLst/>
                    <a:latin typeface="+mn-lt"/>
                    <a:ea typeface="Times New Roman" panose="02020603050405020304" pitchFamily="18" charset="0"/>
                  </a:rPr>
                  <a:t>4</a:t>
                </a:r>
                <a:r>
                  <a:rPr lang="vi-VN" sz="1600" dirty="0">
                    <a:solidFill>
                      <a:srgbClr val="0070C0"/>
                    </a:solidFill>
                    <a:effectLst/>
                    <a:latin typeface="+mn-lt"/>
                    <a:ea typeface="Times New Roman" panose="02020603050405020304" pitchFamily="18" charset="0"/>
                  </a:rPr>
                  <a:t> được chuẩn hóa về một thang đo chung trong khoảng [0, 100]</a:t>
                </a:r>
                <a:endParaRPr lang="en-US" sz="1600" dirty="0">
                  <a:solidFill>
                    <a:srgbClr val="0070C0"/>
                  </a:solidFill>
                  <a:effectLst/>
                  <a:latin typeface="+mn-lt"/>
                  <a:ea typeface="Times New Roman" panose="02020603050405020304" pitchFamily="18" charset="0"/>
                </a:endParaRPr>
              </a:p>
              <a:p>
                <a:pPr marL="285750" indent="-285750">
                  <a:lnSpc>
                    <a:spcPct val="110000"/>
                  </a:lnSpc>
                  <a:spcBef>
                    <a:spcPts val="1200"/>
                  </a:spcBef>
                  <a:spcAft>
                    <a:spcPts val="600"/>
                  </a:spcAft>
                  <a:buFont typeface="Wingdings" panose="05000000000000000000" pitchFamily="2" charset="2"/>
                  <a:buChar char="ü"/>
                </a:pPr>
                <a:r>
                  <a:rPr lang="vi-VN" sz="1600" dirty="0">
                    <a:solidFill>
                      <a:srgbClr val="0070C0"/>
                    </a:solidFill>
                    <a:effectLst/>
                    <a:latin typeface="+mn-lt"/>
                    <a:ea typeface="Times New Roman" panose="02020603050405020304" pitchFamily="18" charset="0"/>
                  </a:rPr>
                  <a:t>Phương pháp được sử dụng để chuẩn hóa là phương pháp min – max, trong đó các “min” và “max” tương ứng với các giá trị nhỏ nhất và lớn nhất</a:t>
                </a:r>
                <a:endParaRPr lang="en-US" sz="1600" dirty="0">
                  <a:solidFill>
                    <a:srgbClr val="0070C0"/>
                  </a:solidFill>
                  <a:effectLst/>
                  <a:latin typeface="+mn-lt"/>
                  <a:ea typeface="Times New Roman" panose="02020603050405020304" pitchFamily="18" charset="0"/>
                </a:endParaRPr>
              </a:p>
              <a:p>
                <a:pPr marL="285750" indent="-285750">
                  <a:lnSpc>
                    <a:spcPct val="110000"/>
                  </a:lnSpc>
                  <a:spcBef>
                    <a:spcPts val="1200"/>
                  </a:spcBef>
                  <a:spcAft>
                    <a:spcPts val="600"/>
                  </a:spcAft>
                  <a:buFont typeface="Wingdings" panose="05000000000000000000" pitchFamily="2" charset="2"/>
                  <a:buChar char="ü"/>
                </a:pPr>
                <a:r>
                  <a:rPr lang="vi-VN" sz="1600" dirty="0">
                    <a:solidFill>
                      <a:srgbClr val="0070C0"/>
                    </a:solidFill>
                    <a:effectLst/>
                    <a:latin typeface="+mn-lt"/>
                    <a:ea typeface="Times New Roman" panose="02020603050405020304" pitchFamily="18" charset="0"/>
                  </a:rPr>
                  <a:t>Điểm số chuẩn hóa của địa phương </a:t>
                </a:r>
                <a:r>
                  <a:rPr lang="vi-VN" sz="1600" i="1" dirty="0">
                    <a:solidFill>
                      <a:srgbClr val="0070C0"/>
                    </a:solidFill>
                    <a:effectLst/>
                    <a:latin typeface="+mn-lt"/>
                    <a:ea typeface="Times New Roman" panose="02020603050405020304" pitchFamily="18" charset="0"/>
                  </a:rPr>
                  <a:t>i</a:t>
                </a:r>
                <a:r>
                  <a:rPr lang="vi-VN" sz="1600" dirty="0">
                    <a:solidFill>
                      <a:srgbClr val="0070C0"/>
                    </a:solidFill>
                    <a:effectLst/>
                    <a:latin typeface="+mn-lt"/>
                    <a:ea typeface="Times New Roman" panose="02020603050405020304" pitchFamily="18" charset="0"/>
                  </a:rPr>
                  <a:t> =</a:t>
                </a:r>
                <a14:m>
                  <m:oMath xmlns:m="http://schemas.openxmlformats.org/officeDocument/2006/math">
                    <m:r>
                      <a:rPr lang="vi-VN" sz="1600" i="1">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1600" i="1">
                            <a:solidFill>
                              <a:srgbClr val="0070C0"/>
                            </a:solidFill>
                            <a:effectLst/>
                            <a:latin typeface="Cambria Math" panose="02040503050406030204" pitchFamily="18" charset="0"/>
                          </a:rPr>
                        </m:ctrlPr>
                      </m:fPr>
                      <m:num>
                        <m:r>
                          <m:rPr>
                            <m:nor/>
                          </m:rPr>
                          <a:rPr lang="vi-VN" sz="1600" i="1">
                            <a:solidFill>
                              <a:srgbClr val="0070C0"/>
                            </a:solidFill>
                            <a:effectLst/>
                            <a:latin typeface="+mn-lt"/>
                            <a:ea typeface="Times New Roman" panose="02020603050405020304" pitchFamily="18" charset="0"/>
                          </a:rPr>
                          <m:t>Gi</m:t>
                        </m:r>
                        <m:r>
                          <m:rPr>
                            <m:nor/>
                          </m:rPr>
                          <a:rPr lang="vi-VN" sz="1600" i="1">
                            <a:solidFill>
                              <a:srgbClr val="0070C0"/>
                            </a:solidFill>
                            <a:effectLst/>
                            <a:latin typeface="+mn-lt"/>
                            <a:ea typeface="Times New Roman" panose="02020603050405020304" pitchFamily="18" charset="0"/>
                          </a:rPr>
                          <m:t>á </m:t>
                        </m:r>
                        <m:r>
                          <m:rPr>
                            <m:nor/>
                          </m:rPr>
                          <a:rPr lang="vi-VN" sz="1600" i="1">
                            <a:solidFill>
                              <a:srgbClr val="0070C0"/>
                            </a:solidFill>
                            <a:effectLst/>
                            <a:latin typeface="+mn-lt"/>
                            <a:ea typeface="Times New Roman" panose="02020603050405020304" pitchFamily="18" charset="0"/>
                          </a:rPr>
                          <m:t>tr</m:t>
                        </m:r>
                        <m:r>
                          <m:rPr>
                            <m:nor/>
                          </m:rPr>
                          <a:rPr lang="vi-VN" sz="1600" i="1">
                            <a:solidFill>
                              <a:srgbClr val="0070C0"/>
                            </a:solidFill>
                            <a:effectLst/>
                            <a:latin typeface="+mn-lt"/>
                            <a:ea typeface="Times New Roman" panose="02020603050405020304" pitchFamily="18" charset="0"/>
                          </a:rPr>
                          <m:t>ị </m:t>
                        </m:r>
                        <m:r>
                          <m:rPr>
                            <m:nor/>
                          </m:rPr>
                          <a:rPr lang="vi-VN" sz="1600" i="1">
                            <a:solidFill>
                              <a:srgbClr val="0070C0"/>
                            </a:solidFill>
                            <a:effectLst/>
                            <a:latin typeface="+mn-lt"/>
                            <a:ea typeface="Times New Roman" panose="02020603050405020304" pitchFamily="18" charset="0"/>
                          </a:rPr>
                          <m:t>c</m:t>
                        </m:r>
                        <m:r>
                          <m:rPr>
                            <m:nor/>
                          </m:rPr>
                          <a:rPr lang="vi-VN" sz="1600" i="1">
                            <a:solidFill>
                              <a:srgbClr val="0070C0"/>
                            </a:solidFill>
                            <a:effectLst/>
                            <a:latin typeface="+mn-lt"/>
                            <a:ea typeface="Times New Roman" panose="02020603050405020304" pitchFamily="18" charset="0"/>
                          </a:rPr>
                          <m:t>ủ</m:t>
                        </m:r>
                        <m:r>
                          <m:rPr>
                            <m:nor/>
                          </m:rPr>
                          <a:rPr lang="vi-VN" sz="1600" i="1">
                            <a:solidFill>
                              <a:srgbClr val="0070C0"/>
                            </a:solidFill>
                            <a:effectLst/>
                            <a:latin typeface="+mn-lt"/>
                            <a:ea typeface="Times New Roman" panose="02020603050405020304" pitchFamily="18" charset="0"/>
                          </a:rPr>
                          <m:t>a</m:t>
                        </m:r>
                        <m:r>
                          <m:rPr>
                            <m:nor/>
                          </m:rPr>
                          <a:rPr lang="vi-VN" sz="1600" i="1">
                            <a:solidFill>
                              <a:srgbClr val="0070C0"/>
                            </a:solidFill>
                            <a:effectLst/>
                            <a:latin typeface="+mn-lt"/>
                            <a:ea typeface="Times New Roman" panose="02020603050405020304" pitchFamily="18" charset="0"/>
                          </a:rPr>
                          <m:t> đị</m:t>
                        </m:r>
                        <m:r>
                          <m:rPr>
                            <m:nor/>
                          </m:rPr>
                          <a:rPr lang="vi-VN" sz="1600" i="1">
                            <a:solidFill>
                              <a:srgbClr val="0070C0"/>
                            </a:solidFill>
                            <a:effectLst/>
                            <a:latin typeface="+mn-lt"/>
                            <a:ea typeface="Times New Roman" panose="02020603050405020304" pitchFamily="18" charset="0"/>
                          </a:rPr>
                          <m:t>a</m:t>
                        </m:r>
                        <m:r>
                          <m:rPr>
                            <m:nor/>
                          </m:rPr>
                          <a:rPr lang="vi-VN" sz="1600" i="1">
                            <a:solidFill>
                              <a:srgbClr val="0070C0"/>
                            </a:solidFill>
                            <a:effectLst/>
                            <a:latin typeface="+mn-lt"/>
                            <a:ea typeface="Times New Roman" panose="02020603050405020304" pitchFamily="18" charset="0"/>
                          </a:rPr>
                          <m:t> </m:t>
                        </m:r>
                        <m:r>
                          <m:rPr>
                            <m:nor/>
                          </m:rPr>
                          <a:rPr lang="vi-VN" sz="1600" i="1">
                            <a:solidFill>
                              <a:srgbClr val="0070C0"/>
                            </a:solidFill>
                            <a:effectLst/>
                            <a:latin typeface="+mn-lt"/>
                            <a:ea typeface="Times New Roman" panose="02020603050405020304" pitchFamily="18" charset="0"/>
                          </a:rPr>
                          <m:t>ph</m:t>
                        </m:r>
                        <m:r>
                          <m:rPr>
                            <m:nor/>
                          </m:rPr>
                          <a:rPr lang="vi-VN" sz="1600" i="1">
                            <a:solidFill>
                              <a:srgbClr val="0070C0"/>
                            </a:solidFill>
                            <a:effectLst/>
                            <a:latin typeface="+mn-lt"/>
                            <a:ea typeface="Times New Roman" panose="02020603050405020304" pitchFamily="18" charset="0"/>
                          </a:rPr>
                          <m:t>ươ</m:t>
                        </m:r>
                        <m:r>
                          <m:rPr>
                            <m:nor/>
                          </m:rPr>
                          <a:rPr lang="vi-VN" sz="1600" i="1">
                            <a:solidFill>
                              <a:srgbClr val="0070C0"/>
                            </a:solidFill>
                            <a:effectLst/>
                            <a:latin typeface="+mn-lt"/>
                            <a:ea typeface="Times New Roman" panose="02020603050405020304" pitchFamily="18" charset="0"/>
                          </a:rPr>
                          <m:t>ng</m:t>
                        </m:r>
                        <m:r>
                          <m:rPr>
                            <m:nor/>
                          </m:rPr>
                          <a:rPr lang="vi-VN" sz="1600" i="1">
                            <a:solidFill>
                              <a:srgbClr val="0070C0"/>
                            </a:solidFill>
                            <a:effectLst/>
                            <a:latin typeface="+mn-lt"/>
                            <a:ea typeface="Times New Roman" panose="02020603050405020304" pitchFamily="18" charset="0"/>
                          </a:rPr>
                          <m:t> </m:t>
                        </m:r>
                        <m:r>
                          <m:rPr>
                            <m:nor/>
                          </m:rPr>
                          <a:rPr lang="vi-VN" sz="1600" i="1">
                            <a:solidFill>
                              <a:srgbClr val="0070C0"/>
                            </a:solidFill>
                            <a:effectLst/>
                            <a:latin typeface="+mn-lt"/>
                            <a:ea typeface="Times New Roman" panose="02020603050405020304" pitchFamily="18" charset="0"/>
                          </a:rPr>
                          <m:t>i</m:t>
                        </m:r>
                        <m:r>
                          <m:rPr>
                            <m:nor/>
                          </m:rPr>
                          <a:rPr lang="vi-VN" sz="1600" i="1">
                            <a:solidFill>
                              <a:srgbClr val="0070C0"/>
                            </a:solidFill>
                            <a:effectLst/>
                            <a:latin typeface="+mn-lt"/>
                            <a:ea typeface="Times New Roman" panose="02020603050405020304" pitchFamily="18" charset="0"/>
                            <a:cs typeface="Times New Roman" panose="02020603050405020304" pitchFamily="18" charset="0"/>
                          </a:rPr>
                          <m:t> − </m:t>
                        </m:r>
                        <m:r>
                          <m:rPr>
                            <m:nor/>
                          </m:rPr>
                          <a:rPr lang="vi-VN" sz="1600" i="1">
                            <a:solidFill>
                              <a:srgbClr val="0070C0"/>
                            </a:solidFill>
                            <a:effectLst/>
                            <a:latin typeface="+mn-lt"/>
                            <a:ea typeface="Times New Roman" panose="02020603050405020304" pitchFamily="18" charset="0"/>
                            <a:cs typeface="Times New Roman" panose="02020603050405020304" pitchFamily="18" charset="0"/>
                          </a:rPr>
                          <m:t>min</m:t>
                        </m:r>
                      </m:num>
                      <m:den>
                        <m:func>
                          <m:funcPr>
                            <m:ctrlPr>
                              <a:rPr lang="en-US" sz="1600" i="1">
                                <a:solidFill>
                                  <a:srgbClr val="0070C0"/>
                                </a:solidFill>
                                <a:effectLst/>
                                <a:latin typeface="Cambria Math" panose="02040503050406030204" pitchFamily="18" charset="0"/>
                              </a:rPr>
                            </m:ctrlPr>
                          </m:funcPr>
                          <m:fName>
                            <m:r>
                              <m:rPr>
                                <m:nor/>
                              </m:rPr>
                              <a:rPr lang="vi-VN" sz="1600" i="1">
                                <a:solidFill>
                                  <a:srgbClr val="0070C0"/>
                                </a:solidFill>
                                <a:effectLst/>
                                <a:latin typeface="+mn-lt"/>
                                <a:ea typeface="Times New Roman" panose="02020603050405020304" pitchFamily="18" charset="0"/>
                              </a:rPr>
                              <m:t>max</m:t>
                            </m:r>
                          </m:fName>
                          <m:e>
                            <m:r>
                              <m:rPr>
                                <m:nor/>
                              </m:rPr>
                              <a:rPr lang="vi-VN" sz="1600" i="1">
                                <a:solidFill>
                                  <a:srgbClr val="0070C0"/>
                                </a:solidFill>
                                <a:effectLst/>
                                <a:latin typeface="+mn-lt"/>
                                <a:ea typeface="Times New Roman" panose="02020603050405020304" pitchFamily="18" charset="0"/>
                              </a:rPr>
                              <m:t>− </m:t>
                            </m:r>
                            <m:r>
                              <m:rPr>
                                <m:nor/>
                              </m:rPr>
                              <a:rPr lang="vi-VN" sz="1600" i="1">
                                <a:solidFill>
                                  <a:srgbClr val="0070C0"/>
                                </a:solidFill>
                                <a:effectLst/>
                                <a:latin typeface="+mn-lt"/>
                                <a:ea typeface="Times New Roman" panose="02020603050405020304" pitchFamily="18" charset="0"/>
                              </a:rPr>
                              <m:t>min</m:t>
                            </m:r>
                          </m:e>
                        </m:func>
                      </m:den>
                    </m:f>
                    <m:r>
                      <m:rPr>
                        <m:nor/>
                      </m:rPr>
                      <a:rPr lang="vi-VN" sz="1600" i="1">
                        <a:solidFill>
                          <a:srgbClr val="0070C0"/>
                        </a:solidFill>
                        <a:effectLst/>
                        <a:latin typeface="+mn-lt"/>
                        <a:ea typeface="Times New Roman" panose="02020603050405020304" pitchFamily="18" charset="0"/>
                      </a:rPr>
                      <m:t>∗</m:t>
                    </m:r>
                  </m:oMath>
                </a14:m>
                <a:r>
                  <a:rPr lang="it-IT" sz="1600" dirty="0">
                    <a:solidFill>
                      <a:srgbClr val="0070C0"/>
                    </a:solidFill>
                    <a:latin typeface="+mn-lt"/>
                    <a:cs typeface="Arial" panose="020B0604020202020204" pitchFamily="34" charset="0"/>
                  </a:rPr>
                  <a:t>100</a:t>
                </a:r>
              </a:p>
            </p:txBody>
          </p:sp>
        </mc:Choice>
        <mc:Fallback xmlns="">
          <p:sp>
            <p:nvSpPr>
              <p:cNvPr id="2" name="Content Placeholder 2">
                <a:extLst>
                  <a:ext uri="{FF2B5EF4-FFF2-40B4-BE49-F238E27FC236}">
                    <a16:creationId xmlns:a16="http://schemas.microsoft.com/office/drawing/2014/main" id="{50DEF08D-7E64-FD03-256E-164C70B7238E}"/>
                  </a:ext>
                </a:extLst>
              </p:cNvPr>
              <p:cNvSpPr txBox="1">
                <a:spLocks noRot="1" noChangeAspect="1" noMove="1" noResize="1" noEditPoints="1" noAdjustHandles="1" noChangeArrowheads="1" noChangeShapeType="1" noTextEdit="1"/>
              </p:cNvSpPr>
              <p:nvPr/>
            </p:nvSpPr>
            <p:spPr>
              <a:xfrm>
                <a:off x="524135" y="771418"/>
                <a:ext cx="4196954" cy="3682175"/>
              </a:xfrm>
              <a:prstGeom prst="rect">
                <a:avLst/>
              </a:prstGeom>
              <a:blipFill>
                <a:blip r:embed="rId3"/>
                <a:stretch>
                  <a:fillRect l="-1017" r="-1308"/>
                </a:stretch>
              </a:blipFill>
              <a:ln>
                <a:noFill/>
              </a:ln>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B96668D-950F-4D27-AC0A-EF1145D4B095}"/>
                  </a:ext>
                </a:extLst>
              </p:cNvPr>
              <p:cNvSpPr txBox="1">
                <a:spLocks/>
              </p:cNvSpPr>
              <p:nvPr/>
            </p:nvSpPr>
            <p:spPr>
              <a:xfrm>
                <a:off x="4792640" y="771418"/>
                <a:ext cx="4281787" cy="3682175"/>
              </a:xfrm>
              <a:prstGeom prst="rect">
                <a:avLst/>
              </a:prstGeom>
              <a:solidFill>
                <a:schemeClr val="accent3">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114300" indent="0">
                  <a:spcBef>
                    <a:spcPts val="600"/>
                  </a:spcBef>
                  <a:spcAft>
                    <a:spcPts val="600"/>
                  </a:spcAft>
                  <a:buNone/>
                </a:pPr>
                <a:r>
                  <a:rPr lang="vi-VN" sz="1600" dirty="0">
                    <a:solidFill>
                      <a:srgbClr val="0070C0"/>
                    </a:solidFill>
                    <a:effectLst/>
                    <a:latin typeface="+mn-lt"/>
                    <a:ea typeface="Times New Roman" panose="02020603050405020304" pitchFamily="18" charset="0"/>
                  </a:rPr>
                  <a:t>Ví dụ: </a:t>
                </a:r>
                <a:endParaRPr lang="en-US" sz="1600" dirty="0">
                  <a:solidFill>
                    <a:srgbClr val="0070C0"/>
                  </a:solidFill>
                  <a:effectLst/>
                  <a:latin typeface="+mn-lt"/>
                  <a:ea typeface="Times New Roman" panose="02020603050405020304" pitchFamily="18" charset="0"/>
                </a:endParaRPr>
              </a:p>
              <a:p>
                <a:pPr marL="114300" indent="0">
                  <a:spcBef>
                    <a:spcPts val="600"/>
                  </a:spcBef>
                  <a:spcAft>
                    <a:spcPts val="600"/>
                  </a:spcAft>
                  <a:buNone/>
                </a:pPr>
                <a:r>
                  <a:rPr lang="en-US" sz="1600" dirty="0" err="1">
                    <a:solidFill>
                      <a:srgbClr val="0070C0"/>
                    </a:solidFill>
                    <a:effectLst/>
                    <a:latin typeface="+mn-lt"/>
                    <a:ea typeface="Times New Roman" panose="02020603050405020304" pitchFamily="18" charset="0"/>
                  </a:rPr>
                  <a:t>Chỉ</a:t>
                </a:r>
                <a:r>
                  <a:rPr lang="en-US" sz="1600" dirty="0">
                    <a:solidFill>
                      <a:srgbClr val="0070C0"/>
                    </a:solidFill>
                    <a:effectLst/>
                    <a:latin typeface="+mn-lt"/>
                    <a:ea typeface="Times New Roman" panose="02020603050405020304" pitchFamily="18" charset="0"/>
                  </a:rPr>
                  <a:t> </a:t>
                </a:r>
                <a:r>
                  <a:rPr lang="en-US" sz="1600" dirty="0" err="1">
                    <a:solidFill>
                      <a:srgbClr val="0070C0"/>
                    </a:solidFill>
                    <a:effectLst/>
                    <a:latin typeface="+mn-lt"/>
                    <a:ea typeface="Times New Roman" panose="02020603050405020304" pitchFamily="18" charset="0"/>
                  </a:rPr>
                  <a:t>số</a:t>
                </a:r>
                <a:r>
                  <a:rPr lang="en-US" sz="1600" dirty="0">
                    <a:solidFill>
                      <a:srgbClr val="0070C0"/>
                    </a:solidFill>
                    <a:effectLst/>
                    <a:latin typeface="+mn-lt"/>
                    <a:ea typeface="Times New Roman" panose="02020603050405020304" pitchFamily="18" charset="0"/>
                  </a:rPr>
                  <a:t> </a:t>
                </a:r>
                <a:r>
                  <a:rPr lang="it-IT" sz="1600" i="1" dirty="0">
                    <a:solidFill>
                      <a:srgbClr val="0070C0"/>
                    </a:solidFill>
                    <a:latin typeface="+mn-lt"/>
                    <a:cs typeface="Arial" panose="020B0604020202020204" pitchFamily="34" charset="0"/>
                  </a:rPr>
                  <a:t>2.1.1. Điểm trung bình tốt nghiệp THPT (5 môn)</a:t>
                </a:r>
                <a:endParaRPr lang="en-US" sz="1600" dirty="0">
                  <a:solidFill>
                    <a:srgbClr val="0070C0"/>
                  </a:solidFill>
                  <a:effectLst/>
                  <a:latin typeface="+mn-lt"/>
                  <a:ea typeface="Times New Roman" panose="02020603050405020304" pitchFamily="18" charset="0"/>
                </a:endParaRPr>
              </a:p>
              <a:p>
                <a:pPr marL="114300" indent="0">
                  <a:spcBef>
                    <a:spcPts val="600"/>
                  </a:spcBef>
                  <a:spcAft>
                    <a:spcPts val="600"/>
                  </a:spcAft>
                  <a:buNone/>
                </a:pPr>
                <a:r>
                  <a:rPr lang="vi-VN" sz="1600" dirty="0">
                    <a:solidFill>
                      <a:srgbClr val="0070C0"/>
                    </a:solidFill>
                    <a:latin typeface="+mn-lt"/>
                    <a:ea typeface="Times New Roman" panose="02020603050405020304" pitchFamily="18" charset="0"/>
                  </a:rPr>
                  <a:t>Bà Rịa Vũng Tàu</a:t>
                </a:r>
                <a:r>
                  <a:rPr lang="en-US" sz="1600" dirty="0">
                    <a:solidFill>
                      <a:srgbClr val="0070C0"/>
                    </a:solidFill>
                    <a:latin typeface="+mn-lt"/>
                    <a:ea typeface="Times New Roman" panose="02020603050405020304" pitchFamily="18" charset="0"/>
                  </a:rPr>
                  <a:t> </a:t>
                </a:r>
                <a:r>
                  <a:rPr lang="en-US" sz="1600" dirty="0" err="1">
                    <a:solidFill>
                      <a:srgbClr val="0070C0"/>
                    </a:solidFill>
                    <a:effectLst/>
                    <a:latin typeface="+mn-lt"/>
                    <a:ea typeface="Times New Roman" panose="02020603050405020304" pitchFamily="18" charset="0"/>
                  </a:rPr>
                  <a:t>có</a:t>
                </a:r>
                <a:r>
                  <a:rPr lang="en-US" sz="1600" dirty="0">
                    <a:solidFill>
                      <a:srgbClr val="0070C0"/>
                    </a:solidFill>
                    <a:effectLst/>
                    <a:latin typeface="+mn-lt"/>
                    <a:ea typeface="Times New Roman" panose="02020603050405020304" pitchFamily="18" charset="0"/>
                  </a:rPr>
                  <a:t> </a:t>
                </a:r>
                <a:r>
                  <a:rPr lang="en-US" sz="1600" dirty="0" err="1">
                    <a:solidFill>
                      <a:srgbClr val="0070C0"/>
                    </a:solidFill>
                    <a:effectLst/>
                    <a:latin typeface="+mn-lt"/>
                    <a:ea typeface="Times New Roman" panose="02020603050405020304" pitchFamily="18" charset="0"/>
                  </a:rPr>
                  <a:t>giá</a:t>
                </a:r>
                <a:r>
                  <a:rPr lang="en-US" sz="1600" dirty="0">
                    <a:solidFill>
                      <a:srgbClr val="0070C0"/>
                    </a:solidFill>
                    <a:effectLst/>
                    <a:latin typeface="+mn-lt"/>
                    <a:ea typeface="Times New Roman" panose="02020603050405020304" pitchFamily="18" charset="0"/>
                  </a:rPr>
                  <a:t> </a:t>
                </a:r>
                <a:r>
                  <a:rPr lang="en-US" sz="1600" dirty="0" err="1">
                    <a:solidFill>
                      <a:srgbClr val="0070C0"/>
                    </a:solidFill>
                    <a:effectLst/>
                    <a:latin typeface="+mn-lt"/>
                    <a:ea typeface="Times New Roman" panose="02020603050405020304" pitchFamily="18" charset="0"/>
                  </a:rPr>
                  <a:t>trị</a:t>
                </a:r>
                <a:r>
                  <a:rPr lang="en-US" sz="1600" dirty="0">
                    <a:solidFill>
                      <a:srgbClr val="0070C0"/>
                    </a:solidFill>
                    <a:effectLst/>
                    <a:latin typeface="+mn-lt"/>
                    <a:ea typeface="Times New Roman" panose="02020603050405020304" pitchFamily="18" charset="0"/>
                  </a:rPr>
                  <a:t> </a:t>
                </a:r>
                <a:r>
                  <a:rPr lang="vi-VN" sz="1600" dirty="0">
                    <a:solidFill>
                      <a:srgbClr val="0070C0"/>
                    </a:solidFill>
                    <a:effectLst/>
                    <a:latin typeface="+mn-lt"/>
                    <a:ea typeface="Times New Roman" panose="02020603050405020304" pitchFamily="18" charset="0"/>
                  </a:rPr>
                  <a:t>là </a:t>
                </a:r>
                <a:r>
                  <a:rPr lang="en-US" sz="1600" dirty="0">
                    <a:solidFill>
                      <a:srgbClr val="0070C0"/>
                    </a:solidFill>
                    <a:effectLst/>
                    <a:latin typeface="+mn-lt"/>
                    <a:ea typeface="Times New Roman" panose="02020603050405020304" pitchFamily="18" charset="0"/>
                  </a:rPr>
                  <a:t>6.354 </a:t>
                </a:r>
                <a:r>
                  <a:rPr lang="vi-VN" sz="1600" dirty="0">
                    <a:solidFill>
                      <a:srgbClr val="0070C0"/>
                    </a:solidFill>
                    <a:effectLst/>
                    <a:latin typeface="+mn-lt"/>
                    <a:ea typeface="Times New Roman" panose="02020603050405020304" pitchFamily="18" charset="0"/>
                  </a:rPr>
                  <a:t>điểm. </a:t>
                </a:r>
                <a:r>
                  <a:rPr lang="en-US" sz="1600" dirty="0" err="1">
                    <a:solidFill>
                      <a:srgbClr val="0070C0"/>
                    </a:solidFill>
                    <a:latin typeface="+mn-lt"/>
                    <a:ea typeface="Times New Roman" panose="02020603050405020304" pitchFamily="18" charset="0"/>
                  </a:rPr>
                  <a:t>Địa</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phương</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có</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gi</a:t>
                </a:r>
                <a:r>
                  <a:rPr lang="vi-VN" sz="1600" dirty="0">
                    <a:solidFill>
                      <a:srgbClr val="0070C0"/>
                    </a:solidFill>
                    <a:latin typeface="+mn-lt"/>
                    <a:ea typeface="Times New Roman" panose="02020603050405020304" pitchFamily="18" charset="0"/>
                  </a:rPr>
                  <a:t>á trị </a:t>
                </a:r>
                <a:r>
                  <a:rPr lang="vi-VN" sz="1600" dirty="0">
                    <a:solidFill>
                      <a:srgbClr val="0070C0"/>
                    </a:solidFill>
                    <a:effectLst/>
                    <a:latin typeface="+mn-lt"/>
                    <a:ea typeface="Times New Roman" panose="02020603050405020304" pitchFamily="18" charset="0"/>
                  </a:rPr>
                  <a:t>nhỏ nhất (min) là 5.7</a:t>
                </a:r>
                <a:r>
                  <a:rPr lang="en-US" sz="1600" dirty="0">
                    <a:solidFill>
                      <a:srgbClr val="0070C0"/>
                    </a:solidFill>
                    <a:effectLst/>
                    <a:latin typeface="+mn-lt"/>
                    <a:ea typeface="Times New Roman" panose="02020603050405020304" pitchFamily="18" charset="0"/>
                  </a:rPr>
                  <a:t>16</a:t>
                </a:r>
                <a:r>
                  <a:rPr lang="vi-VN" sz="1600" dirty="0">
                    <a:solidFill>
                      <a:srgbClr val="0070C0"/>
                    </a:solidFill>
                    <a:effectLst/>
                    <a:latin typeface="+mn-lt"/>
                    <a:ea typeface="Times New Roman" panose="02020603050405020304" pitchFamily="18" charset="0"/>
                  </a:rPr>
                  <a:t> </a:t>
                </a:r>
                <a:r>
                  <a:rPr lang="vi-VN" sz="1600" dirty="0">
                    <a:solidFill>
                      <a:srgbClr val="0070C0"/>
                    </a:solidFill>
                    <a:latin typeface="+mn-lt"/>
                    <a:ea typeface="Times New Roman" panose="02020603050405020304" pitchFamily="18" charset="0"/>
                  </a:rPr>
                  <a:t>điểm </a:t>
                </a:r>
                <a:r>
                  <a:rPr lang="vi-VN" sz="1600" dirty="0">
                    <a:solidFill>
                      <a:srgbClr val="0070C0"/>
                    </a:solidFill>
                    <a:effectLst/>
                    <a:latin typeface="+mn-lt"/>
                    <a:ea typeface="Times New Roman" panose="02020603050405020304" pitchFamily="18" charset="0"/>
                  </a:rPr>
                  <a:t>và </a:t>
                </a:r>
                <a:r>
                  <a:rPr lang="en-US" sz="1600" dirty="0" err="1">
                    <a:solidFill>
                      <a:srgbClr val="0070C0"/>
                    </a:solidFill>
                    <a:latin typeface="+mn-lt"/>
                    <a:ea typeface="Times New Roman" panose="02020603050405020304" pitchFamily="18" charset="0"/>
                  </a:rPr>
                  <a:t>Địa</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phương</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có</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giá</a:t>
                </a:r>
                <a:r>
                  <a:rPr lang="en-US" sz="1600" dirty="0">
                    <a:solidFill>
                      <a:srgbClr val="0070C0"/>
                    </a:solidFill>
                    <a:latin typeface="+mn-lt"/>
                    <a:ea typeface="Times New Roman" panose="02020603050405020304" pitchFamily="18" charset="0"/>
                  </a:rPr>
                  <a:t> </a:t>
                </a:r>
                <a:r>
                  <a:rPr lang="en-US" sz="1600" dirty="0" err="1">
                    <a:solidFill>
                      <a:srgbClr val="0070C0"/>
                    </a:solidFill>
                    <a:latin typeface="+mn-lt"/>
                    <a:ea typeface="Times New Roman" panose="02020603050405020304" pitchFamily="18" charset="0"/>
                  </a:rPr>
                  <a:t>trị</a:t>
                </a:r>
                <a:r>
                  <a:rPr lang="en-US" sz="1600" dirty="0">
                    <a:solidFill>
                      <a:srgbClr val="0070C0"/>
                    </a:solidFill>
                    <a:latin typeface="+mn-lt"/>
                    <a:ea typeface="Times New Roman" panose="02020603050405020304" pitchFamily="18" charset="0"/>
                  </a:rPr>
                  <a:t> </a:t>
                </a:r>
                <a:r>
                  <a:rPr lang="vi-VN" sz="1600" dirty="0">
                    <a:solidFill>
                      <a:srgbClr val="0070C0"/>
                    </a:solidFill>
                    <a:effectLst/>
                    <a:latin typeface="+mn-lt"/>
                    <a:ea typeface="Times New Roman" panose="02020603050405020304" pitchFamily="18" charset="0"/>
                  </a:rPr>
                  <a:t>lớn nhất (max) là 7.</a:t>
                </a:r>
                <a:r>
                  <a:rPr lang="en-US" sz="1600" dirty="0">
                    <a:solidFill>
                      <a:srgbClr val="0070C0"/>
                    </a:solidFill>
                    <a:effectLst/>
                    <a:latin typeface="+mn-lt"/>
                    <a:ea typeface="Times New Roman" panose="02020603050405020304" pitchFamily="18" charset="0"/>
                  </a:rPr>
                  <a:t>198</a:t>
                </a:r>
                <a:endParaRPr lang="en-US" sz="1600" dirty="0">
                  <a:solidFill>
                    <a:srgbClr val="0070C0"/>
                  </a:solidFill>
                  <a:latin typeface="+mn-lt"/>
                  <a:ea typeface="Times New Roman" panose="02020603050405020304" pitchFamily="18" charset="0"/>
                </a:endParaRPr>
              </a:p>
              <a:p>
                <a:pPr marL="114300" indent="0">
                  <a:spcBef>
                    <a:spcPts val="600"/>
                  </a:spcBef>
                  <a:spcAft>
                    <a:spcPts val="600"/>
                  </a:spcAft>
                  <a:buNone/>
                </a:pPr>
                <a:r>
                  <a:rPr lang="vi-VN" sz="1600" dirty="0">
                    <a:solidFill>
                      <a:srgbClr val="0070C0"/>
                    </a:solidFill>
                    <a:effectLst/>
                    <a:latin typeface="+mn-lt"/>
                    <a:ea typeface="Calibri" panose="020F0502020204030204" pitchFamily="34" charset="0"/>
                    <a:cs typeface="Times New Roman" panose="02020603050405020304" pitchFamily="18" charset="0"/>
                  </a:rPr>
                  <a:t>Điểm số chuẩn hóa của </a:t>
                </a:r>
                <a:r>
                  <a:rPr lang="vi-VN" sz="1600" dirty="0">
                    <a:solidFill>
                      <a:srgbClr val="0070C0"/>
                    </a:solidFill>
                    <a:latin typeface="+mn-lt"/>
                    <a:ea typeface="Times New Roman" panose="02020603050405020304" pitchFamily="18" charset="0"/>
                  </a:rPr>
                  <a:t>Bà Rịa Vũng Tàu</a:t>
                </a:r>
                <a:r>
                  <a:rPr lang="en-US" sz="1600" dirty="0">
                    <a:solidFill>
                      <a:srgbClr val="0070C0"/>
                    </a:solidFill>
                    <a:latin typeface="+mn-lt"/>
                    <a:ea typeface="Times New Roman" panose="02020603050405020304" pitchFamily="18" charset="0"/>
                  </a:rPr>
                  <a:t> </a:t>
                </a:r>
                <a:r>
                  <a:rPr lang="en-US" sz="1600" dirty="0">
                    <a:solidFill>
                      <a:srgbClr val="0070C0"/>
                    </a:solidFill>
                    <a:latin typeface="+mn-lt"/>
                    <a:ea typeface="Calibri" panose="020F0502020204030204" pitchFamily="34" charset="0"/>
                    <a:cs typeface="Times New Roman" panose="02020603050405020304" pitchFamily="18" charset="0"/>
                  </a:rPr>
                  <a:t>ở </a:t>
                </a:r>
                <a:r>
                  <a:rPr lang="en-US" sz="1600" dirty="0" err="1">
                    <a:solidFill>
                      <a:srgbClr val="0070C0"/>
                    </a:solidFill>
                    <a:latin typeface="+mn-lt"/>
                    <a:ea typeface="Calibri" panose="020F0502020204030204" pitchFamily="34" charset="0"/>
                    <a:cs typeface="Times New Roman" panose="02020603050405020304" pitchFamily="18" charset="0"/>
                  </a:rPr>
                  <a:t>chỉ</a:t>
                </a:r>
                <a:r>
                  <a:rPr lang="en-US" sz="1600" dirty="0">
                    <a:solidFill>
                      <a:srgbClr val="0070C0"/>
                    </a:solidFill>
                    <a:latin typeface="+mn-lt"/>
                    <a:ea typeface="Calibri" panose="020F0502020204030204" pitchFamily="34" charset="0"/>
                    <a:cs typeface="Times New Roman" panose="02020603050405020304" pitchFamily="18" charset="0"/>
                  </a:rPr>
                  <a:t> </a:t>
                </a:r>
                <a:r>
                  <a:rPr lang="en-US" sz="1600" dirty="0" err="1">
                    <a:solidFill>
                      <a:srgbClr val="0070C0"/>
                    </a:solidFill>
                    <a:latin typeface="+mn-lt"/>
                    <a:ea typeface="Calibri" panose="020F0502020204030204" pitchFamily="34" charset="0"/>
                    <a:cs typeface="Times New Roman" panose="02020603050405020304" pitchFamily="18" charset="0"/>
                  </a:rPr>
                  <a:t>số</a:t>
                </a:r>
                <a:r>
                  <a:rPr lang="en-US" sz="1600" dirty="0">
                    <a:solidFill>
                      <a:srgbClr val="0070C0"/>
                    </a:solidFill>
                    <a:latin typeface="+mn-lt"/>
                    <a:ea typeface="Calibri" panose="020F0502020204030204" pitchFamily="34" charset="0"/>
                    <a:cs typeface="Times New Roman" panose="02020603050405020304" pitchFamily="18" charset="0"/>
                  </a:rPr>
                  <a:t> 2.1.1 </a:t>
                </a:r>
                <a:r>
                  <a:rPr lang="vi-VN" sz="1600" dirty="0">
                    <a:solidFill>
                      <a:srgbClr val="0070C0"/>
                    </a:solidFill>
                    <a:effectLst/>
                    <a:latin typeface="+mn-lt"/>
                    <a:ea typeface="Calibri" panose="020F0502020204030204" pitchFamily="34" charset="0"/>
                    <a:cs typeface="Times New Roman" panose="02020603050405020304" pitchFamily="18" charset="0"/>
                  </a:rPr>
                  <a:t>theo thang từ </a:t>
                </a:r>
                <a:r>
                  <a:rPr lang="en-US" sz="1600" dirty="0">
                    <a:solidFill>
                      <a:srgbClr val="0070C0"/>
                    </a:solidFill>
                    <a:effectLst/>
                    <a:latin typeface="+mn-lt"/>
                    <a:ea typeface="Calibri" panose="020F0502020204030204" pitchFamily="34" charset="0"/>
                    <a:cs typeface="Times New Roman" panose="02020603050405020304" pitchFamily="18" charset="0"/>
                  </a:rPr>
                  <a:t>[</a:t>
                </a:r>
                <a:r>
                  <a:rPr lang="vi-VN" sz="1600" dirty="0">
                    <a:solidFill>
                      <a:srgbClr val="0070C0"/>
                    </a:solidFill>
                    <a:effectLst/>
                    <a:latin typeface="+mn-lt"/>
                    <a:ea typeface="Calibri" panose="020F0502020204030204" pitchFamily="34" charset="0"/>
                    <a:cs typeface="Times New Roman" panose="02020603050405020304" pitchFamily="18" charset="0"/>
                  </a:rPr>
                  <a:t>0 – 100</a:t>
                </a:r>
                <a:r>
                  <a:rPr lang="en-US" sz="1600" dirty="0">
                    <a:solidFill>
                      <a:srgbClr val="0070C0"/>
                    </a:solidFill>
                    <a:effectLst/>
                    <a:latin typeface="+mn-lt"/>
                    <a:ea typeface="Calibri" panose="020F0502020204030204" pitchFamily="34" charset="0"/>
                    <a:cs typeface="Times New Roman" panose="02020603050405020304" pitchFamily="18" charset="0"/>
                  </a:rPr>
                  <a:t>]</a:t>
                </a:r>
                <a:r>
                  <a:rPr lang="vi-VN" sz="1600" dirty="0">
                    <a:solidFill>
                      <a:srgbClr val="0070C0"/>
                    </a:solidFill>
                    <a:effectLst/>
                    <a:latin typeface="+mn-lt"/>
                    <a:ea typeface="Calibri" panose="020F0502020204030204" pitchFamily="34" charset="0"/>
                    <a:cs typeface="Times New Roman" panose="02020603050405020304" pitchFamily="18" charset="0"/>
                  </a:rPr>
                  <a:t> =</a:t>
                </a:r>
              </a:p>
              <a:p>
                <a:pPr marL="114300" indent="0">
                  <a:spcBef>
                    <a:spcPts val="600"/>
                  </a:spcBef>
                  <a:spcAft>
                    <a:spcPts val="600"/>
                  </a:spcAft>
                  <a:buNone/>
                </a:pPr>
                <a:r>
                  <a:rPr lang="vi-VN" sz="1600" dirty="0">
                    <a:solidFill>
                      <a:srgbClr val="0070C0"/>
                    </a:solidFill>
                    <a:effectLst/>
                    <a:latin typeface="+mn-lt"/>
                    <a:ea typeface="Calibri" panose="020F0502020204030204" pitchFamily="34" charset="0"/>
                    <a:cs typeface="Times New Roman" panose="02020603050405020304" pitchFamily="18" charset="0"/>
                  </a:rPr>
                  <a:t> </a:t>
                </a:r>
                <a14:m>
                  <m:oMath xmlns:m="http://schemas.openxmlformats.org/officeDocument/2006/math">
                    <m:f>
                      <m:fPr>
                        <m:ctrlPr>
                          <a:rPr lang="en-US" sz="2000" i="1" smtClean="0">
                            <a:solidFill>
                              <a:srgbClr val="0070C0"/>
                            </a:solidFill>
                            <a:effectLst/>
                            <a:latin typeface="Cambria Math" panose="02040503050406030204" pitchFamily="18" charset="0"/>
                            <a:ea typeface="Calibri" panose="020F0502020204030204" pitchFamily="34" charset="0"/>
                            <a:cs typeface="Times New Roman" panose="02020603050405020304" pitchFamily="18" charset="0"/>
                          </a:rPr>
                        </m:ctrlPr>
                      </m:fPr>
                      <m:num>
                        <m:r>
                          <m:rPr>
                            <m:nor/>
                          </m:rPr>
                          <a:rPr lang="en-US" sz="2000" b="0" i="1" smtClean="0">
                            <a:solidFill>
                              <a:srgbClr val="0070C0"/>
                            </a:solidFill>
                            <a:effectLst/>
                            <a:latin typeface="+mn-lt"/>
                            <a:ea typeface="Calibri" panose="020F0502020204030204" pitchFamily="34" charset="0"/>
                            <a:cs typeface="Times New Roman" panose="02020603050405020304" pitchFamily="18" charset="0"/>
                          </a:rPr>
                          <m:t>6.354 </m:t>
                        </m:r>
                        <m:r>
                          <m:rPr>
                            <m:nor/>
                          </m:rPr>
                          <a:rPr lang="vi-VN" sz="2000" i="1">
                            <a:solidFill>
                              <a:srgbClr val="0070C0"/>
                            </a:solidFill>
                            <a:effectLst/>
                            <a:latin typeface="+mn-lt"/>
                            <a:ea typeface="Calibri" panose="020F0502020204030204" pitchFamily="34" charset="0"/>
                            <a:cs typeface="Times New Roman" panose="02020603050405020304" pitchFamily="18" charset="0"/>
                          </a:rPr>
                          <m:t>− </m:t>
                        </m:r>
                        <m:r>
                          <m:rPr>
                            <m:nor/>
                          </m:rPr>
                          <a:rPr lang="vi-VN" sz="2000" b="0" i="1" smtClean="0">
                            <a:solidFill>
                              <a:srgbClr val="0070C0"/>
                            </a:solidFill>
                            <a:effectLst/>
                            <a:latin typeface="+mn-lt"/>
                            <a:ea typeface="Calibri" panose="020F0502020204030204" pitchFamily="34" charset="0"/>
                            <a:cs typeface="Times New Roman" panose="02020603050405020304" pitchFamily="18" charset="0"/>
                          </a:rPr>
                          <m:t>5.7</m:t>
                        </m:r>
                        <m:r>
                          <m:rPr>
                            <m:nor/>
                          </m:rPr>
                          <a:rPr lang="en-US" sz="2000" b="0" i="1" smtClean="0">
                            <a:solidFill>
                              <a:srgbClr val="0070C0"/>
                            </a:solidFill>
                            <a:effectLst/>
                            <a:latin typeface="+mn-lt"/>
                            <a:ea typeface="Calibri" panose="020F0502020204030204" pitchFamily="34" charset="0"/>
                            <a:cs typeface="Times New Roman" panose="02020603050405020304" pitchFamily="18" charset="0"/>
                          </a:rPr>
                          <m:t>16</m:t>
                        </m:r>
                      </m:num>
                      <m:den>
                        <m:r>
                          <m:rPr>
                            <m:nor/>
                          </m:rPr>
                          <a:rPr lang="vi-VN" sz="2000" b="0" i="1" smtClean="0">
                            <a:solidFill>
                              <a:srgbClr val="0070C0"/>
                            </a:solidFill>
                            <a:effectLst/>
                            <a:latin typeface="+mn-lt"/>
                            <a:ea typeface="Calibri" panose="020F0502020204030204" pitchFamily="34" charset="0"/>
                            <a:cs typeface="Times New Roman" panose="02020603050405020304" pitchFamily="18" charset="0"/>
                          </a:rPr>
                          <m:t>7.</m:t>
                        </m:r>
                        <m:r>
                          <m:rPr>
                            <m:nor/>
                          </m:rPr>
                          <a:rPr lang="en-US" sz="2000" b="0" i="1" smtClean="0">
                            <a:solidFill>
                              <a:srgbClr val="0070C0"/>
                            </a:solidFill>
                            <a:effectLst/>
                            <a:latin typeface="+mn-lt"/>
                            <a:ea typeface="Calibri" panose="020F0502020204030204" pitchFamily="34" charset="0"/>
                            <a:cs typeface="Times New Roman" panose="02020603050405020304" pitchFamily="18" charset="0"/>
                          </a:rPr>
                          <m:t>198</m:t>
                        </m:r>
                        <m:r>
                          <m:rPr>
                            <m:nor/>
                          </m:rPr>
                          <a:rPr lang="vi-VN" sz="2000" i="1">
                            <a:solidFill>
                              <a:srgbClr val="0070C0"/>
                            </a:solidFill>
                            <a:effectLst/>
                            <a:latin typeface="+mn-lt"/>
                            <a:ea typeface="Calibri" panose="020F0502020204030204" pitchFamily="34" charset="0"/>
                            <a:cs typeface="Times New Roman" panose="02020603050405020304" pitchFamily="18" charset="0"/>
                          </a:rPr>
                          <m:t> − </m:t>
                        </m:r>
                        <m:r>
                          <m:rPr>
                            <m:nor/>
                          </m:rPr>
                          <a:rPr lang="vi-VN" sz="2000" b="0" i="1" smtClean="0">
                            <a:solidFill>
                              <a:srgbClr val="0070C0"/>
                            </a:solidFill>
                            <a:effectLst/>
                            <a:latin typeface="+mn-lt"/>
                            <a:ea typeface="Calibri" panose="020F0502020204030204" pitchFamily="34" charset="0"/>
                            <a:cs typeface="Times New Roman" panose="02020603050405020304" pitchFamily="18" charset="0"/>
                          </a:rPr>
                          <m:t>5.7</m:t>
                        </m:r>
                        <m:r>
                          <m:rPr>
                            <m:nor/>
                          </m:rPr>
                          <a:rPr lang="en-US" sz="2000" b="0" i="1" smtClean="0">
                            <a:solidFill>
                              <a:srgbClr val="0070C0"/>
                            </a:solidFill>
                            <a:effectLst/>
                            <a:latin typeface="+mn-lt"/>
                            <a:ea typeface="Calibri" panose="020F0502020204030204" pitchFamily="34" charset="0"/>
                            <a:cs typeface="Times New Roman" panose="02020603050405020304" pitchFamily="18" charset="0"/>
                          </a:rPr>
                          <m:t>16</m:t>
                        </m:r>
                      </m:den>
                    </m:f>
                    <m:r>
                      <m:rPr>
                        <m:nor/>
                      </m:rPr>
                      <a:rPr lang="vi-VN" sz="2000" i="1">
                        <a:solidFill>
                          <a:srgbClr val="0070C0"/>
                        </a:solidFill>
                        <a:effectLst/>
                        <a:latin typeface="+mn-lt"/>
                        <a:ea typeface="Calibri" panose="020F0502020204030204" pitchFamily="34" charset="0"/>
                        <a:cs typeface="Times New Roman" panose="02020603050405020304" pitchFamily="18" charset="0"/>
                      </a:rPr>
                      <m:t>∗100</m:t>
                    </m:r>
                  </m:oMath>
                </a14:m>
                <a:r>
                  <a:rPr lang="vi-VN" sz="2000" i="1" dirty="0">
                    <a:solidFill>
                      <a:srgbClr val="0070C0"/>
                    </a:solidFill>
                    <a:effectLst/>
                    <a:latin typeface="+mn-lt"/>
                    <a:ea typeface="Calibri" panose="020F0502020204030204" pitchFamily="34" charset="0"/>
                    <a:cs typeface="Times New Roman" panose="02020603050405020304" pitchFamily="18" charset="0"/>
                  </a:rPr>
                  <a:t> = </a:t>
                </a:r>
                <a:r>
                  <a:rPr lang="en-US" sz="2000" b="1" i="1" dirty="0">
                    <a:solidFill>
                      <a:srgbClr val="0070C0"/>
                    </a:solidFill>
                    <a:effectLst/>
                    <a:latin typeface="+mn-lt"/>
                    <a:ea typeface="Calibri" panose="020F0502020204030204" pitchFamily="34" charset="0"/>
                    <a:cs typeface="Times New Roman" panose="02020603050405020304" pitchFamily="18" charset="0"/>
                  </a:rPr>
                  <a:t>43.05 </a:t>
                </a:r>
                <a:r>
                  <a:rPr lang="en-US" sz="2000" b="1" i="1" dirty="0" err="1">
                    <a:solidFill>
                      <a:srgbClr val="0070C0"/>
                    </a:solidFill>
                    <a:effectLst/>
                    <a:latin typeface="+mn-lt"/>
                    <a:ea typeface="Calibri" panose="020F0502020204030204" pitchFamily="34" charset="0"/>
                    <a:cs typeface="Times New Roman" panose="02020603050405020304" pitchFamily="18" charset="0"/>
                  </a:rPr>
                  <a:t>điểm</a:t>
                </a:r>
                <a:endParaRPr lang="en-US" sz="1600" b="1" dirty="0">
                  <a:solidFill>
                    <a:srgbClr val="0070C0"/>
                  </a:solidFill>
                  <a:effectLst/>
                  <a:latin typeface="+mn-lt"/>
                  <a:ea typeface="Calibri" panose="020F0502020204030204" pitchFamily="34" charset="0"/>
                  <a:cs typeface="Times New Roman" panose="02020603050405020304" pitchFamily="18" charset="0"/>
                </a:endParaRPr>
              </a:p>
            </p:txBody>
          </p:sp>
        </mc:Choice>
        <mc:Fallback xmlns="">
          <p:sp>
            <p:nvSpPr>
              <p:cNvPr id="6" name="Content Placeholder 2">
                <a:extLst>
                  <a:ext uri="{FF2B5EF4-FFF2-40B4-BE49-F238E27FC236}">
                    <a16:creationId xmlns:a16="http://schemas.microsoft.com/office/drawing/2014/main" id="{8B96668D-950F-4D27-AC0A-EF1145D4B095}"/>
                  </a:ext>
                </a:extLst>
              </p:cNvPr>
              <p:cNvSpPr txBox="1">
                <a:spLocks noRot="1" noChangeAspect="1" noMove="1" noResize="1" noEditPoints="1" noAdjustHandles="1" noChangeArrowheads="1" noChangeShapeType="1" noTextEdit="1"/>
              </p:cNvSpPr>
              <p:nvPr/>
            </p:nvSpPr>
            <p:spPr>
              <a:xfrm>
                <a:off x="4792640" y="771418"/>
                <a:ext cx="4281787" cy="3682175"/>
              </a:xfrm>
              <a:prstGeom prst="rect">
                <a:avLst/>
              </a:prstGeom>
              <a:blipFill>
                <a:blip r:embed="rId4"/>
                <a:stretch>
                  <a:fillRect r="-711"/>
                </a:stretch>
              </a:blipFill>
              <a:ln>
                <a:noFill/>
              </a:ln>
            </p:spPr>
            <p:txBody>
              <a:bodyPr/>
              <a:lstStyle/>
              <a:p>
                <a:r>
                  <a:rPr lang="vi-VN">
                    <a:noFill/>
                  </a:rPr>
                  <a:t> </a:t>
                </a:r>
              </a:p>
            </p:txBody>
          </p:sp>
        </mc:Fallback>
      </mc:AlternateContent>
    </p:spTree>
    <p:extLst>
      <p:ext uri="{BB962C8B-B14F-4D97-AF65-F5344CB8AC3E}">
        <p14:creationId xmlns:p14="http://schemas.microsoft.com/office/powerpoint/2010/main" val="4246336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11</a:t>
            </a:fld>
            <a:endParaRPr lang="en"/>
          </a:p>
        </p:txBody>
      </p:sp>
      <p:sp>
        <p:nvSpPr>
          <p:cNvPr id="4" name="Title 1"/>
          <p:cNvSpPr>
            <a:spLocks noGrp="1"/>
          </p:cNvSpPr>
          <p:nvPr>
            <p:ph type="title"/>
          </p:nvPr>
        </p:nvSpPr>
        <p:spPr>
          <a:xfrm>
            <a:off x="495090" y="0"/>
            <a:ext cx="7294296" cy="983761"/>
          </a:xfrm>
        </p:spPr>
        <p:txBody>
          <a:bodyPr/>
          <a:lstStyle/>
          <a:p>
            <a:r>
              <a:rPr lang="en-US" sz="2000" b="1" dirty="0" err="1">
                <a:solidFill>
                  <a:srgbClr val="0070C0"/>
                </a:solidFill>
                <a:latin typeface="Arial" panose="020B0604020202020204" pitchFamily="34" charset="0"/>
                <a:cs typeface="Arial" panose="020B0604020202020204" pitchFamily="34" charset="0"/>
              </a:rPr>
              <a:t>Bước</a:t>
            </a:r>
            <a:r>
              <a:rPr lang="en-US" sz="2000" b="1" dirty="0">
                <a:solidFill>
                  <a:srgbClr val="0070C0"/>
                </a:solidFill>
                <a:latin typeface="Arial" panose="020B0604020202020204" pitchFamily="34" charset="0"/>
                <a:cs typeface="Arial" panose="020B0604020202020204" pitchFamily="34" charset="0"/>
              </a:rPr>
              <a:t> 3-4-5-6. </a:t>
            </a:r>
            <a:r>
              <a:rPr lang="en-US" sz="2000" b="1" dirty="0" err="1">
                <a:solidFill>
                  <a:srgbClr val="0070C0"/>
                </a:solidFill>
                <a:latin typeface="Arial" panose="020B0604020202020204" pitchFamily="34" charset="0"/>
                <a:cs typeface="Arial" panose="020B0604020202020204" pitchFamily="34" charset="0"/>
              </a:rPr>
              <a:t>Tính</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của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Nhóm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chỉ</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Trụ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cột</a:t>
            </a:r>
            <a:r>
              <a:rPr lang="en-US" sz="2000" b="1" dirty="0">
                <a:solidFill>
                  <a:srgbClr val="0070C0"/>
                </a:solidFill>
                <a:latin typeface="Arial" panose="020B0604020202020204" pitchFamily="34" charset="0"/>
                <a:cs typeface="Arial" panose="020B0604020202020204" pitchFamily="34" charset="0"/>
              </a:rPr>
              <a:t>, </a:t>
            </a:r>
            <a:br>
              <a:rPr lang="en-US" sz="2000" b="1" dirty="0">
                <a:solidFill>
                  <a:srgbClr val="0070C0"/>
                </a:solidFill>
                <a:latin typeface="Arial" panose="020B0604020202020204" pitchFamily="34" charset="0"/>
                <a:cs typeface="Arial" panose="020B0604020202020204" pitchFamily="34" charset="0"/>
              </a:rPr>
            </a:b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vào</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ra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tổng</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hợp</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cuối</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cùng</a:t>
            </a:r>
            <a:endParaRPr lang="en-GB" sz="20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511284" y="912744"/>
            <a:ext cx="8509874" cy="3649979"/>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Aft>
                <a:spcPts val="600"/>
              </a:spcAft>
              <a:buFont typeface="Wingdings" panose="05000000000000000000" pitchFamily="2" charset="2"/>
              <a:buChar char="ü"/>
            </a:pPr>
            <a:r>
              <a:rPr lang="en-US" sz="1800" dirty="0">
                <a:solidFill>
                  <a:srgbClr val="0070C0"/>
                </a:solidFill>
                <a:effectLst/>
                <a:latin typeface="Times New Roman" panose="02020603050405020304" pitchFamily="18" charset="0"/>
                <a:ea typeface="Times New Roman" panose="02020603050405020304" pitchFamily="18" charset="0"/>
              </a:rPr>
              <a:t>S</a:t>
            </a:r>
            <a:r>
              <a:rPr lang="vi-VN" sz="1800" dirty="0">
                <a:solidFill>
                  <a:srgbClr val="0070C0"/>
                </a:solidFill>
                <a:effectLst/>
                <a:latin typeface="Times New Roman" panose="02020603050405020304" pitchFamily="18" charset="0"/>
                <a:ea typeface="Times New Roman" panose="02020603050405020304" pitchFamily="18" charset="0"/>
              </a:rPr>
              <a:t>ử dụng phương pháp tổng hợp bình quân gia quyền (Weighted Arithmetic Mean) để tính toán điểm số tổng hợp. </a:t>
            </a:r>
            <a:r>
              <a:rPr lang="en-US" sz="1800" dirty="0">
                <a:solidFill>
                  <a:srgbClr val="0070C0"/>
                </a:solidFill>
                <a:effectLst/>
                <a:latin typeface="Times New Roman" panose="02020603050405020304" pitchFamily="18" charset="0"/>
                <a:ea typeface="Times New Roman" panose="02020603050405020304" pitchFamily="18" charset="0"/>
              </a:rPr>
              <a:t>T</a:t>
            </a:r>
            <a:r>
              <a:rPr lang="vi-VN" sz="1800" dirty="0">
                <a:solidFill>
                  <a:srgbClr val="0070C0"/>
                </a:solidFill>
                <a:effectLst/>
                <a:latin typeface="Times New Roman" panose="02020603050405020304" pitchFamily="18" charset="0"/>
                <a:ea typeface="Times New Roman" panose="02020603050405020304" pitchFamily="18" charset="0"/>
              </a:rPr>
              <a:t>rọng số được gán giá trị bằng nhau cho các chỉ số thành phần trong mỗi nhóm chỉ số, giữa các nhóm chỉ số trong mỗi trụ cột, giữa các trụ cột trong mỗi chỉ số phụ</a:t>
            </a:r>
            <a:r>
              <a:rPr lang="en-US" sz="1800" dirty="0">
                <a:solidFill>
                  <a:srgbClr val="0070C0"/>
                </a:solidFill>
                <a:effectLst/>
                <a:latin typeface="Times New Roman" panose="02020603050405020304" pitchFamily="18" charset="0"/>
                <a:ea typeface="Times New Roman" panose="02020603050405020304" pitchFamily="18" charset="0"/>
              </a:rPr>
              <a:t> (</a:t>
            </a:r>
            <a:r>
              <a:rPr lang="en-US" sz="1800" dirty="0" err="1">
                <a:solidFill>
                  <a:srgbClr val="0070C0"/>
                </a:solidFill>
                <a:effectLst/>
                <a:latin typeface="Times New Roman" panose="02020603050405020304" pitchFamily="18" charset="0"/>
                <a:ea typeface="Times New Roman" panose="02020603050405020304" pitchFamily="18" charset="0"/>
              </a:rPr>
              <a:t>Đầu</a:t>
            </a:r>
            <a:r>
              <a:rPr lang="en-US" sz="1800" dirty="0">
                <a:solidFill>
                  <a:srgbClr val="0070C0"/>
                </a:solidFill>
                <a:effectLst/>
                <a:latin typeface="Times New Roman" panose="02020603050405020304" pitchFamily="18" charset="0"/>
                <a:ea typeface="Times New Roman" panose="02020603050405020304" pitchFamily="18" charset="0"/>
              </a:rPr>
              <a:t> </a:t>
            </a:r>
            <a:r>
              <a:rPr lang="en-US" sz="1800" dirty="0" err="1">
                <a:solidFill>
                  <a:srgbClr val="0070C0"/>
                </a:solidFill>
                <a:effectLst/>
                <a:latin typeface="Times New Roman" panose="02020603050405020304" pitchFamily="18" charset="0"/>
                <a:ea typeface="Times New Roman" panose="02020603050405020304" pitchFamily="18" charset="0"/>
              </a:rPr>
              <a:t>vào</a:t>
            </a:r>
            <a:r>
              <a:rPr lang="en-US" sz="1800" dirty="0">
                <a:solidFill>
                  <a:srgbClr val="0070C0"/>
                </a:solidFill>
                <a:effectLst/>
                <a:latin typeface="Times New Roman" panose="02020603050405020304" pitchFamily="18" charset="0"/>
                <a:ea typeface="Times New Roman" panose="02020603050405020304" pitchFamily="18" charset="0"/>
              </a:rPr>
              <a:t> – </a:t>
            </a:r>
            <a:r>
              <a:rPr lang="en-US" sz="1800" dirty="0" err="1">
                <a:solidFill>
                  <a:srgbClr val="0070C0"/>
                </a:solidFill>
                <a:effectLst/>
                <a:latin typeface="Times New Roman" panose="02020603050405020304" pitchFamily="18" charset="0"/>
                <a:ea typeface="Times New Roman" panose="02020603050405020304" pitchFamily="18" charset="0"/>
              </a:rPr>
              <a:t>Đầu</a:t>
            </a:r>
            <a:r>
              <a:rPr lang="en-US" sz="1800" dirty="0">
                <a:solidFill>
                  <a:srgbClr val="0070C0"/>
                </a:solidFill>
                <a:effectLst/>
                <a:latin typeface="Times New Roman" panose="02020603050405020304" pitchFamily="18" charset="0"/>
                <a:ea typeface="Times New Roman" panose="02020603050405020304" pitchFamily="18" charset="0"/>
              </a:rPr>
              <a:t> </a:t>
            </a:r>
            <a:r>
              <a:rPr lang="en-US" sz="1800" dirty="0" err="1">
                <a:solidFill>
                  <a:srgbClr val="0070C0"/>
                </a:solidFill>
                <a:effectLst/>
                <a:latin typeface="Times New Roman" panose="02020603050405020304" pitchFamily="18" charset="0"/>
                <a:ea typeface="Times New Roman" panose="02020603050405020304" pitchFamily="18" charset="0"/>
              </a:rPr>
              <a:t>ra</a:t>
            </a:r>
            <a:r>
              <a:rPr lang="en-US" sz="1800" dirty="0">
                <a:solidFill>
                  <a:srgbClr val="0070C0"/>
                </a:solidFill>
                <a:effectLst/>
                <a:latin typeface="Times New Roman" panose="02020603050405020304" pitchFamily="18" charset="0"/>
                <a:ea typeface="Times New Roman" panose="02020603050405020304" pitchFamily="18" charset="0"/>
              </a:rPr>
              <a:t>)</a:t>
            </a:r>
            <a:r>
              <a:rPr lang="vi-VN" sz="1800" dirty="0">
                <a:solidFill>
                  <a:srgbClr val="0070C0"/>
                </a:solidFill>
                <a:effectLst/>
                <a:latin typeface="Times New Roman" panose="02020603050405020304" pitchFamily="18" charset="0"/>
                <a:ea typeface="Times New Roman" panose="02020603050405020304" pitchFamily="18" charset="0"/>
              </a:rPr>
              <a:t>; </a:t>
            </a:r>
            <a:endParaRPr lang="en-US" sz="1800" dirty="0">
              <a:solidFill>
                <a:srgbClr val="0070C0"/>
              </a:solidFill>
              <a:effectLst/>
              <a:latin typeface="Times New Roman" panose="02020603050405020304" pitchFamily="18" charset="0"/>
              <a:ea typeface="Times New Roman" panose="02020603050405020304" pitchFamily="18" charset="0"/>
            </a:endParaRPr>
          </a:p>
          <a:p>
            <a:pPr marL="285750" indent="-285750">
              <a:lnSpc>
                <a:spcPct val="110000"/>
              </a:lnSpc>
              <a:spcAft>
                <a:spcPts val="600"/>
              </a:spcAft>
              <a:buFont typeface="Wingdings" panose="05000000000000000000" pitchFamily="2" charset="2"/>
              <a:buChar char="ü"/>
            </a:pPr>
            <a:r>
              <a:rPr lang="en-US" sz="1800" dirty="0">
                <a:solidFill>
                  <a:srgbClr val="0070C0"/>
                </a:solidFill>
                <a:effectLst/>
                <a:latin typeface="Times New Roman" panose="02020603050405020304" pitchFamily="18" charset="0"/>
                <a:ea typeface="Times New Roman" panose="02020603050405020304" pitchFamily="18" charset="0"/>
              </a:rPr>
              <a:t>D</a:t>
            </a:r>
            <a:r>
              <a:rPr lang="vi-VN" sz="1800" dirty="0">
                <a:solidFill>
                  <a:srgbClr val="0070C0"/>
                </a:solidFill>
                <a:effectLst/>
                <a:latin typeface="Times New Roman" panose="02020603050405020304" pitchFamily="18" charset="0"/>
                <a:ea typeface="Times New Roman" panose="02020603050405020304" pitchFamily="18" charset="0"/>
              </a:rPr>
              <a:t>o đó, điểm số tổng hợp bình quân gia quyền của các nhóm chỉ số, trụ cột, chỉ số phụ cũng sẽ tương đương với điểm số tổng hợp bình quân đơn giản (trung bình cộng) của chúng. </a:t>
            </a:r>
            <a:endParaRPr lang="en-US" sz="1800" dirty="0">
              <a:solidFill>
                <a:srgbClr val="0070C0"/>
              </a:solidFill>
              <a:effectLst/>
              <a:latin typeface="Times New Roman" panose="02020603050405020304" pitchFamily="18" charset="0"/>
              <a:ea typeface="Times New Roman" panose="02020603050405020304" pitchFamily="18" charset="0"/>
            </a:endParaRPr>
          </a:p>
          <a:p>
            <a:pPr marL="0" indent="0">
              <a:lnSpc>
                <a:spcPct val="110000"/>
              </a:lnSpc>
              <a:spcAft>
                <a:spcPts val="600"/>
              </a:spcAft>
              <a:buNone/>
            </a:pPr>
            <a:r>
              <a:rPr lang="en-US" sz="1800" dirty="0">
                <a:solidFill>
                  <a:srgbClr val="0070C0"/>
                </a:solidFill>
                <a:effectLst/>
                <a:latin typeface="Times New Roman" panose="02020603050405020304" pitchFamily="18" charset="0"/>
                <a:ea typeface="Times New Roman" panose="02020603050405020304" pitchFamily="18" charset="0"/>
                <a:sym typeface="Wingdings" panose="05000000000000000000" pitchFamily="2" charset="2"/>
              </a:rPr>
              <a:t></a:t>
            </a:r>
            <a:r>
              <a:rPr lang="en-US" dirty="0">
                <a:solidFill>
                  <a:srgbClr val="0070C0"/>
                </a:solidFill>
                <a:latin typeface="Times New Roman" panose="02020603050405020304" pitchFamily="18" charset="0"/>
                <a:ea typeface="Times New Roman" panose="02020603050405020304" pitchFamily="18" charset="0"/>
                <a:sym typeface="Wingdings" panose="05000000000000000000" pitchFamily="2" charset="2"/>
              </a:rPr>
              <a:t>Đ</a:t>
            </a:r>
            <a:r>
              <a:rPr lang="vi-VN" sz="1800" dirty="0">
                <a:solidFill>
                  <a:srgbClr val="0070C0"/>
                </a:solidFill>
                <a:effectLst/>
                <a:latin typeface="Times New Roman" panose="02020603050405020304" pitchFamily="18" charset="0"/>
                <a:ea typeface="Times New Roman" panose="02020603050405020304" pitchFamily="18" charset="0"/>
              </a:rPr>
              <a:t>iểm số của một </a:t>
            </a:r>
            <a:r>
              <a:rPr lang="en-US" sz="1800" dirty="0">
                <a:solidFill>
                  <a:srgbClr val="0070C0"/>
                </a:solidFill>
                <a:effectLst/>
                <a:latin typeface="Times New Roman" panose="02020603050405020304" pitchFamily="18" charset="0"/>
                <a:ea typeface="Times New Roman" panose="02020603050405020304" pitchFamily="18" charset="0"/>
              </a:rPr>
              <a:t>N</a:t>
            </a:r>
            <a:r>
              <a:rPr lang="vi-VN" sz="1800" dirty="0">
                <a:solidFill>
                  <a:srgbClr val="0070C0"/>
                </a:solidFill>
                <a:effectLst/>
                <a:latin typeface="Times New Roman" panose="02020603050405020304" pitchFamily="18" charset="0"/>
                <a:ea typeface="Times New Roman" panose="02020603050405020304" pitchFamily="18" charset="0"/>
              </a:rPr>
              <a:t>hóm chỉ số </a:t>
            </a:r>
            <a:r>
              <a:rPr lang="en-US" sz="1800" dirty="0">
                <a:solidFill>
                  <a:srgbClr val="0070C0"/>
                </a:solidFill>
                <a:effectLst/>
                <a:latin typeface="Times New Roman" panose="02020603050405020304" pitchFamily="18" charset="0"/>
                <a:ea typeface="Times New Roman" panose="02020603050405020304" pitchFamily="18" charset="0"/>
              </a:rPr>
              <a:t>= T</a:t>
            </a:r>
            <a:r>
              <a:rPr lang="vi-VN" sz="1800" dirty="0">
                <a:solidFill>
                  <a:srgbClr val="0070C0"/>
                </a:solidFill>
                <a:effectLst/>
                <a:latin typeface="Times New Roman" panose="02020603050405020304" pitchFamily="18" charset="0"/>
                <a:ea typeface="Times New Roman" panose="02020603050405020304" pitchFamily="18" charset="0"/>
              </a:rPr>
              <a:t>rung bình cộng điểm số của các chỉ số thành phần</a:t>
            </a:r>
            <a:endParaRPr lang="en-US" sz="1800" dirty="0">
              <a:solidFill>
                <a:srgbClr val="0070C0"/>
              </a:solidFill>
              <a:effectLst/>
              <a:latin typeface="Times New Roman" panose="02020603050405020304" pitchFamily="18" charset="0"/>
              <a:ea typeface="Times New Roman" panose="02020603050405020304" pitchFamily="18" charset="0"/>
            </a:endParaRPr>
          </a:p>
          <a:p>
            <a:pPr marL="285750" indent="-285750">
              <a:lnSpc>
                <a:spcPct val="110000"/>
              </a:lnSpc>
              <a:spcAft>
                <a:spcPts val="600"/>
              </a:spcAft>
              <a:buFont typeface="Wingdings" panose="05000000000000000000" pitchFamily="2" charset="2"/>
              <a:buChar char="à"/>
            </a:pPr>
            <a:r>
              <a:rPr lang="en-US" sz="1800" dirty="0">
                <a:solidFill>
                  <a:srgbClr val="0070C0"/>
                </a:solidFill>
                <a:effectLst/>
                <a:latin typeface="Times New Roman" panose="02020603050405020304" pitchFamily="18" charset="0"/>
                <a:ea typeface="Times New Roman" panose="02020603050405020304" pitchFamily="18" charset="0"/>
                <a:sym typeface="Wingdings" panose="05000000000000000000" pitchFamily="2" charset="2"/>
              </a:rPr>
              <a:t>Đ</a:t>
            </a:r>
            <a:r>
              <a:rPr lang="vi-VN" sz="1800" dirty="0">
                <a:solidFill>
                  <a:srgbClr val="0070C0"/>
                </a:solidFill>
                <a:effectLst/>
                <a:latin typeface="Times New Roman" panose="02020603050405020304" pitchFamily="18" charset="0"/>
                <a:ea typeface="Times New Roman" panose="02020603050405020304" pitchFamily="18" charset="0"/>
              </a:rPr>
              <a:t>iểm số của một </a:t>
            </a:r>
            <a:r>
              <a:rPr lang="en-US" sz="1800" dirty="0">
                <a:solidFill>
                  <a:srgbClr val="0070C0"/>
                </a:solidFill>
                <a:effectLst/>
                <a:latin typeface="Times New Roman" panose="02020603050405020304" pitchFamily="18" charset="0"/>
                <a:ea typeface="Times New Roman" panose="02020603050405020304" pitchFamily="18" charset="0"/>
              </a:rPr>
              <a:t>T</a:t>
            </a:r>
            <a:r>
              <a:rPr lang="vi-VN" sz="1800" dirty="0">
                <a:solidFill>
                  <a:srgbClr val="0070C0"/>
                </a:solidFill>
                <a:effectLst/>
                <a:latin typeface="Times New Roman" panose="02020603050405020304" pitchFamily="18" charset="0"/>
                <a:ea typeface="Times New Roman" panose="02020603050405020304" pitchFamily="18" charset="0"/>
              </a:rPr>
              <a:t>rụ cột </a:t>
            </a:r>
            <a:r>
              <a:rPr lang="en-US" sz="1800" dirty="0">
                <a:solidFill>
                  <a:srgbClr val="0070C0"/>
                </a:solidFill>
                <a:effectLst/>
                <a:latin typeface="Times New Roman" panose="02020603050405020304" pitchFamily="18" charset="0"/>
                <a:ea typeface="Times New Roman" panose="02020603050405020304" pitchFamily="18" charset="0"/>
              </a:rPr>
              <a:t>= </a:t>
            </a:r>
            <a:r>
              <a:rPr lang="vi-VN" sz="1800" dirty="0">
                <a:solidFill>
                  <a:srgbClr val="0070C0"/>
                </a:solidFill>
                <a:effectLst/>
                <a:latin typeface="Times New Roman" panose="02020603050405020304" pitchFamily="18" charset="0"/>
                <a:ea typeface="Times New Roman" panose="02020603050405020304" pitchFamily="18" charset="0"/>
              </a:rPr>
              <a:t>trung bình cộng điểm số của các </a:t>
            </a:r>
            <a:r>
              <a:rPr lang="en-US" sz="1800" dirty="0">
                <a:solidFill>
                  <a:srgbClr val="0070C0"/>
                </a:solidFill>
                <a:effectLst/>
                <a:latin typeface="Times New Roman" panose="02020603050405020304" pitchFamily="18" charset="0"/>
                <a:ea typeface="Times New Roman" panose="02020603050405020304" pitchFamily="18" charset="0"/>
              </a:rPr>
              <a:t>N</a:t>
            </a:r>
            <a:r>
              <a:rPr lang="vi-VN" sz="1800" dirty="0">
                <a:solidFill>
                  <a:srgbClr val="0070C0"/>
                </a:solidFill>
                <a:effectLst/>
                <a:latin typeface="Times New Roman" panose="02020603050405020304" pitchFamily="18" charset="0"/>
                <a:ea typeface="Times New Roman" panose="02020603050405020304" pitchFamily="18" charset="0"/>
              </a:rPr>
              <a:t>hóm chỉ số thuộc </a:t>
            </a:r>
            <a:r>
              <a:rPr lang="en-US" sz="1800" dirty="0">
                <a:solidFill>
                  <a:srgbClr val="0070C0"/>
                </a:solidFill>
                <a:effectLst/>
                <a:latin typeface="Times New Roman" panose="02020603050405020304" pitchFamily="18" charset="0"/>
                <a:ea typeface="Times New Roman" panose="02020603050405020304" pitchFamily="18" charset="0"/>
              </a:rPr>
              <a:t>T</a:t>
            </a:r>
            <a:r>
              <a:rPr lang="vi-VN" sz="1800" dirty="0">
                <a:solidFill>
                  <a:srgbClr val="0070C0"/>
                </a:solidFill>
                <a:effectLst/>
                <a:latin typeface="Times New Roman" panose="02020603050405020304" pitchFamily="18" charset="0"/>
                <a:ea typeface="Times New Roman" panose="02020603050405020304" pitchFamily="18" charset="0"/>
              </a:rPr>
              <a:t>rụ cột</a:t>
            </a:r>
            <a:endParaRPr lang="en-US" sz="18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41077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12</a:t>
            </a:fld>
            <a:endParaRPr lang="en"/>
          </a:p>
        </p:txBody>
      </p:sp>
      <p:graphicFrame>
        <p:nvGraphicFramePr>
          <p:cNvPr id="2" name="Table 1">
            <a:extLst>
              <a:ext uri="{FF2B5EF4-FFF2-40B4-BE49-F238E27FC236}">
                <a16:creationId xmlns:a16="http://schemas.microsoft.com/office/drawing/2014/main" id="{E35A5C24-8928-D54B-8146-715DECA01A8C}"/>
              </a:ext>
            </a:extLst>
          </p:cNvPr>
          <p:cNvGraphicFramePr>
            <a:graphicFrameLocks noGrp="1"/>
          </p:cNvGraphicFramePr>
          <p:nvPr>
            <p:extLst>
              <p:ext uri="{D42A27DB-BD31-4B8C-83A1-F6EECF244321}">
                <p14:modId xmlns:p14="http://schemas.microsoft.com/office/powerpoint/2010/main" val="4168981119"/>
              </p:ext>
            </p:extLst>
          </p:nvPr>
        </p:nvGraphicFramePr>
        <p:xfrm>
          <a:off x="703990" y="895515"/>
          <a:ext cx="8042818" cy="3767702"/>
        </p:xfrm>
        <a:graphic>
          <a:graphicData uri="http://schemas.openxmlformats.org/drawingml/2006/table">
            <a:tbl>
              <a:tblPr>
                <a:tableStyleId>{0F24753E-8A85-4BEE-97E2-441CDA198357}</a:tableStyleId>
              </a:tblPr>
              <a:tblGrid>
                <a:gridCol w="6029157">
                  <a:extLst>
                    <a:ext uri="{9D8B030D-6E8A-4147-A177-3AD203B41FA5}">
                      <a16:colId xmlns:a16="http://schemas.microsoft.com/office/drawing/2014/main" val="1734662935"/>
                    </a:ext>
                  </a:extLst>
                </a:gridCol>
                <a:gridCol w="1004860">
                  <a:extLst>
                    <a:ext uri="{9D8B030D-6E8A-4147-A177-3AD203B41FA5}">
                      <a16:colId xmlns:a16="http://schemas.microsoft.com/office/drawing/2014/main" val="3217009984"/>
                    </a:ext>
                  </a:extLst>
                </a:gridCol>
                <a:gridCol w="1008801">
                  <a:extLst>
                    <a:ext uri="{9D8B030D-6E8A-4147-A177-3AD203B41FA5}">
                      <a16:colId xmlns:a16="http://schemas.microsoft.com/office/drawing/2014/main" val="619351784"/>
                    </a:ext>
                  </a:extLst>
                </a:gridCol>
              </a:tblGrid>
              <a:tr h="384521">
                <a:tc gridSpan="2">
                  <a:txBody>
                    <a:bodyPr/>
                    <a:lstStyle/>
                    <a:p>
                      <a:pPr algn="l" fontAlgn="ctr"/>
                      <a:r>
                        <a:rPr lang="vi-VN" sz="2000" b="1" u="none" strike="noStrike" dirty="0">
                          <a:effectLst/>
                        </a:rPr>
                        <a:t>2. Vốn con người và nghiên cứu và phát triển</a:t>
                      </a:r>
                      <a:endParaRPr lang="vi-VN" sz="2000" b="1" i="0" u="none" strike="noStrike" dirty="0">
                        <a:solidFill>
                          <a:srgbClr val="7030A0"/>
                        </a:solidFill>
                        <a:effectLst/>
                        <a:latin typeface="Roboto Condensed" panose="02000000000000000000" pitchFamily="2" charset="0"/>
                      </a:endParaRPr>
                    </a:p>
                  </a:txBody>
                  <a:tcPr marL="0" marR="0" marT="0" marB="0" anchor="ctr">
                    <a:solidFill>
                      <a:srgbClr val="FFCC00"/>
                    </a:solidFill>
                  </a:tcPr>
                </a:tc>
                <a:tc hMerge="1">
                  <a:txBody>
                    <a:bodyPr/>
                    <a:lstStyle/>
                    <a:p>
                      <a:endParaRPr lang="vi-VN"/>
                    </a:p>
                  </a:txBody>
                  <a:tcPr/>
                </a:tc>
                <a:tc>
                  <a:txBody>
                    <a:bodyPr/>
                    <a:lstStyle/>
                    <a:p>
                      <a:pPr algn="ctr" fontAlgn="ctr"/>
                      <a:r>
                        <a:rPr lang="en-US" sz="2000" b="1" u="none" strike="noStrike" dirty="0">
                          <a:effectLst/>
                        </a:rPr>
                        <a:t>28.99</a:t>
                      </a:r>
                      <a:endParaRPr lang="vi-VN" sz="2000" b="1" i="0" u="none" strike="noStrike" dirty="0">
                        <a:solidFill>
                          <a:srgbClr val="7030A0"/>
                        </a:solidFill>
                        <a:effectLst/>
                        <a:latin typeface="Roboto Condensed" panose="02000000000000000000" pitchFamily="2" charset="0"/>
                      </a:endParaRPr>
                    </a:p>
                  </a:txBody>
                  <a:tcPr marL="0" marR="0" marT="0" marB="0" anchor="ctr">
                    <a:solidFill>
                      <a:srgbClr val="FFCC00"/>
                    </a:solidFill>
                  </a:tcPr>
                </a:tc>
                <a:extLst>
                  <a:ext uri="{0D108BD9-81ED-4DB2-BD59-A6C34878D82A}">
                    <a16:rowId xmlns:a16="http://schemas.microsoft.com/office/drawing/2014/main" val="2695456493"/>
                  </a:ext>
                </a:extLst>
              </a:tr>
              <a:tr h="375909">
                <a:tc>
                  <a:txBody>
                    <a:bodyPr/>
                    <a:lstStyle/>
                    <a:p>
                      <a:pPr algn="l" fontAlgn="ctr"/>
                      <a:r>
                        <a:rPr lang="vi-VN" sz="1600" b="1" i="1" u="none" strike="noStrike" dirty="0">
                          <a:effectLst/>
                        </a:rPr>
                        <a:t>2.1. Giáo dục</a:t>
                      </a: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tc>
                  <a:txBody>
                    <a:bodyPr/>
                    <a:lstStyle/>
                    <a:p>
                      <a:pPr algn="ctr" fontAlgn="ct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tc>
                  <a:txBody>
                    <a:bodyPr/>
                    <a:lstStyle/>
                    <a:p>
                      <a:pPr algn="ctr" fontAlgn="ctr"/>
                      <a:r>
                        <a:rPr lang="en-GB" sz="1600" b="1" i="1" u="none" strike="noStrike" dirty="0">
                          <a:effectLst/>
                        </a:rPr>
                        <a:t>33.24</a:t>
                      </a: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extLst>
                  <a:ext uri="{0D108BD9-81ED-4DB2-BD59-A6C34878D82A}">
                    <a16:rowId xmlns:a16="http://schemas.microsoft.com/office/drawing/2014/main" val="257309794"/>
                  </a:ext>
                </a:extLst>
              </a:tr>
              <a:tr h="375909">
                <a:tc>
                  <a:txBody>
                    <a:bodyPr/>
                    <a:lstStyle/>
                    <a:p>
                      <a:pPr algn="l" fontAlgn="ctr"/>
                      <a:r>
                        <a:rPr lang="vi-VN" sz="1600" u="none" strike="noStrike" dirty="0">
                          <a:effectLst/>
                        </a:rPr>
                        <a:t>2.1.1. Điểm trung bình thi tốt nghiệp THPT (5 môn)</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6.67</a:t>
                      </a: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51.35</a:t>
                      </a:r>
                    </a:p>
                  </a:txBody>
                  <a:tcPr marL="0" marR="0" marT="0" marB="0" anchor="ctr">
                    <a:solidFill>
                      <a:srgbClr val="FFFF66"/>
                    </a:solidFill>
                  </a:tcPr>
                </a:tc>
                <a:extLst>
                  <a:ext uri="{0D108BD9-81ED-4DB2-BD59-A6C34878D82A}">
                    <a16:rowId xmlns:a16="http://schemas.microsoft.com/office/drawing/2014/main" val="1806972714"/>
                  </a:ext>
                </a:extLst>
              </a:tr>
              <a:tr h="375909">
                <a:tc>
                  <a:txBody>
                    <a:bodyPr/>
                    <a:lstStyle/>
                    <a:p>
                      <a:pPr algn="l" fontAlgn="ctr"/>
                      <a:r>
                        <a:rPr lang="vi-VN" sz="1600" u="none" strike="noStrike" dirty="0">
                          <a:effectLst/>
                        </a:rPr>
                        <a:t>2.1.2. Tỉ lệ HSTH tham gia các cuộc thi nghiên cứu KH&amp;KT (%)</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0.33</a:t>
                      </a: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12.13</a:t>
                      </a:r>
                    </a:p>
                  </a:txBody>
                  <a:tcPr marL="0" marR="0" marT="0" marB="0" anchor="ctr">
                    <a:solidFill>
                      <a:srgbClr val="FFFF66"/>
                    </a:solidFill>
                  </a:tcPr>
                </a:tc>
                <a:extLst>
                  <a:ext uri="{0D108BD9-81ED-4DB2-BD59-A6C34878D82A}">
                    <a16:rowId xmlns:a16="http://schemas.microsoft.com/office/drawing/2014/main" val="2030548348"/>
                  </a:ext>
                </a:extLst>
              </a:tr>
              <a:tr h="375909">
                <a:tc>
                  <a:txBody>
                    <a:bodyPr/>
                    <a:lstStyle/>
                    <a:p>
                      <a:pPr algn="l" fontAlgn="ctr"/>
                      <a:r>
                        <a:rPr lang="vi-VN" sz="1600" u="none" strike="noStrike" dirty="0">
                          <a:effectLst/>
                        </a:rPr>
                        <a:t>2.1.3. Chi cho GD&amp;ĐT bình quân 1 người đi học (triệu đồng)</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16.27</a:t>
                      </a:r>
                    </a:p>
                  </a:txBody>
                  <a:tcPr marL="0" marR="0" marT="0" marB="0" anchor="ctr">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Aptos Narrow"/>
                        </a:rPr>
                        <a:t>36.26</a:t>
                      </a:r>
                    </a:p>
                  </a:txBody>
                  <a:tcPr marL="0" marR="0" marT="0" marB="0" anchor="ctr">
                    <a:solidFill>
                      <a:srgbClr val="FFFF66"/>
                    </a:solidFill>
                  </a:tcPr>
                </a:tc>
                <a:extLst>
                  <a:ext uri="{0D108BD9-81ED-4DB2-BD59-A6C34878D82A}">
                    <a16:rowId xmlns:a16="http://schemas.microsoft.com/office/drawing/2014/main" val="3934659497"/>
                  </a:ext>
                </a:extLst>
              </a:tr>
              <a:tr h="375909">
                <a:tc>
                  <a:txBody>
                    <a:bodyPr/>
                    <a:lstStyle/>
                    <a:p>
                      <a:pPr algn="l" fontAlgn="ctr"/>
                      <a:r>
                        <a:rPr lang="vi-VN" sz="1600" b="1" i="1" u="none" strike="noStrike" dirty="0">
                          <a:effectLst/>
                        </a:rPr>
                        <a:t>2.2. Nghiên cứu và phát triển</a:t>
                      </a: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tc>
                  <a:txBody>
                    <a:bodyPr/>
                    <a:lstStyle/>
                    <a:p>
                      <a:pPr algn="ctr" fontAlgn="ct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tc>
                  <a:txBody>
                    <a:bodyPr/>
                    <a:lstStyle/>
                    <a:p>
                      <a:pPr algn="ctr" fontAlgn="ctr"/>
                      <a:r>
                        <a:rPr lang="en-GB" sz="1600" b="1" i="1" u="none" strike="noStrike" dirty="0">
                          <a:effectLst/>
                        </a:rPr>
                        <a:t>24.73</a:t>
                      </a:r>
                      <a:endParaRPr lang="vi-VN" sz="1600" b="1" i="1" u="none" strike="noStrike" dirty="0">
                        <a:solidFill>
                          <a:srgbClr val="000000"/>
                        </a:solidFill>
                        <a:effectLst/>
                        <a:latin typeface="Roboto" panose="02000000000000000000" pitchFamily="2" charset="0"/>
                      </a:endParaRPr>
                    </a:p>
                  </a:txBody>
                  <a:tcPr marL="0" marR="0" marT="0" marB="0" anchor="ctr">
                    <a:solidFill>
                      <a:schemeClr val="accent2"/>
                    </a:solidFill>
                  </a:tcPr>
                </a:tc>
                <a:extLst>
                  <a:ext uri="{0D108BD9-81ED-4DB2-BD59-A6C34878D82A}">
                    <a16:rowId xmlns:a16="http://schemas.microsoft.com/office/drawing/2014/main" val="1678728987"/>
                  </a:ext>
                </a:extLst>
              </a:tr>
              <a:tr h="375909">
                <a:tc>
                  <a:txBody>
                    <a:bodyPr/>
                    <a:lstStyle/>
                    <a:p>
                      <a:pPr algn="l" fontAlgn="ctr"/>
                      <a:r>
                        <a:rPr lang="vi-VN" sz="1600" u="none" strike="noStrike" dirty="0">
                          <a:effectLst/>
                        </a:rPr>
                        <a:t>2.2.1. Nhân lực NC&amp;PT (toàn thời gian)/10,000 dân</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10.06</a:t>
                      </a: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24.99</a:t>
                      </a:r>
                    </a:p>
                  </a:txBody>
                  <a:tcPr marL="0" marR="0" marT="0" marB="0" anchor="ctr">
                    <a:solidFill>
                      <a:srgbClr val="FFFF66"/>
                    </a:solidFill>
                  </a:tcPr>
                </a:tc>
                <a:extLst>
                  <a:ext uri="{0D108BD9-81ED-4DB2-BD59-A6C34878D82A}">
                    <a16:rowId xmlns:a16="http://schemas.microsoft.com/office/drawing/2014/main" val="388836460"/>
                  </a:ext>
                </a:extLst>
              </a:tr>
              <a:tr h="375909">
                <a:tc>
                  <a:txBody>
                    <a:bodyPr/>
                    <a:lstStyle/>
                    <a:p>
                      <a:pPr algn="l" fontAlgn="ctr"/>
                      <a:r>
                        <a:rPr lang="vi-VN" sz="1600" u="none" strike="noStrike" dirty="0">
                          <a:effectLst/>
                        </a:rPr>
                        <a:t>2.2.2. Chi cho khoa học và công nghệ/GRDP (%)</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0.00</a:t>
                      </a: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37.31</a:t>
                      </a:r>
                    </a:p>
                  </a:txBody>
                  <a:tcPr marL="0" marR="0" marT="0" marB="0" anchor="ctr">
                    <a:solidFill>
                      <a:srgbClr val="FFFF66"/>
                    </a:solidFill>
                  </a:tcPr>
                </a:tc>
                <a:extLst>
                  <a:ext uri="{0D108BD9-81ED-4DB2-BD59-A6C34878D82A}">
                    <a16:rowId xmlns:a16="http://schemas.microsoft.com/office/drawing/2014/main" val="1578056806"/>
                  </a:ext>
                </a:extLst>
              </a:tr>
              <a:tr h="375909">
                <a:tc>
                  <a:txBody>
                    <a:bodyPr/>
                    <a:lstStyle/>
                    <a:p>
                      <a:pPr algn="l" fontAlgn="ctr"/>
                      <a:r>
                        <a:rPr lang="it-IT" sz="1600" u="none" strike="noStrike" dirty="0">
                          <a:effectLst/>
                        </a:rPr>
                        <a:t>2.2.3. Chi cho NC&amp;PT/GRDP (%)</a:t>
                      </a:r>
                      <a:endParaRPr lang="it-IT"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0.00</a:t>
                      </a: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17.71</a:t>
                      </a:r>
                    </a:p>
                  </a:txBody>
                  <a:tcPr marL="0" marR="0" marT="0" marB="0" anchor="ctr">
                    <a:solidFill>
                      <a:srgbClr val="FFFF66"/>
                    </a:solidFill>
                  </a:tcPr>
                </a:tc>
                <a:extLst>
                  <a:ext uri="{0D108BD9-81ED-4DB2-BD59-A6C34878D82A}">
                    <a16:rowId xmlns:a16="http://schemas.microsoft.com/office/drawing/2014/main" val="1064045878"/>
                  </a:ext>
                </a:extLst>
              </a:tr>
              <a:tr h="375909">
                <a:tc>
                  <a:txBody>
                    <a:bodyPr/>
                    <a:lstStyle/>
                    <a:p>
                      <a:pPr algn="l" fontAlgn="ctr"/>
                      <a:r>
                        <a:rPr lang="vi-VN" sz="1600" u="none" strike="noStrike" dirty="0">
                          <a:effectLst/>
                        </a:rPr>
                        <a:t>2.2.4. Số tổ chức KH&amp;CN/10,000 dân</a:t>
                      </a:r>
                      <a:endParaRPr lang="vi-VN" sz="1600" b="0" i="0" u="none" strike="noStrike" dirty="0">
                        <a:solidFill>
                          <a:srgbClr val="000000"/>
                        </a:solidFill>
                        <a:effectLst/>
                        <a:latin typeface="Roboto" panose="02000000000000000000" pitchFamily="2" charset="0"/>
                      </a:endParaRPr>
                    </a:p>
                  </a:txBody>
                  <a:tcPr marL="0" marR="0" marT="0" marB="0" anchor="ctr">
                    <a:solidFill>
                      <a:schemeClr val="accent2">
                        <a:lumMod val="20000"/>
                        <a:lumOff val="80000"/>
                      </a:schemeClr>
                    </a:solidFill>
                  </a:tcPr>
                </a:tc>
                <a:tc>
                  <a:txBody>
                    <a:bodyPr/>
                    <a:lstStyle/>
                    <a:p>
                      <a:pPr algn="ctr" fontAlgn="ctr"/>
                      <a:r>
                        <a:rPr lang="en-US" sz="1800" b="0" i="0" u="none" strike="noStrike">
                          <a:solidFill>
                            <a:srgbClr val="000000"/>
                          </a:solidFill>
                          <a:effectLst/>
                          <a:latin typeface="Aptos Narrow"/>
                        </a:rPr>
                        <a:t>0.17</a:t>
                      </a:r>
                    </a:p>
                  </a:txBody>
                  <a:tcPr marL="0" marR="0" marT="0" marB="0" anchor="ctr">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Aptos Narrow"/>
                        </a:rPr>
                        <a:t>18.91</a:t>
                      </a:r>
                    </a:p>
                  </a:txBody>
                  <a:tcPr marL="0" marR="0" marT="0" marB="0" anchor="ctr">
                    <a:solidFill>
                      <a:srgbClr val="FFFF66"/>
                    </a:solidFill>
                  </a:tcPr>
                </a:tc>
                <a:extLst>
                  <a:ext uri="{0D108BD9-81ED-4DB2-BD59-A6C34878D82A}">
                    <a16:rowId xmlns:a16="http://schemas.microsoft.com/office/drawing/2014/main" val="165852612"/>
                  </a:ext>
                </a:extLst>
              </a:tr>
            </a:tbl>
          </a:graphicData>
        </a:graphic>
      </p:graphicFrame>
      <p:sp>
        <p:nvSpPr>
          <p:cNvPr id="3" name="Title 1">
            <a:extLst>
              <a:ext uri="{FF2B5EF4-FFF2-40B4-BE49-F238E27FC236}">
                <a16:creationId xmlns:a16="http://schemas.microsoft.com/office/drawing/2014/main" id="{3893E4EC-F8E4-9480-3F15-93F14103ECE3}"/>
              </a:ext>
            </a:extLst>
          </p:cNvPr>
          <p:cNvSpPr>
            <a:spLocks noGrp="1"/>
          </p:cNvSpPr>
          <p:nvPr>
            <p:ph type="title"/>
          </p:nvPr>
        </p:nvSpPr>
        <p:spPr>
          <a:xfrm>
            <a:off x="604420" y="180807"/>
            <a:ext cx="6815969" cy="598951"/>
          </a:xfrm>
        </p:spPr>
        <p:txBody>
          <a:bodyPr/>
          <a:lstStyle/>
          <a:p>
            <a:r>
              <a:rPr lang="en-US" sz="2000" b="1" dirty="0" err="1">
                <a:solidFill>
                  <a:srgbClr val="0070C0"/>
                </a:solidFill>
                <a:latin typeface="Arial" panose="020B0604020202020204" pitchFamily="34" charset="0"/>
                <a:cs typeface="Arial" panose="020B0604020202020204" pitchFamily="34" charset="0"/>
              </a:rPr>
              <a:t>Ví</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dụ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tính</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của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Nhóm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chỉ</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Trụ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cột</a:t>
            </a:r>
            <a:endParaRPr lang="en-GB" sz="2000" b="1" cap="all" dirty="0">
              <a:solidFill>
                <a:schemeClr val="accent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5747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13</a:t>
            </a:fld>
            <a:endParaRPr lang="en"/>
          </a:p>
        </p:txBody>
      </p:sp>
      <p:sp>
        <p:nvSpPr>
          <p:cNvPr id="4" name="Title 1"/>
          <p:cNvSpPr>
            <a:spLocks noGrp="1"/>
          </p:cNvSpPr>
          <p:nvPr>
            <p:ph type="title"/>
          </p:nvPr>
        </p:nvSpPr>
        <p:spPr>
          <a:xfrm>
            <a:off x="511284" y="0"/>
            <a:ext cx="7294296" cy="983761"/>
          </a:xfrm>
        </p:spPr>
        <p:txBody>
          <a:bodyPr/>
          <a:lstStyle/>
          <a:p>
            <a:r>
              <a:rPr lang="en-US" sz="2000" b="1" dirty="0" err="1">
                <a:solidFill>
                  <a:srgbClr val="0070C0"/>
                </a:solidFill>
                <a:latin typeface="Arial" panose="020B0604020202020204" pitchFamily="34" charset="0"/>
                <a:cs typeface="Arial" panose="020B0604020202020204" pitchFamily="34" charset="0"/>
              </a:rPr>
              <a:t>Ví</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dụ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tính</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của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Nhóm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chỉ</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Trụ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cột</a:t>
            </a:r>
            <a:r>
              <a:rPr lang="en-US" sz="2000" b="1" dirty="0">
                <a:solidFill>
                  <a:srgbClr val="0070C0"/>
                </a:solidFill>
                <a:latin typeface="Arial" panose="020B0604020202020204" pitchFamily="34" charset="0"/>
                <a:cs typeface="Arial" panose="020B0604020202020204" pitchFamily="34" charset="0"/>
              </a:rPr>
              <a:t>, </a:t>
            </a:r>
            <a:br>
              <a:rPr lang="en-US" sz="2000" b="1" dirty="0">
                <a:solidFill>
                  <a:srgbClr val="0070C0"/>
                </a:solidFill>
                <a:latin typeface="Arial" panose="020B0604020202020204" pitchFamily="34" charset="0"/>
                <a:cs typeface="Arial" panose="020B0604020202020204" pitchFamily="34" charset="0"/>
              </a:rPr>
            </a:b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vào</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ra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tổng</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hợp</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cuối</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cùng</a:t>
            </a:r>
            <a:endParaRPr lang="en-GB" sz="20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511284" y="886292"/>
            <a:ext cx="8509874" cy="3803795"/>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Aft>
                <a:spcPts val="600"/>
              </a:spcAft>
              <a:buFont typeface="Wingdings" panose="05000000000000000000" pitchFamily="2" charset="2"/>
              <a:buChar char="ü"/>
            </a:pPr>
            <a:r>
              <a:rPr lang="en-US" sz="1800" dirty="0" err="1">
                <a:solidFill>
                  <a:srgbClr val="0070C0"/>
                </a:solidFill>
                <a:effectLst/>
                <a:latin typeface="+mn-lt"/>
                <a:ea typeface="Times New Roman" panose="02020603050405020304" pitchFamily="18" charset="0"/>
              </a:rPr>
              <a:t>Ví</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dụ</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Quảng</a:t>
            </a:r>
            <a:r>
              <a:rPr lang="en-US" sz="1800" dirty="0">
                <a:solidFill>
                  <a:srgbClr val="0070C0"/>
                </a:solidFill>
                <a:effectLst/>
                <a:latin typeface="+mn-lt"/>
                <a:ea typeface="Times New Roman" panose="02020603050405020304" pitchFamily="18" charset="0"/>
              </a:rPr>
              <a:t> Bình</a:t>
            </a:r>
          </a:p>
          <a:p>
            <a:pPr marL="0" indent="0">
              <a:lnSpc>
                <a:spcPct val="110000"/>
              </a:lnSpc>
              <a:spcAft>
                <a:spcPts val="1200"/>
              </a:spcAft>
              <a:buNone/>
            </a:pPr>
            <a:r>
              <a:rPr lang="en-US" sz="1800" dirty="0">
                <a:solidFill>
                  <a:srgbClr val="0070C0"/>
                </a:solidFill>
                <a:effectLst/>
                <a:latin typeface="+mn-lt"/>
                <a:ea typeface="Times New Roman" panose="02020603050405020304" pitchFamily="18" charset="0"/>
                <a:sym typeface="Wingdings" panose="05000000000000000000" pitchFamily="2" charset="2"/>
              </a:rPr>
              <a:t></a:t>
            </a:r>
            <a:r>
              <a:rPr lang="en-US" dirty="0">
                <a:solidFill>
                  <a:srgbClr val="0070C0"/>
                </a:solidFill>
                <a:latin typeface="+mn-lt"/>
                <a:ea typeface="Times New Roman" panose="02020603050405020304" pitchFamily="18" charset="0"/>
                <a:sym typeface="Wingdings" panose="05000000000000000000" pitchFamily="2" charset="2"/>
              </a:rPr>
              <a:t>Đ</a:t>
            </a:r>
            <a:r>
              <a:rPr lang="vi-VN" sz="1800" dirty="0">
                <a:solidFill>
                  <a:srgbClr val="0070C0"/>
                </a:solidFill>
                <a:effectLst/>
                <a:latin typeface="+mn-lt"/>
                <a:ea typeface="Times New Roman" panose="02020603050405020304" pitchFamily="18" charset="0"/>
              </a:rPr>
              <a:t>iểm số của </a:t>
            </a:r>
            <a:r>
              <a:rPr lang="en-US" b="1" dirty="0" err="1">
                <a:solidFill>
                  <a:srgbClr val="0070C0"/>
                </a:solidFill>
                <a:latin typeface="+mn-lt"/>
                <a:ea typeface="Times New Roman" panose="02020603050405020304" pitchFamily="18" charset="0"/>
              </a:rPr>
              <a:t>Đầu</a:t>
            </a:r>
            <a:r>
              <a:rPr lang="en-US" b="1" dirty="0">
                <a:solidFill>
                  <a:srgbClr val="0070C0"/>
                </a:solidFill>
                <a:latin typeface="+mn-lt"/>
                <a:ea typeface="Times New Roman" panose="02020603050405020304" pitchFamily="18" charset="0"/>
              </a:rPr>
              <a:t> </a:t>
            </a:r>
            <a:r>
              <a:rPr lang="en-US" b="1" dirty="0" err="1">
                <a:solidFill>
                  <a:srgbClr val="0070C0"/>
                </a:solidFill>
                <a:latin typeface="+mn-lt"/>
                <a:ea typeface="Times New Roman" panose="02020603050405020304" pitchFamily="18" charset="0"/>
              </a:rPr>
              <a:t>vào</a:t>
            </a:r>
            <a:r>
              <a:rPr lang="en-US" b="1" dirty="0">
                <a:solidFill>
                  <a:srgbClr val="0070C0"/>
                </a:solidFill>
                <a:latin typeface="+mn-lt"/>
                <a:ea typeface="Times New Roman" panose="02020603050405020304" pitchFamily="18" charset="0"/>
              </a:rPr>
              <a:t> ĐMST </a:t>
            </a:r>
            <a:r>
              <a:rPr lang="en-US" sz="1800" dirty="0">
                <a:solidFill>
                  <a:srgbClr val="0070C0"/>
                </a:solidFill>
                <a:effectLst/>
                <a:latin typeface="+mn-lt"/>
                <a:ea typeface="Times New Roman" panose="02020603050405020304" pitchFamily="18" charset="0"/>
              </a:rPr>
              <a:t>= Trung </a:t>
            </a:r>
            <a:r>
              <a:rPr lang="en-US" sz="1800" dirty="0" err="1">
                <a:solidFill>
                  <a:srgbClr val="0070C0"/>
                </a:solidFill>
                <a:effectLst/>
                <a:latin typeface="+mn-lt"/>
                <a:ea typeface="Times New Roman" panose="02020603050405020304" pitchFamily="18" charset="0"/>
              </a:rPr>
              <a:t>bình</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cộng</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điểm</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số</a:t>
            </a:r>
            <a:r>
              <a:rPr lang="en-US" sz="1800" dirty="0">
                <a:solidFill>
                  <a:srgbClr val="0070C0"/>
                </a:solidFill>
                <a:effectLst/>
                <a:latin typeface="+mn-lt"/>
                <a:ea typeface="Times New Roman" panose="02020603050405020304" pitchFamily="18" charset="0"/>
              </a:rPr>
              <a:t> </a:t>
            </a:r>
            <a:r>
              <a:rPr lang="en-US" sz="1800" dirty="0" err="1">
                <a:solidFill>
                  <a:srgbClr val="0070C0"/>
                </a:solidFill>
                <a:effectLst/>
                <a:latin typeface="+mn-lt"/>
                <a:ea typeface="Times New Roman" panose="02020603050405020304" pitchFamily="18" charset="0"/>
              </a:rPr>
              <a:t>của</a:t>
            </a:r>
            <a:r>
              <a:rPr lang="en-US" sz="1800" dirty="0">
                <a:solidFill>
                  <a:srgbClr val="0070C0"/>
                </a:solidFill>
                <a:effectLst/>
                <a:latin typeface="+mn-lt"/>
                <a:ea typeface="Times New Roman" panose="02020603050405020304" pitchFamily="18" charset="0"/>
              </a:rPr>
              <a:t> </a:t>
            </a:r>
          </a:p>
          <a:p>
            <a:pPr marL="457200" lvl="1" indent="0">
              <a:lnSpc>
                <a:spcPct val="110000"/>
              </a:lnSpc>
              <a:spcAft>
                <a:spcPts val="600"/>
              </a:spcAft>
              <a:buNone/>
            </a:pPr>
            <a:r>
              <a:rPr lang="en-US" dirty="0" err="1">
                <a:solidFill>
                  <a:srgbClr val="0070C0"/>
                </a:solidFill>
                <a:effectLst/>
                <a:latin typeface="+mn-lt"/>
                <a:ea typeface="Times New Roman" panose="02020603050405020304" pitchFamily="18" charset="0"/>
              </a:rPr>
              <a:t>Trụ</a:t>
            </a:r>
            <a:r>
              <a:rPr lang="en-US" dirty="0">
                <a:solidFill>
                  <a:srgbClr val="0070C0"/>
                </a:solidFill>
                <a:effectLst/>
                <a:latin typeface="+mn-lt"/>
                <a:ea typeface="Times New Roman" panose="02020603050405020304" pitchFamily="18" charset="0"/>
              </a:rPr>
              <a:t> </a:t>
            </a:r>
            <a:r>
              <a:rPr lang="en-US" dirty="0" err="1">
                <a:solidFill>
                  <a:srgbClr val="0070C0"/>
                </a:solidFill>
                <a:effectLst/>
                <a:latin typeface="+mn-lt"/>
                <a:ea typeface="Times New Roman" panose="02020603050405020304" pitchFamily="18" charset="0"/>
              </a:rPr>
              <a:t>cột</a:t>
            </a:r>
            <a:r>
              <a:rPr lang="en-US" dirty="0">
                <a:solidFill>
                  <a:srgbClr val="0070C0"/>
                </a:solidFill>
                <a:effectLst/>
                <a:latin typeface="+mn-lt"/>
                <a:ea typeface="Times New Roman" panose="02020603050405020304" pitchFamily="18" charset="0"/>
              </a:rPr>
              <a:t> 1 = </a:t>
            </a:r>
            <a:r>
              <a:rPr lang="en-US" dirty="0">
                <a:solidFill>
                  <a:srgbClr val="0070C0"/>
                </a:solidFill>
                <a:latin typeface="+mn-lt"/>
                <a:ea typeface="Times New Roman" panose="02020603050405020304" pitchFamily="18" charset="0"/>
                <a:cs typeface="Times New Roman" panose="02020603050405020304" pitchFamily="18" charset="0"/>
              </a:rPr>
              <a:t>53.73</a:t>
            </a:r>
            <a:r>
              <a:rPr lang="en-US" dirty="0">
                <a:solidFill>
                  <a:srgbClr val="0070C0"/>
                </a:solidFill>
                <a:effectLst/>
                <a:latin typeface="+mn-lt"/>
                <a:ea typeface="Times New Roman" panose="02020603050405020304" pitchFamily="18" charset="0"/>
              </a:rPr>
              <a:t> </a:t>
            </a:r>
            <a:r>
              <a:rPr lang="en-US" dirty="0" err="1">
                <a:solidFill>
                  <a:srgbClr val="0070C0"/>
                </a:solidFill>
                <a:effectLst/>
                <a:latin typeface="+mn-lt"/>
                <a:ea typeface="Times New Roman" panose="02020603050405020304" pitchFamily="18" charset="0"/>
              </a:rPr>
              <a:t>điểm</a:t>
            </a:r>
            <a:endParaRPr lang="en-US" dirty="0">
              <a:solidFill>
                <a:srgbClr val="0070C0"/>
              </a:solidFill>
              <a:effectLst/>
              <a:latin typeface="+mn-lt"/>
              <a:ea typeface="Times New Roman" panose="02020603050405020304" pitchFamily="18" charset="0"/>
            </a:endParaRPr>
          </a:p>
          <a:p>
            <a:pPr marL="457200" lvl="1" indent="0">
              <a:lnSpc>
                <a:spcPct val="110000"/>
              </a:lnSpc>
              <a:spcAft>
                <a:spcPts val="600"/>
              </a:spcAft>
              <a:buNone/>
            </a:pPr>
            <a:r>
              <a:rPr lang="en-US" dirty="0" err="1">
                <a:solidFill>
                  <a:srgbClr val="0070C0"/>
                </a:solidFill>
                <a:latin typeface="+mn-lt"/>
                <a:ea typeface="Times New Roman" panose="02020603050405020304" pitchFamily="18" charset="0"/>
              </a:rPr>
              <a:t>Trụ</a:t>
            </a:r>
            <a:r>
              <a:rPr lang="en-US" dirty="0">
                <a:solidFill>
                  <a:srgbClr val="0070C0"/>
                </a:solidFill>
                <a:latin typeface="+mn-lt"/>
                <a:ea typeface="Times New Roman" panose="02020603050405020304" pitchFamily="18" charset="0"/>
              </a:rPr>
              <a:t> </a:t>
            </a:r>
            <a:r>
              <a:rPr lang="en-US" dirty="0" err="1">
                <a:solidFill>
                  <a:srgbClr val="0070C0"/>
                </a:solidFill>
                <a:latin typeface="+mn-lt"/>
                <a:ea typeface="Times New Roman" panose="02020603050405020304" pitchFamily="18" charset="0"/>
              </a:rPr>
              <a:t>cột</a:t>
            </a:r>
            <a:r>
              <a:rPr lang="en-US" dirty="0">
                <a:solidFill>
                  <a:srgbClr val="0070C0"/>
                </a:solidFill>
                <a:latin typeface="+mn-lt"/>
                <a:ea typeface="Times New Roman" panose="02020603050405020304" pitchFamily="18" charset="0"/>
              </a:rPr>
              <a:t> 2 </a:t>
            </a:r>
            <a:r>
              <a:rPr lang="en-US" dirty="0">
                <a:solidFill>
                  <a:srgbClr val="0070C0"/>
                </a:solidFill>
                <a:effectLst/>
                <a:latin typeface="+mn-lt"/>
                <a:ea typeface="Times New Roman" panose="02020603050405020304" pitchFamily="18" charset="0"/>
              </a:rPr>
              <a:t>= 28.99 </a:t>
            </a:r>
            <a:r>
              <a:rPr lang="en-US" dirty="0" err="1">
                <a:solidFill>
                  <a:srgbClr val="0070C0"/>
                </a:solidFill>
                <a:effectLst/>
                <a:latin typeface="+mn-lt"/>
                <a:ea typeface="Times New Roman" panose="02020603050405020304" pitchFamily="18" charset="0"/>
              </a:rPr>
              <a:t>điểm</a:t>
            </a:r>
            <a:endParaRPr lang="en-US" dirty="0">
              <a:solidFill>
                <a:srgbClr val="0070C0"/>
              </a:solidFill>
              <a:effectLst/>
              <a:latin typeface="+mn-lt"/>
              <a:ea typeface="Times New Roman" panose="02020603050405020304" pitchFamily="18" charset="0"/>
            </a:endParaRPr>
          </a:p>
          <a:p>
            <a:pPr marL="457200" lvl="1" indent="0">
              <a:lnSpc>
                <a:spcPct val="110000"/>
              </a:lnSpc>
              <a:spcAft>
                <a:spcPts val="600"/>
              </a:spcAft>
              <a:buNone/>
            </a:pPr>
            <a:r>
              <a:rPr lang="en-US" dirty="0" err="1">
                <a:solidFill>
                  <a:srgbClr val="0070C0"/>
                </a:solidFill>
                <a:latin typeface="+mn-lt"/>
                <a:ea typeface="Times New Roman" panose="02020603050405020304" pitchFamily="18" charset="0"/>
              </a:rPr>
              <a:t>Trụ</a:t>
            </a:r>
            <a:r>
              <a:rPr lang="en-US" dirty="0">
                <a:solidFill>
                  <a:srgbClr val="0070C0"/>
                </a:solidFill>
                <a:latin typeface="+mn-lt"/>
                <a:ea typeface="Times New Roman" panose="02020603050405020304" pitchFamily="18" charset="0"/>
              </a:rPr>
              <a:t> </a:t>
            </a:r>
            <a:r>
              <a:rPr lang="en-US" dirty="0" err="1">
                <a:solidFill>
                  <a:srgbClr val="0070C0"/>
                </a:solidFill>
                <a:latin typeface="+mn-lt"/>
                <a:ea typeface="Times New Roman" panose="02020603050405020304" pitchFamily="18" charset="0"/>
              </a:rPr>
              <a:t>cột</a:t>
            </a:r>
            <a:r>
              <a:rPr lang="en-US" dirty="0">
                <a:solidFill>
                  <a:srgbClr val="0070C0"/>
                </a:solidFill>
                <a:latin typeface="+mn-lt"/>
                <a:ea typeface="Times New Roman" panose="02020603050405020304" pitchFamily="18" charset="0"/>
              </a:rPr>
              <a:t> 3 </a:t>
            </a:r>
            <a:r>
              <a:rPr lang="en-US" dirty="0">
                <a:solidFill>
                  <a:srgbClr val="0070C0"/>
                </a:solidFill>
                <a:effectLst/>
                <a:latin typeface="+mn-lt"/>
                <a:ea typeface="Times New Roman" panose="02020603050405020304" pitchFamily="18" charset="0"/>
              </a:rPr>
              <a:t>= 34.95 </a:t>
            </a:r>
            <a:r>
              <a:rPr lang="en-US" dirty="0" err="1">
                <a:solidFill>
                  <a:srgbClr val="0070C0"/>
                </a:solidFill>
                <a:effectLst/>
                <a:latin typeface="+mn-lt"/>
                <a:ea typeface="Times New Roman" panose="02020603050405020304" pitchFamily="18" charset="0"/>
              </a:rPr>
              <a:t>điểm</a:t>
            </a:r>
            <a:endParaRPr lang="en-US" dirty="0">
              <a:solidFill>
                <a:srgbClr val="0070C0"/>
              </a:solidFill>
              <a:effectLst/>
              <a:latin typeface="+mn-lt"/>
              <a:ea typeface="Times New Roman" panose="02020603050405020304" pitchFamily="18" charset="0"/>
            </a:endParaRPr>
          </a:p>
          <a:p>
            <a:pPr marL="457200" lvl="1" indent="0">
              <a:lnSpc>
                <a:spcPct val="110000"/>
              </a:lnSpc>
              <a:spcAft>
                <a:spcPts val="600"/>
              </a:spcAft>
              <a:buNone/>
            </a:pPr>
            <a:r>
              <a:rPr lang="en-US" dirty="0" err="1">
                <a:solidFill>
                  <a:srgbClr val="0070C0"/>
                </a:solidFill>
                <a:latin typeface="+mn-lt"/>
                <a:ea typeface="Times New Roman" panose="02020603050405020304" pitchFamily="18" charset="0"/>
              </a:rPr>
              <a:t>Trụ</a:t>
            </a:r>
            <a:r>
              <a:rPr lang="en-US" dirty="0">
                <a:solidFill>
                  <a:srgbClr val="0070C0"/>
                </a:solidFill>
                <a:latin typeface="+mn-lt"/>
                <a:ea typeface="Times New Roman" panose="02020603050405020304" pitchFamily="18" charset="0"/>
              </a:rPr>
              <a:t> </a:t>
            </a:r>
            <a:r>
              <a:rPr lang="en-US" dirty="0" err="1">
                <a:solidFill>
                  <a:srgbClr val="0070C0"/>
                </a:solidFill>
                <a:latin typeface="+mn-lt"/>
                <a:ea typeface="Times New Roman" panose="02020603050405020304" pitchFamily="18" charset="0"/>
              </a:rPr>
              <a:t>cột</a:t>
            </a:r>
            <a:r>
              <a:rPr lang="en-US" dirty="0">
                <a:solidFill>
                  <a:srgbClr val="0070C0"/>
                </a:solidFill>
                <a:latin typeface="+mn-lt"/>
                <a:ea typeface="Times New Roman" panose="02020603050405020304" pitchFamily="18" charset="0"/>
              </a:rPr>
              <a:t> 4 </a:t>
            </a:r>
            <a:r>
              <a:rPr lang="en-US" dirty="0">
                <a:solidFill>
                  <a:srgbClr val="0070C0"/>
                </a:solidFill>
                <a:effectLst/>
                <a:latin typeface="+mn-lt"/>
                <a:ea typeface="Times New Roman" panose="02020603050405020304" pitchFamily="18" charset="0"/>
              </a:rPr>
              <a:t>= 35.09 </a:t>
            </a:r>
            <a:r>
              <a:rPr lang="en-US" dirty="0" err="1">
                <a:solidFill>
                  <a:srgbClr val="0070C0"/>
                </a:solidFill>
                <a:effectLst/>
                <a:latin typeface="+mn-lt"/>
                <a:ea typeface="Times New Roman" panose="02020603050405020304" pitchFamily="18" charset="0"/>
              </a:rPr>
              <a:t>điểm</a:t>
            </a:r>
            <a:endParaRPr lang="en-US" dirty="0">
              <a:solidFill>
                <a:srgbClr val="0070C0"/>
              </a:solidFill>
              <a:effectLst/>
              <a:latin typeface="+mn-lt"/>
              <a:ea typeface="Times New Roman" panose="02020603050405020304" pitchFamily="18" charset="0"/>
            </a:endParaRPr>
          </a:p>
          <a:p>
            <a:pPr marL="457200" lvl="1" indent="0">
              <a:lnSpc>
                <a:spcPct val="110000"/>
              </a:lnSpc>
              <a:spcAft>
                <a:spcPts val="600"/>
              </a:spcAft>
              <a:buNone/>
            </a:pPr>
            <a:r>
              <a:rPr lang="en-US" dirty="0" err="1">
                <a:solidFill>
                  <a:srgbClr val="0070C0"/>
                </a:solidFill>
                <a:latin typeface="+mn-lt"/>
                <a:ea typeface="Times New Roman" panose="02020603050405020304" pitchFamily="18" charset="0"/>
              </a:rPr>
              <a:t>Trụ</a:t>
            </a:r>
            <a:r>
              <a:rPr lang="en-US" dirty="0">
                <a:solidFill>
                  <a:srgbClr val="0070C0"/>
                </a:solidFill>
                <a:latin typeface="+mn-lt"/>
                <a:ea typeface="Times New Roman" panose="02020603050405020304" pitchFamily="18" charset="0"/>
              </a:rPr>
              <a:t> </a:t>
            </a:r>
            <a:r>
              <a:rPr lang="en-US" dirty="0" err="1">
                <a:solidFill>
                  <a:srgbClr val="0070C0"/>
                </a:solidFill>
                <a:latin typeface="+mn-lt"/>
                <a:ea typeface="Times New Roman" panose="02020603050405020304" pitchFamily="18" charset="0"/>
              </a:rPr>
              <a:t>cột</a:t>
            </a:r>
            <a:r>
              <a:rPr lang="en-US" dirty="0">
                <a:solidFill>
                  <a:srgbClr val="0070C0"/>
                </a:solidFill>
                <a:latin typeface="+mn-lt"/>
                <a:ea typeface="Times New Roman" panose="02020603050405020304" pitchFamily="18" charset="0"/>
              </a:rPr>
              <a:t> 5 </a:t>
            </a:r>
            <a:r>
              <a:rPr lang="en-US" dirty="0">
                <a:solidFill>
                  <a:srgbClr val="0070C0"/>
                </a:solidFill>
                <a:effectLst/>
                <a:latin typeface="+mn-lt"/>
                <a:ea typeface="Times New Roman" panose="02020603050405020304" pitchFamily="18" charset="0"/>
              </a:rPr>
              <a:t>= 23.49 </a:t>
            </a:r>
            <a:r>
              <a:rPr lang="en-US" dirty="0" err="1">
                <a:solidFill>
                  <a:srgbClr val="0070C0"/>
                </a:solidFill>
                <a:effectLst/>
                <a:latin typeface="+mn-lt"/>
                <a:ea typeface="Times New Roman" panose="02020603050405020304" pitchFamily="18" charset="0"/>
              </a:rPr>
              <a:t>điểm</a:t>
            </a:r>
            <a:endParaRPr lang="en-US" dirty="0">
              <a:solidFill>
                <a:srgbClr val="0070C0"/>
              </a:solidFill>
              <a:latin typeface="+mn-lt"/>
              <a:ea typeface="Times New Roman" panose="02020603050405020304" pitchFamily="18" charset="0"/>
            </a:endParaRPr>
          </a:p>
        </p:txBody>
      </p:sp>
      <p:sp>
        <p:nvSpPr>
          <p:cNvPr id="3" name="Double Brace 2">
            <a:extLst>
              <a:ext uri="{FF2B5EF4-FFF2-40B4-BE49-F238E27FC236}">
                <a16:creationId xmlns:a16="http://schemas.microsoft.com/office/drawing/2014/main" id="{0A4CEBCA-A968-417D-892F-F9BFAC3EF00D}"/>
              </a:ext>
            </a:extLst>
          </p:cNvPr>
          <p:cNvSpPr/>
          <p:nvPr/>
        </p:nvSpPr>
        <p:spPr>
          <a:xfrm>
            <a:off x="582451" y="1909908"/>
            <a:ext cx="3582853" cy="1913844"/>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vi-VN"/>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FACB79-9393-48FB-ABD2-307A2373C004}"/>
                  </a:ext>
                </a:extLst>
              </p:cNvPr>
              <p:cNvSpPr txBox="1"/>
              <p:nvPr/>
            </p:nvSpPr>
            <p:spPr>
              <a:xfrm>
                <a:off x="3997552" y="2216132"/>
                <a:ext cx="4716272" cy="17922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rgbClr val="C00000"/>
                              </a:solidFill>
                              <a:latin typeface="Cambria Math" panose="02040503050406030204" pitchFamily="18" charset="0"/>
                            </a:rPr>
                          </m:ctrlPr>
                        </m:fPr>
                        <m:num>
                          <m:r>
                            <m:rPr>
                              <m:nor/>
                            </m:rPr>
                            <a:rPr lang="vi-VN" sz="2000" b="0" smtClean="0">
                              <a:solidFill>
                                <a:srgbClr val="C00000"/>
                              </a:solidFill>
                              <a:latin typeface="+mn-lt"/>
                              <a:ea typeface="Times New Roman" panose="02020603050405020304" pitchFamily="18" charset="0"/>
                            </a:rPr>
                            <m:t>(</m:t>
                          </m:r>
                          <m:r>
                            <m:rPr>
                              <m:nor/>
                            </m:rPr>
                            <a:rPr lang="en-US" sz="2000" b="1" i="0" dirty="0" smtClean="0">
                              <a:solidFill>
                                <a:srgbClr val="C00000"/>
                              </a:solidFill>
                              <a:ea typeface="Times New Roman" panose="02020603050405020304" pitchFamily="18" charset="0"/>
                              <a:cs typeface="Times New Roman" panose="02020603050405020304" pitchFamily="18" charset="0"/>
                            </a:rPr>
                            <m:t>53.73</m:t>
                          </m:r>
                          <m:r>
                            <m:rPr>
                              <m:nor/>
                            </m:rPr>
                            <a:rPr lang="en-US" sz="2000" b="1" dirty="0">
                              <a:solidFill>
                                <a:srgbClr val="C00000"/>
                              </a:solidFill>
                              <a:latin typeface="+mn-lt"/>
                              <a:ea typeface="Times New Roman" panose="02020603050405020304" pitchFamily="18" charset="0"/>
                            </a:rPr>
                            <m:t>+</m:t>
                          </m:r>
                          <m:r>
                            <m:rPr>
                              <m:nor/>
                            </m:rPr>
                            <a:rPr lang="en-US" sz="2000" b="1" i="0" dirty="0" smtClean="0">
                              <a:solidFill>
                                <a:srgbClr val="C00000"/>
                              </a:solidFill>
                              <a:latin typeface="+mn-lt"/>
                              <a:ea typeface="Times New Roman" panose="02020603050405020304" pitchFamily="18" charset="0"/>
                            </a:rPr>
                            <m:t> </m:t>
                          </m:r>
                          <m:r>
                            <m:rPr>
                              <m:nor/>
                            </m:rPr>
                            <a:rPr lang="en-US" sz="2000" b="1" i="0" dirty="0" smtClean="0">
                              <a:solidFill>
                                <a:srgbClr val="C00000"/>
                              </a:solidFill>
                              <a:ea typeface="Times New Roman" panose="02020603050405020304" pitchFamily="18" charset="0"/>
                            </a:rPr>
                            <m:t>28.99 </m:t>
                          </m:r>
                          <m:r>
                            <m:rPr>
                              <m:nor/>
                            </m:rPr>
                            <a:rPr lang="en-US" sz="2000" b="1" dirty="0">
                              <a:solidFill>
                                <a:srgbClr val="C00000"/>
                              </a:solidFill>
                              <a:latin typeface="+mn-lt"/>
                              <a:ea typeface="Times New Roman" panose="02020603050405020304" pitchFamily="18" charset="0"/>
                            </a:rPr>
                            <m:t>+</m:t>
                          </m:r>
                          <m:r>
                            <m:rPr>
                              <m:nor/>
                            </m:rPr>
                            <a:rPr lang="en-US" sz="2000" b="1" i="0" dirty="0" smtClean="0">
                              <a:solidFill>
                                <a:srgbClr val="C00000"/>
                              </a:solidFill>
                              <a:latin typeface="+mn-lt"/>
                              <a:ea typeface="Times New Roman" panose="02020603050405020304" pitchFamily="18" charset="0"/>
                            </a:rPr>
                            <m:t> </m:t>
                          </m:r>
                          <m:r>
                            <m:rPr>
                              <m:nor/>
                            </m:rPr>
                            <a:rPr lang="en-US" sz="2000" b="1" i="0" dirty="0" smtClean="0">
                              <a:solidFill>
                                <a:srgbClr val="C00000"/>
                              </a:solidFill>
                              <a:ea typeface="Times New Roman" panose="02020603050405020304" pitchFamily="18" charset="0"/>
                            </a:rPr>
                            <m:t>34.95 </m:t>
                          </m:r>
                          <m:r>
                            <m:rPr>
                              <m:nor/>
                            </m:rPr>
                            <a:rPr lang="en-US" sz="2000" b="1" dirty="0">
                              <a:solidFill>
                                <a:srgbClr val="C00000"/>
                              </a:solidFill>
                              <a:latin typeface="+mn-lt"/>
                              <a:ea typeface="Times New Roman" panose="02020603050405020304" pitchFamily="18" charset="0"/>
                            </a:rPr>
                            <m:t>+</m:t>
                          </m:r>
                          <m:r>
                            <m:rPr>
                              <m:nor/>
                            </m:rPr>
                            <a:rPr lang="en-US" sz="2000" b="1" i="0" dirty="0" smtClean="0">
                              <a:solidFill>
                                <a:srgbClr val="C00000"/>
                              </a:solidFill>
                              <a:latin typeface="+mn-lt"/>
                              <a:ea typeface="Times New Roman" panose="02020603050405020304" pitchFamily="18" charset="0"/>
                            </a:rPr>
                            <m:t> </m:t>
                          </m:r>
                          <m:r>
                            <m:rPr>
                              <m:nor/>
                            </m:rPr>
                            <a:rPr lang="en-US" sz="2000" b="1" i="0" dirty="0" smtClean="0">
                              <a:solidFill>
                                <a:srgbClr val="C00000"/>
                              </a:solidFill>
                              <a:ea typeface="Times New Roman" panose="02020603050405020304" pitchFamily="18" charset="0"/>
                            </a:rPr>
                            <m:t>35.09 </m:t>
                          </m:r>
                          <m:r>
                            <m:rPr>
                              <m:nor/>
                            </m:rPr>
                            <a:rPr lang="en-US" sz="2000" b="1" dirty="0">
                              <a:solidFill>
                                <a:srgbClr val="C00000"/>
                              </a:solidFill>
                              <a:latin typeface="+mn-lt"/>
                              <a:ea typeface="Times New Roman" panose="02020603050405020304" pitchFamily="18" charset="0"/>
                            </a:rPr>
                            <m:t>+</m:t>
                          </m:r>
                          <m:r>
                            <m:rPr>
                              <m:nor/>
                            </m:rPr>
                            <a:rPr lang="en-US" sz="2000" b="1" i="0" dirty="0" smtClean="0">
                              <a:solidFill>
                                <a:srgbClr val="C00000"/>
                              </a:solidFill>
                              <a:latin typeface="+mn-lt"/>
                              <a:ea typeface="Times New Roman" panose="02020603050405020304" pitchFamily="18" charset="0"/>
                            </a:rPr>
                            <m:t> </m:t>
                          </m:r>
                          <m:r>
                            <m:rPr>
                              <m:nor/>
                            </m:rPr>
                            <a:rPr lang="en-US" sz="2000" b="1" i="0" dirty="0" smtClean="0">
                              <a:solidFill>
                                <a:srgbClr val="C00000"/>
                              </a:solidFill>
                              <a:ea typeface="Times New Roman" panose="02020603050405020304" pitchFamily="18" charset="0"/>
                            </a:rPr>
                            <m:t>23.49</m:t>
                          </m:r>
                          <m:r>
                            <m:rPr>
                              <m:nor/>
                            </m:rPr>
                            <a:rPr lang="vi-VN" sz="2000" b="0" smtClean="0">
                              <a:solidFill>
                                <a:srgbClr val="C00000"/>
                              </a:solidFill>
                              <a:latin typeface="+mn-lt"/>
                              <a:ea typeface="Times New Roman" panose="02020603050405020304" pitchFamily="18" charset="0"/>
                            </a:rPr>
                            <m:t>)</m:t>
                          </m:r>
                        </m:num>
                        <m:den>
                          <m:r>
                            <a:rPr lang="vi-VN" sz="2000" b="1" i="0" smtClean="0">
                              <a:solidFill>
                                <a:srgbClr val="C00000"/>
                              </a:solidFill>
                              <a:latin typeface="Cambria Math" panose="02040503050406030204" pitchFamily="18" charset="0"/>
                            </a:rPr>
                            <m:t>𝟓</m:t>
                          </m:r>
                        </m:den>
                      </m:f>
                    </m:oMath>
                  </m:oMathPara>
                </a14:m>
                <a:endParaRPr lang="en-US" sz="2000" b="1" dirty="0">
                  <a:solidFill>
                    <a:srgbClr val="C00000"/>
                  </a:solidFill>
                  <a:latin typeface="+mn-lt"/>
                  <a:ea typeface="Times New Roman" panose="02020603050405020304" pitchFamily="18" charset="0"/>
                </a:endParaRPr>
              </a:p>
              <a:p>
                <a:endParaRPr lang="en-US" sz="2000" b="1" dirty="0">
                  <a:solidFill>
                    <a:srgbClr val="C00000"/>
                  </a:solidFill>
                  <a:latin typeface="+mn-lt"/>
                  <a:ea typeface="Times New Roman" panose="02020603050405020304" pitchFamily="18" charset="0"/>
                </a:endParaRPr>
              </a:p>
              <a:p>
                <a:pPr algn="ctr"/>
                <a:r>
                  <a:rPr lang="en-US" sz="2400" b="1" dirty="0">
                    <a:solidFill>
                      <a:srgbClr val="C00000"/>
                    </a:solidFill>
                    <a:latin typeface="+mn-lt"/>
                    <a:ea typeface="Times New Roman" panose="02020603050405020304" pitchFamily="18" charset="0"/>
                  </a:rPr>
                  <a:t>= </a:t>
                </a:r>
                <a:r>
                  <a:rPr lang="en-US" sz="3200" b="1" dirty="0">
                    <a:solidFill>
                      <a:srgbClr val="C00000"/>
                    </a:solidFill>
                    <a:latin typeface="+mn-lt"/>
                    <a:ea typeface="Times New Roman" panose="02020603050405020304" pitchFamily="18" charset="0"/>
                  </a:rPr>
                  <a:t>35.25</a:t>
                </a:r>
                <a:endParaRPr lang="en-US" sz="2400" b="1" dirty="0">
                  <a:solidFill>
                    <a:srgbClr val="C00000"/>
                  </a:solidFill>
                  <a:latin typeface="+mn-lt"/>
                  <a:ea typeface="Times New Roman" panose="02020603050405020304" pitchFamily="18" charset="0"/>
                </a:endParaRPr>
              </a:p>
              <a:p>
                <a:endParaRPr lang="vi-VN" sz="2000" dirty="0">
                  <a:solidFill>
                    <a:srgbClr val="C00000"/>
                  </a:solidFill>
                  <a:latin typeface="+mn-lt"/>
                </a:endParaRPr>
              </a:p>
            </p:txBody>
          </p:sp>
        </mc:Choice>
        <mc:Fallback xmlns="">
          <p:sp>
            <p:nvSpPr>
              <p:cNvPr id="6" name="TextBox 5">
                <a:extLst>
                  <a:ext uri="{FF2B5EF4-FFF2-40B4-BE49-F238E27FC236}">
                    <a16:creationId xmlns:a16="http://schemas.microsoft.com/office/drawing/2014/main" id="{26FACB79-9393-48FB-ABD2-307A2373C004}"/>
                  </a:ext>
                </a:extLst>
              </p:cNvPr>
              <p:cNvSpPr txBox="1">
                <a:spLocks noRot="1" noChangeAspect="1" noMove="1" noResize="1" noEditPoints="1" noAdjustHandles="1" noChangeArrowheads="1" noChangeShapeType="1" noTextEdit="1"/>
              </p:cNvSpPr>
              <p:nvPr/>
            </p:nvSpPr>
            <p:spPr>
              <a:xfrm>
                <a:off x="3997552" y="2216132"/>
                <a:ext cx="4716272" cy="1792286"/>
              </a:xfrm>
              <a:prstGeom prst="rect">
                <a:avLst/>
              </a:prstGeom>
              <a:blipFill>
                <a:blip r:embed="rId3"/>
                <a:stretch>
                  <a:fillRect/>
                </a:stretch>
              </a:blipFill>
            </p:spPr>
            <p:txBody>
              <a:bodyPr/>
              <a:lstStyle/>
              <a:p>
                <a:r>
                  <a:rPr lang="vi-VN">
                    <a:noFill/>
                  </a:rPr>
                  <a:t> </a:t>
                </a:r>
              </a:p>
            </p:txBody>
          </p:sp>
        </mc:Fallback>
      </mc:AlternateContent>
    </p:spTree>
    <p:extLst>
      <p:ext uri="{BB962C8B-B14F-4D97-AF65-F5344CB8AC3E}">
        <p14:creationId xmlns:p14="http://schemas.microsoft.com/office/powerpoint/2010/main" val="3148525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14</a:t>
            </a:fld>
            <a:endParaRPr lang="en"/>
          </a:p>
        </p:txBody>
      </p:sp>
      <p:sp>
        <p:nvSpPr>
          <p:cNvPr id="4" name="Title 1"/>
          <p:cNvSpPr>
            <a:spLocks noGrp="1"/>
          </p:cNvSpPr>
          <p:nvPr>
            <p:ph type="title"/>
          </p:nvPr>
        </p:nvSpPr>
        <p:spPr>
          <a:xfrm>
            <a:off x="542595" y="0"/>
            <a:ext cx="7294296" cy="983761"/>
          </a:xfrm>
        </p:spPr>
        <p:txBody>
          <a:bodyPr/>
          <a:lstStyle/>
          <a:p>
            <a:r>
              <a:rPr lang="en-US" sz="2000" b="1" dirty="0" err="1">
                <a:solidFill>
                  <a:srgbClr val="0070C0"/>
                </a:solidFill>
                <a:latin typeface="Arial" panose="020B0604020202020204" pitchFamily="34" charset="0"/>
                <a:cs typeface="Arial" panose="020B0604020202020204" pitchFamily="34" charset="0"/>
              </a:rPr>
              <a:t>Ví</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dụ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tính</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của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Nhóm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chỉ</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Trụ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cột</a:t>
            </a:r>
            <a:r>
              <a:rPr lang="en-US" sz="2000" b="1" dirty="0">
                <a:solidFill>
                  <a:srgbClr val="0070C0"/>
                </a:solidFill>
                <a:latin typeface="Arial" panose="020B0604020202020204" pitchFamily="34" charset="0"/>
                <a:cs typeface="Arial" panose="020B0604020202020204" pitchFamily="34" charset="0"/>
              </a:rPr>
              <a:t>, </a:t>
            </a:r>
            <a:br>
              <a:rPr lang="en-US" sz="2000" b="1" dirty="0">
                <a:solidFill>
                  <a:srgbClr val="0070C0"/>
                </a:solidFill>
                <a:latin typeface="Arial" panose="020B0604020202020204" pitchFamily="34" charset="0"/>
                <a:cs typeface="Arial" panose="020B0604020202020204" pitchFamily="34" charset="0"/>
              </a:rPr>
            </a:b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vào</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ra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tổng</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hợp</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cuối</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cùng</a:t>
            </a:r>
            <a:endParaRPr lang="en-GB" sz="20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640231" y="1197245"/>
            <a:ext cx="7996758" cy="3372664"/>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Aft>
                <a:spcPts val="600"/>
              </a:spcAft>
              <a:buFont typeface="Wingdings" panose="05000000000000000000" pitchFamily="2" charset="2"/>
              <a:buChar char="ü"/>
            </a:pPr>
            <a:r>
              <a:rPr lang="en-US" sz="2000" dirty="0" err="1">
                <a:solidFill>
                  <a:srgbClr val="0070C0"/>
                </a:solidFill>
                <a:effectLst/>
                <a:latin typeface="+mn-lt"/>
                <a:ea typeface="Times New Roman" panose="02020603050405020304" pitchFamily="18" charset="0"/>
              </a:rPr>
              <a:t>Ví</a:t>
            </a:r>
            <a:r>
              <a:rPr lang="en-US" sz="2000" dirty="0">
                <a:solidFill>
                  <a:srgbClr val="0070C0"/>
                </a:solidFill>
                <a:effectLst/>
                <a:latin typeface="+mn-lt"/>
                <a:ea typeface="Times New Roman" panose="02020603050405020304" pitchFamily="18" charset="0"/>
              </a:rPr>
              <a:t> </a:t>
            </a:r>
            <a:r>
              <a:rPr lang="en-US" sz="2000" dirty="0" err="1">
                <a:solidFill>
                  <a:srgbClr val="0070C0"/>
                </a:solidFill>
                <a:effectLst/>
                <a:latin typeface="+mn-lt"/>
                <a:ea typeface="Times New Roman" panose="02020603050405020304" pitchFamily="18" charset="0"/>
              </a:rPr>
              <a:t>dụ</a:t>
            </a:r>
            <a:r>
              <a:rPr lang="en-US" sz="2000" dirty="0">
                <a:solidFill>
                  <a:srgbClr val="0070C0"/>
                </a:solidFill>
                <a:latin typeface="+mn-lt"/>
                <a:ea typeface="Times New Roman" panose="02020603050405020304" pitchFamily="18" charset="0"/>
              </a:rPr>
              <a:t>:</a:t>
            </a:r>
            <a:r>
              <a:rPr lang="en-US" sz="2000" dirty="0">
                <a:solidFill>
                  <a:srgbClr val="0070C0"/>
                </a:solidFill>
                <a:effectLst/>
                <a:latin typeface="+mn-lt"/>
                <a:ea typeface="Times New Roman" panose="02020603050405020304" pitchFamily="18" charset="0"/>
              </a:rPr>
              <a:t> </a:t>
            </a:r>
          </a:p>
          <a:p>
            <a:pPr marL="0" indent="0">
              <a:lnSpc>
                <a:spcPct val="110000"/>
              </a:lnSpc>
              <a:spcAft>
                <a:spcPts val="600"/>
              </a:spcAft>
              <a:buNone/>
            </a:pPr>
            <a:r>
              <a:rPr lang="en-US" sz="2000" dirty="0">
                <a:solidFill>
                  <a:srgbClr val="0070C0"/>
                </a:solidFill>
                <a:effectLst/>
                <a:latin typeface="+mn-lt"/>
                <a:ea typeface="Times New Roman" panose="02020603050405020304" pitchFamily="18" charset="0"/>
                <a:sym typeface="Wingdings" panose="05000000000000000000" pitchFamily="2" charset="2"/>
              </a:rPr>
              <a:t></a:t>
            </a:r>
            <a:r>
              <a:rPr lang="en-US" sz="2000" dirty="0">
                <a:solidFill>
                  <a:srgbClr val="0070C0"/>
                </a:solidFill>
                <a:latin typeface="+mn-lt"/>
                <a:ea typeface="Times New Roman" panose="02020603050405020304" pitchFamily="18" charset="0"/>
                <a:sym typeface="Wingdings" panose="05000000000000000000" pitchFamily="2" charset="2"/>
              </a:rPr>
              <a:t>Đ</a:t>
            </a:r>
            <a:r>
              <a:rPr lang="vi-VN" sz="2000" dirty="0">
                <a:solidFill>
                  <a:srgbClr val="0070C0"/>
                </a:solidFill>
                <a:effectLst/>
                <a:latin typeface="+mn-lt"/>
                <a:ea typeface="Times New Roman" panose="02020603050405020304" pitchFamily="18" charset="0"/>
              </a:rPr>
              <a:t>iểm số của </a:t>
            </a:r>
            <a:r>
              <a:rPr lang="en-US" sz="2000" b="1" dirty="0" err="1">
                <a:solidFill>
                  <a:srgbClr val="0070C0"/>
                </a:solidFill>
                <a:latin typeface="+mn-lt"/>
                <a:ea typeface="Times New Roman" panose="02020603050405020304" pitchFamily="18" charset="0"/>
              </a:rPr>
              <a:t>Đầu</a:t>
            </a:r>
            <a:r>
              <a:rPr lang="en-US" sz="2000" b="1" dirty="0">
                <a:solidFill>
                  <a:srgbClr val="0070C0"/>
                </a:solidFill>
                <a:latin typeface="+mn-lt"/>
                <a:ea typeface="Times New Roman" panose="02020603050405020304" pitchFamily="18" charset="0"/>
              </a:rPr>
              <a:t> </a:t>
            </a:r>
            <a:r>
              <a:rPr lang="en-US" sz="2000" b="1" dirty="0" err="1">
                <a:solidFill>
                  <a:srgbClr val="0070C0"/>
                </a:solidFill>
                <a:latin typeface="+mn-lt"/>
                <a:ea typeface="Times New Roman" panose="02020603050405020304" pitchFamily="18" charset="0"/>
              </a:rPr>
              <a:t>ra</a:t>
            </a:r>
            <a:r>
              <a:rPr lang="en-US" sz="2000" b="1" dirty="0">
                <a:solidFill>
                  <a:srgbClr val="0070C0"/>
                </a:solidFill>
                <a:latin typeface="+mn-lt"/>
                <a:ea typeface="Times New Roman" panose="02020603050405020304" pitchFamily="18" charset="0"/>
              </a:rPr>
              <a:t> ĐMST </a:t>
            </a:r>
            <a:r>
              <a:rPr lang="en-US" sz="2000" dirty="0">
                <a:solidFill>
                  <a:srgbClr val="0070C0"/>
                </a:solidFill>
                <a:effectLst/>
                <a:latin typeface="+mn-lt"/>
                <a:ea typeface="Times New Roman" panose="02020603050405020304" pitchFamily="18" charset="0"/>
              </a:rPr>
              <a:t>= Trung </a:t>
            </a:r>
            <a:r>
              <a:rPr lang="en-US" sz="2000" dirty="0" err="1">
                <a:solidFill>
                  <a:srgbClr val="0070C0"/>
                </a:solidFill>
                <a:effectLst/>
                <a:latin typeface="+mn-lt"/>
                <a:ea typeface="Times New Roman" panose="02020603050405020304" pitchFamily="18" charset="0"/>
              </a:rPr>
              <a:t>bình</a:t>
            </a:r>
            <a:r>
              <a:rPr lang="en-US" sz="2000" dirty="0">
                <a:solidFill>
                  <a:srgbClr val="0070C0"/>
                </a:solidFill>
                <a:effectLst/>
                <a:latin typeface="+mn-lt"/>
                <a:ea typeface="Times New Roman" panose="02020603050405020304" pitchFamily="18" charset="0"/>
              </a:rPr>
              <a:t> </a:t>
            </a:r>
            <a:r>
              <a:rPr lang="en-US" sz="2000" dirty="0" err="1">
                <a:solidFill>
                  <a:srgbClr val="0070C0"/>
                </a:solidFill>
                <a:effectLst/>
                <a:latin typeface="+mn-lt"/>
                <a:ea typeface="Times New Roman" panose="02020603050405020304" pitchFamily="18" charset="0"/>
              </a:rPr>
              <a:t>cộng</a:t>
            </a:r>
            <a:r>
              <a:rPr lang="en-US" sz="2000" dirty="0">
                <a:solidFill>
                  <a:srgbClr val="0070C0"/>
                </a:solidFill>
                <a:effectLst/>
                <a:latin typeface="+mn-lt"/>
                <a:ea typeface="Times New Roman" panose="02020603050405020304" pitchFamily="18" charset="0"/>
              </a:rPr>
              <a:t> </a:t>
            </a:r>
            <a:r>
              <a:rPr lang="en-US" sz="2000" dirty="0" err="1">
                <a:solidFill>
                  <a:srgbClr val="0070C0"/>
                </a:solidFill>
                <a:effectLst/>
                <a:latin typeface="+mn-lt"/>
                <a:ea typeface="Times New Roman" panose="02020603050405020304" pitchFamily="18" charset="0"/>
              </a:rPr>
              <a:t>điểm</a:t>
            </a:r>
            <a:r>
              <a:rPr lang="en-US" sz="2000" dirty="0">
                <a:solidFill>
                  <a:srgbClr val="0070C0"/>
                </a:solidFill>
                <a:effectLst/>
                <a:latin typeface="+mn-lt"/>
                <a:ea typeface="Times New Roman" panose="02020603050405020304" pitchFamily="18" charset="0"/>
              </a:rPr>
              <a:t> </a:t>
            </a:r>
            <a:r>
              <a:rPr lang="en-US" sz="2000" dirty="0" err="1">
                <a:solidFill>
                  <a:srgbClr val="0070C0"/>
                </a:solidFill>
                <a:effectLst/>
                <a:latin typeface="+mn-lt"/>
                <a:ea typeface="Times New Roman" panose="02020603050405020304" pitchFamily="18" charset="0"/>
              </a:rPr>
              <a:t>số</a:t>
            </a:r>
            <a:r>
              <a:rPr lang="en-US" sz="2000" dirty="0">
                <a:solidFill>
                  <a:srgbClr val="0070C0"/>
                </a:solidFill>
                <a:effectLst/>
                <a:latin typeface="+mn-lt"/>
                <a:ea typeface="Times New Roman" panose="02020603050405020304" pitchFamily="18" charset="0"/>
              </a:rPr>
              <a:t> </a:t>
            </a:r>
            <a:r>
              <a:rPr lang="en-US" sz="2000" dirty="0" err="1">
                <a:solidFill>
                  <a:srgbClr val="0070C0"/>
                </a:solidFill>
                <a:effectLst/>
                <a:latin typeface="+mn-lt"/>
                <a:ea typeface="Times New Roman" panose="02020603050405020304" pitchFamily="18" charset="0"/>
              </a:rPr>
              <a:t>của</a:t>
            </a:r>
            <a:r>
              <a:rPr lang="en-US" sz="2000" dirty="0">
                <a:solidFill>
                  <a:srgbClr val="0070C0"/>
                </a:solidFill>
                <a:effectLst/>
                <a:latin typeface="+mn-lt"/>
                <a:ea typeface="Times New Roman" panose="02020603050405020304" pitchFamily="18" charset="0"/>
              </a:rPr>
              <a:t> </a:t>
            </a:r>
          </a:p>
          <a:p>
            <a:pPr marL="457200" lvl="1" indent="0">
              <a:lnSpc>
                <a:spcPct val="110000"/>
              </a:lnSpc>
              <a:spcBef>
                <a:spcPts val="600"/>
              </a:spcBef>
              <a:spcAft>
                <a:spcPts val="600"/>
              </a:spcAft>
              <a:buNone/>
            </a:pP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Trụ</a:t>
            </a:r>
            <a:r>
              <a:rPr lang="en-US" sz="2400"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cột</a:t>
            </a:r>
            <a:r>
              <a:rPr lang="en-US" sz="2400" dirty="0">
                <a:solidFill>
                  <a:srgbClr val="0070C0"/>
                </a:solidFill>
                <a:latin typeface="Arial" panose="020B0604020202020204" pitchFamily="34" charset="0"/>
                <a:ea typeface="Times New Roman" panose="02020603050405020304" pitchFamily="18" charset="0"/>
                <a:cs typeface="Arial" panose="020B0604020202020204" pitchFamily="34" charset="0"/>
              </a:rPr>
              <a:t> 6 = 9.61 </a:t>
            </a: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điểm</a:t>
            </a:r>
            <a:endParaRPr lang="en-US" sz="2400"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marL="457200" lvl="1" indent="0">
              <a:lnSpc>
                <a:spcPct val="110000"/>
              </a:lnSpc>
              <a:spcAft>
                <a:spcPts val="600"/>
              </a:spcAft>
              <a:buNone/>
            </a:pP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Trụ</a:t>
            </a:r>
            <a:r>
              <a:rPr lang="en-US" sz="2400"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cột</a:t>
            </a:r>
            <a:r>
              <a:rPr lang="en-US" sz="2400" dirty="0">
                <a:solidFill>
                  <a:srgbClr val="0070C0"/>
                </a:solidFill>
                <a:latin typeface="Arial" panose="020B0604020202020204" pitchFamily="34" charset="0"/>
                <a:ea typeface="Times New Roman" panose="02020603050405020304" pitchFamily="18" charset="0"/>
                <a:cs typeface="Arial" panose="020B0604020202020204" pitchFamily="34" charset="0"/>
              </a:rPr>
              <a:t> 7 = 32.48 </a:t>
            </a:r>
            <a:r>
              <a:rPr lang="en-US" sz="2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điểm</a:t>
            </a:r>
            <a:endParaRPr lang="en-US" sz="2000"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p:txBody>
      </p:sp>
      <p:sp>
        <p:nvSpPr>
          <p:cNvPr id="3" name="Double Brace 2">
            <a:extLst>
              <a:ext uri="{FF2B5EF4-FFF2-40B4-BE49-F238E27FC236}">
                <a16:creationId xmlns:a16="http://schemas.microsoft.com/office/drawing/2014/main" id="{0A4CEBCA-A968-417D-892F-F9BFAC3EF00D}"/>
              </a:ext>
            </a:extLst>
          </p:cNvPr>
          <p:cNvSpPr/>
          <p:nvPr/>
        </p:nvSpPr>
        <p:spPr>
          <a:xfrm>
            <a:off x="928991" y="2297931"/>
            <a:ext cx="3549512" cy="983761"/>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vi-VN" b="1"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FACB79-9393-48FB-ABD2-307A2373C004}"/>
                  </a:ext>
                </a:extLst>
              </p:cNvPr>
              <p:cNvSpPr txBox="1"/>
              <p:nvPr/>
            </p:nvSpPr>
            <p:spPr>
              <a:xfrm>
                <a:off x="4189743" y="2297931"/>
                <a:ext cx="3998379" cy="146360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rgbClr val="0070C0"/>
                              </a:solidFill>
                              <a:latin typeface="Cambria Math" panose="02040503050406030204" pitchFamily="18" charset="0"/>
                            </a:rPr>
                          </m:ctrlPr>
                        </m:fPr>
                        <m:num>
                          <m:r>
                            <m:rPr>
                              <m:nor/>
                            </m:rPr>
                            <a:rPr lang="vi-VN" sz="2800" smtClean="0">
                              <a:solidFill>
                                <a:srgbClr val="0070C0"/>
                              </a:solidFill>
                              <a:latin typeface="Aptos" panose="020B0004020202020204" pitchFamily="34" charset="0"/>
                              <a:ea typeface="Times New Roman" panose="02020603050405020304" pitchFamily="18" charset="0"/>
                              <a:cs typeface="Times New Roman" panose="02020603050405020304" pitchFamily="18" charset="0"/>
                            </a:rPr>
                            <m:t>(</m:t>
                          </m:r>
                          <m:r>
                            <m:rPr>
                              <m:nor/>
                            </m:rPr>
                            <a:rPr lang="en-US" sz="2800" b="0" i="0" smtClean="0">
                              <a:solidFill>
                                <a:srgbClr val="0070C0"/>
                              </a:solidFill>
                              <a:latin typeface="Aptos" panose="020B0004020202020204" pitchFamily="34" charset="0"/>
                              <a:ea typeface="Times New Roman" panose="02020603050405020304" pitchFamily="18" charset="0"/>
                              <a:cs typeface="Times New Roman" panose="02020603050405020304" pitchFamily="18" charset="0"/>
                            </a:rPr>
                            <m:t>9.61</m:t>
                          </m:r>
                          <m:r>
                            <m:rPr>
                              <m:nor/>
                            </m:rPr>
                            <a:rPr lang="en-US" sz="2800" dirty="0">
                              <a:solidFill>
                                <a:srgbClr val="0070C0"/>
                              </a:solidFill>
                              <a:latin typeface="Aptos" panose="020B0004020202020204" pitchFamily="34" charset="0"/>
                              <a:ea typeface="Times New Roman" panose="02020603050405020304" pitchFamily="18" charset="0"/>
                              <a:cs typeface="Times New Roman" panose="02020603050405020304" pitchFamily="18" charset="0"/>
                            </a:rPr>
                            <m:t>+</m:t>
                          </m:r>
                          <m:r>
                            <m:rPr>
                              <m:nor/>
                            </m:rPr>
                            <a:rPr lang="en-US" sz="2800" i="0" dirty="0" smtClean="0">
                              <a:solidFill>
                                <a:srgbClr val="0070C0"/>
                              </a:solidFill>
                              <a:latin typeface="Aptos" panose="020B0004020202020204" pitchFamily="34" charset="0"/>
                              <a:ea typeface="Times New Roman" panose="02020603050405020304" pitchFamily="18" charset="0"/>
                              <a:cs typeface="Times New Roman" panose="02020603050405020304" pitchFamily="18" charset="0"/>
                            </a:rPr>
                            <m:t> </m:t>
                          </m:r>
                          <m:r>
                            <m:rPr>
                              <m:nor/>
                            </m:rPr>
                            <a:rPr lang="en-US" sz="2800" b="0" i="0" dirty="0" smtClean="0">
                              <a:solidFill>
                                <a:srgbClr val="0070C0"/>
                              </a:solidFill>
                              <a:latin typeface="Aptos" panose="020B0004020202020204" pitchFamily="34" charset="0"/>
                              <a:ea typeface="Times New Roman" panose="02020603050405020304" pitchFamily="18" charset="0"/>
                              <a:cs typeface="Times New Roman" panose="02020603050405020304" pitchFamily="18" charset="0"/>
                            </a:rPr>
                            <m:t>32.48</m:t>
                          </m:r>
                          <m:r>
                            <m:rPr>
                              <m:nor/>
                            </m:rPr>
                            <a:rPr lang="vi-VN" sz="2800" smtClean="0">
                              <a:solidFill>
                                <a:srgbClr val="0070C0"/>
                              </a:solidFill>
                              <a:latin typeface="Aptos" panose="020B0004020202020204" pitchFamily="34" charset="0"/>
                              <a:ea typeface="Times New Roman" panose="02020603050405020304" pitchFamily="18" charset="0"/>
                              <a:cs typeface="Times New Roman" panose="02020603050405020304" pitchFamily="18" charset="0"/>
                            </a:rPr>
                            <m:t>)</m:t>
                          </m:r>
                        </m:num>
                        <m:den>
                          <m:r>
                            <a:rPr lang="vi-VN" sz="2800" b="0" i="1" smtClean="0">
                              <a:solidFill>
                                <a:srgbClr val="0070C0"/>
                              </a:solidFill>
                              <a:latin typeface="Cambria Math" panose="02040503050406030204" pitchFamily="18" charset="0"/>
                            </a:rPr>
                            <m:t>2</m:t>
                          </m:r>
                        </m:den>
                      </m:f>
                    </m:oMath>
                  </m:oMathPara>
                </a14:m>
                <a:endParaRPr lang="en-US" sz="2400" dirty="0">
                  <a:solidFill>
                    <a:srgbClr val="0070C0"/>
                  </a:solidFill>
                  <a:latin typeface="Aptos" panose="020B0004020202020204" pitchFamily="34" charset="0"/>
                  <a:ea typeface="Times New Roman" panose="02020603050405020304" pitchFamily="18" charset="0"/>
                  <a:cs typeface="Times New Roman" panose="02020603050405020304" pitchFamily="18" charset="0"/>
                </a:endParaRPr>
              </a:p>
              <a:p>
                <a:pPr algn="ctr">
                  <a:spcBef>
                    <a:spcPts val="600"/>
                  </a:spcBef>
                </a:pPr>
                <a:r>
                  <a:rPr lang="en-US" sz="2800" b="1" dirty="0">
                    <a:solidFill>
                      <a:srgbClr val="0070C0"/>
                    </a:solidFill>
                    <a:latin typeface="Aptos" panose="020B0004020202020204" pitchFamily="34" charset="0"/>
                    <a:ea typeface="Times New Roman" panose="02020603050405020304" pitchFamily="18" charset="0"/>
                    <a:cs typeface="Times New Roman" panose="02020603050405020304" pitchFamily="18" charset="0"/>
                  </a:rPr>
                  <a:t>= </a:t>
                </a:r>
                <a:r>
                  <a:rPr lang="en-US" sz="3200" b="1" dirty="0">
                    <a:solidFill>
                      <a:srgbClr val="0070C0"/>
                    </a:solidFill>
                    <a:latin typeface="Aptos" panose="020B0004020202020204" pitchFamily="34" charset="0"/>
                    <a:ea typeface="Times New Roman" panose="02020603050405020304" pitchFamily="18" charset="0"/>
                    <a:cs typeface="Times New Roman" panose="02020603050405020304" pitchFamily="18" charset="0"/>
                  </a:rPr>
                  <a:t>21.05</a:t>
                </a:r>
                <a:endParaRPr lang="vi-VN" sz="2400" dirty="0">
                  <a:solidFill>
                    <a:srgbClr val="0070C0"/>
                  </a:solidFill>
                  <a:latin typeface="Aptos" panose="020B000402020202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26FACB79-9393-48FB-ABD2-307A2373C004}"/>
                  </a:ext>
                </a:extLst>
              </p:cNvPr>
              <p:cNvSpPr txBox="1">
                <a:spLocks noRot="1" noChangeAspect="1" noMove="1" noResize="1" noEditPoints="1" noAdjustHandles="1" noChangeArrowheads="1" noChangeShapeType="1" noTextEdit="1"/>
              </p:cNvSpPr>
              <p:nvPr/>
            </p:nvSpPr>
            <p:spPr>
              <a:xfrm>
                <a:off x="4189743" y="2297931"/>
                <a:ext cx="3998379" cy="1463606"/>
              </a:xfrm>
              <a:prstGeom prst="rect">
                <a:avLst/>
              </a:prstGeom>
              <a:blipFill>
                <a:blip r:embed="rId3"/>
                <a:stretch>
                  <a:fillRect b="-13750"/>
                </a:stretch>
              </a:blipFill>
            </p:spPr>
            <p:txBody>
              <a:bodyPr/>
              <a:lstStyle/>
              <a:p>
                <a:r>
                  <a:rPr lang="vi-VN">
                    <a:noFill/>
                  </a:rPr>
                  <a:t> </a:t>
                </a:r>
              </a:p>
            </p:txBody>
          </p:sp>
        </mc:Fallback>
      </mc:AlternateContent>
    </p:spTree>
    <p:extLst>
      <p:ext uri="{BB962C8B-B14F-4D97-AF65-F5344CB8AC3E}">
        <p14:creationId xmlns:p14="http://schemas.microsoft.com/office/powerpoint/2010/main" val="747216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15</a:t>
            </a:fld>
            <a:endParaRPr lang="en"/>
          </a:p>
        </p:txBody>
      </p:sp>
      <p:sp>
        <p:nvSpPr>
          <p:cNvPr id="4" name="Title 1"/>
          <p:cNvSpPr>
            <a:spLocks noGrp="1"/>
          </p:cNvSpPr>
          <p:nvPr>
            <p:ph type="title"/>
          </p:nvPr>
        </p:nvSpPr>
        <p:spPr>
          <a:xfrm>
            <a:off x="609721" y="0"/>
            <a:ext cx="7294296" cy="983761"/>
          </a:xfrm>
        </p:spPr>
        <p:txBody>
          <a:bodyPr/>
          <a:lstStyle/>
          <a:p>
            <a:r>
              <a:rPr lang="en-US" sz="2000" b="1" dirty="0" err="1">
                <a:solidFill>
                  <a:srgbClr val="0070C0"/>
                </a:solidFill>
                <a:latin typeface="Arial" panose="020B0604020202020204" pitchFamily="34" charset="0"/>
                <a:cs typeface="Arial" panose="020B0604020202020204" pitchFamily="34" charset="0"/>
              </a:rPr>
              <a:t>Ví</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dụ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tính</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của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Nhóm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chỉ</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số</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Trụ</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cột</a:t>
            </a:r>
            <a:r>
              <a:rPr lang="en-US" sz="2000" b="1" dirty="0">
                <a:solidFill>
                  <a:srgbClr val="0070C0"/>
                </a:solidFill>
                <a:latin typeface="Arial" panose="020B0604020202020204" pitchFamily="34" charset="0"/>
                <a:cs typeface="Arial" panose="020B0604020202020204" pitchFamily="34" charset="0"/>
              </a:rPr>
              <a:t>, </a:t>
            </a:r>
            <a:br>
              <a:rPr lang="en-US" sz="2000" b="1" dirty="0">
                <a:solidFill>
                  <a:srgbClr val="0070C0"/>
                </a:solidFill>
                <a:latin typeface="Arial" panose="020B0604020202020204" pitchFamily="34" charset="0"/>
                <a:cs typeface="Arial" panose="020B0604020202020204" pitchFamily="34" charset="0"/>
              </a:rPr>
            </a:b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vào</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Đầu</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ra</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Điểm</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tổng</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hợp</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cuối</a:t>
            </a:r>
            <a:r>
              <a:rPr lang="en-US" sz="2000" b="1" dirty="0">
                <a:solidFill>
                  <a:srgbClr val="0070C0"/>
                </a:solidFill>
                <a:latin typeface="Arial" panose="020B0604020202020204" pitchFamily="34" charset="0"/>
                <a:cs typeface="Arial" panose="020B0604020202020204" pitchFamily="34" charset="0"/>
              </a:rPr>
              <a:t> </a:t>
            </a:r>
            <a:r>
              <a:rPr lang="en-US" sz="2000" b="1" dirty="0" err="1">
                <a:solidFill>
                  <a:srgbClr val="0070C0"/>
                </a:solidFill>
                <a:latin typeface="Arial" panose="020B0604020202020204" pitchFamily="34" charset="0"/>
                <a:cs typeface="Arial" panose="020B0604020202020204" pitchFamily="34" charset="0"/>
              </a:rPr>
              <a:t>cùng</a:t>
            </a:r>
            <a:endParaRPr lang="en-GB" sz="20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699322" y="872645"/>
            <a:ext cx="8078918" cy="3790572"/>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Aft>
                <a:spcPts val="600"/>
              </a:spcAft>
              <a:buFont typeface="Wingdings" panose="05000000000000000000" pitchFamily="2" charset="2"/>
              <a:buChar char="ü"/>
            </a:pPr>
            <a:r>
              <a:rPr lang="en-US" sz="2400" dirty="0" err="1">
                <a:solidFill>
                  <a:srgbClr val="0070C0"/>
                </a:solidFill>
                <a:effectLst/>
                <a:latin typeface="+mn-lt"/>
                <a:ea typeface="Times New Roman" panose="02020603050405020304" pitchFamily="18" charset="0"/>
              </a:rPr>
              <a:t>Ví</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dụ</a:t>
            </a:r>
            <a:r>
              <a:rPr lang="en-US" sz="2400" dirty="0">
                <a:solidFill>
                  <a:srgbClr val="0070C0"/>
                </a:solidFill>
                <a:effectLst/>
                <a:latin typeface="+mn-lt"/>
                <a:ea typeface="Times New Roman" panose="02020603050405020304" pitchFamily="18" charset="0"/>
              </a:rPr>
              <a:t>:</a:t>
            </a:r>
          </a:p>
          <a:p>
            <a:pPr marL="0" indent="0">
              <a:lnSpc>
                <a:spcPct val="110000"/>
              </a:lnSpc>
              <a:spcAft>
                <a:spcPts val="1200"/>
              </a:spcAft>
              <a:buNone/>
            </a:pPr>
            <a:r>
              <a:rPr lang="en-US" sz="2400" dirty="0">
                <a:solidFill>
                  <a:srgbClr val="0070C0"/>
                </a:solidFill>
                <a:effectLst/>
                <a:latin typeface="+mn-lt"/>
                <a:ea typeface="Times New Roman" panose="02020603050405020304" pitchFamily="18" charset="0"/>
                <a:sym typeface="Wingdings" panose="05000000000000000000" pitchFamily="2" charset="2"/>
              </a:rPr>
              <a:t></a:t>
            </a:r>
            <a:r>
              <a:rPr lang="en-US" sz="2400" dirty="0">
                <a:solidFill>
                  <a:srgbClr val="0070C0"/>
                </a:solidFill>
                <a:latin typeface="+mn-lt"/>
                <a:ea typeface="Times New Roman" panose="02020603050405020304" pitchFamily="18" charset="0"/>
                <a:sym typeface="Wingdings" panose="05000000000000000000" pitchFamily="2" charset="2"/>
              </a:rPr>
              <a:t>Đ</a:t>
            </a:r>
            <a:r>
              <a:rPr lang="vi-VN" sz="2400" dirty="0">
                <a:solidFill>
                  <a:srgbClr val="0070C0"/>
                </a:solidFill>
                <a:effectLst/>
                <a:latin typeface="+mn-lt"/>
                <a:ea typeface="Times New Roman" panose="02020603050405020304" pitchFamily="18" charset="0"/>
              </a:rPr>
              <a:t>iểm số tổng hợp PII </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Trung</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bình</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cộng</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điểm</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số</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của</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Đầu</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vào</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và</a:t>
            </a:r>
            <a:r>
              <a:rPr lang="en-US" sz="2400" dirty="0">
                <a:solidFill>
                  <a:srgbClr val="0070C0"/>
                </a:solidFill>
                <a:effectLst/>
                <a:latin typeface="+mn-lt"/>
                <a:ea typeface="Times New Roman" panose="02020603050405020304" pitchFamily="18" charset="0"/>
              </a:rPr>
              <a:t> </a:t>
            </a:r>
            <a:r>
              <a:rPr lang="en-US" sz="2400" dirty="0" err="1">
                <a:solidFill>
                  <a:srgbClr val="0070C0"/>
                </a:solidFill>
                <a:effectLst/>
                <a:latin typeface="+mn-lt"/>
                <a:ea typeface="Times New Roman" panose="02020603050405020304" pitchFamily="18" charset="0"/>
              </a:rPr>
              <a:t>Đầu</a:t>
            </a:r>
            <a:r>
              <a:rPr lang="en-US" sz="2400" dirty="0">
                <a:solidFill>
                  <a:srgbClr val="0070C0"/>
                </a:solidFill>
                <a:effectLst/>
                <a:latin typeface="+mn-lt"/>
                <a:ea typeface="Times New Roman" panose="02020603050405020304" pitchFamily="18" charset="0"/>
              </a:rPr>
              <a:t> ra</a:t>
            </a:r>
          </a:p>
          <a:p>
            <a:pPr marL="457200" lvl="1" indent="0">
              <a:lnSpc>
                <a:spcPct val="110000"/>
              </a:lnSpc>
              <a:spcBef>
                <a:spcPts val="600"/>
              </a:spcBef>
              <a:spcAft>
                <a:spcPts val="600"/>
              </a:spcAft>
              <a:buNone/>
            </a:pPr>
            <a:r>
              <a:rPr lang="en-US" sz="2400" dirty="0" err="1">
                <a:solidFill>
                  <a:srgbClr val="0070C0"/>
                </a:solidFill>
                <a:latin typeface="+mn-lt"/>
                <a:ea typeface="Times New Roman" panose="02020603050405020304" pitchFamily="18" charset="0"/>
              </a:rPr>
              <a:t>Đầu</a:t>
            </a:r>
            <a:r>
              <a:rPr lang="en-US" sz="2400" dirty="0">
                <a:solidFill>
                  <a:srgbClr val="0070C0"/>
                </a:solidFill>
                <a:latin typeface="+mn-lt"/>
                <a:ea typeface="Times New Roman" panose="02020603050405020304" pitchFamily="18" charset="0"/>
              </a:rPr>
              <a:t> </a:t>
            </a:r>
            <a:r>
              <a:rPr lang="en-US" sz="2400" dirty="0" err="1">
                <a:solidFill>
                  <a:srgbClr val="0070C0"/>
                </a:solidFill>
                <a:latin typeface="+mn-lt"/>
                <a:ea typeface="Times New Roman" panose="02020603050405020304" pitchFamily="18" charset="0"/>
              </a:rPr>
              <a:t>vào</a:t>
            </a:r>
            <a:r>
              <a:rPr lang="en-US" sz="2400" dirty="0">
                <a:solidFill>
                  <a:srgbClr val="0070C0"/>
                </a:solidFill>
                <a:latin typeface="+mn-lt"/>
                <a:ea typeface="Times New Roman" panose="02020603050405020304" pitchFamily="18" charset="0"/>
              </a:rPr>
              <a:t> = </a:t>
            </a:r>
            <a:r>
              <a:rPr lang="en-US" sz="2400" b="1" dirty="0">
                <a:solidFill>
                  <a:srgbClr val="0070C0"/>
                </a:solidFill>
                <a:latin typeface="+mn-lt"/>
                <a:ea typeface="Times New Roman" panose="02020603050405020304" pitchFamily="18" charset="0"/>
              </a:rPr>
              <a:t>35.25 </a:t>
            </a:r>
            <a:r>
              <a:rPr lang="en-US" sz="2400" dirty="0" err="1">
                <a:solidFill>
                  <a:srgbClr val="0070C0"/>
                </a:solidFill>
                <a:latin typeface="+mn-lt"/>
                <a:ea typeface="Times New Roman" panose="02020603050405020304" pitchFamily="18" charset="0"/>
              </a:rPr>
              <a:t>điểm</a:t>
            </a:r>
            <a:endParaRPr lang="en-US" sz="2400" dirty="0">
              <a:solidFill>
                <a:srgbClr val="0070C0"/>
              </a:solidFill>
              <a:latin typeface="+mn-lt"/>
              <a:ea typeface="Times New Roman" panose="02020603050405020304" pitchFamily="18" charset="0"/>
            </a:endParaRPr>
          </a:p>
          <a:p>
            <a:pPr marL="457200" lvl="1" indent="0">
              <a:lnSpc>
                <a:spcPct val="110000"/>
              </a:lnSpc>
              <a:spcAft>
                <a:spcPts val="600"/>
              </a:spcAft>
              <a:buNone/>
            </a:pPr>
            <a:r>
              <a:rPr lang="en-US" sz="2400" dirty="0" err="1">
                <a:solidFill>
                  <a:srgbClr val="0070C0"/>
                </a:solidFill>
                <a:latin typeface="+mn-lt"/>
                <a:ea typeface="Times New Roman" panose="02020603050405020304" pitchFamily="18" charset="0"/>
              </a:rPr>
              <a:t>Đầu</a:t>
            </a:r>
            <a:r>
              <a:rPr lang="en-US" sz="2400" dirty="0">
                <a:solidFill>
                  <a:srgbClr val="0070C0"/>
                </a:solidFill>
                <a:latin typeface="+mn-lt"/>
                <a:ea typeface="Times New Roman" panose="02020603050405020304" pitchFamily="18" charset="0"/>
              </a:rPr>
              <a:t> ra = </a:t>
            </a:r>
            <a:r>
              <a:rPr lang="en-US" sz="2400" b="1" dirty="0">
                <a:solidFill>
                  <a:srgbClr val="0070C0"/>
                </a:solidFill>
                <a:latin typeface="+mn-lt"/>
                <a:ea typeface="Times New Roman" panose="02020603050405020304" pitchFamily="18" charset="0"/>
              </a:rPr>
              <a:t>21.05 </a:t>
            </a:r>
            <a:r>
              <a:rPr lang="en-US" sz="2400" dirty="0" err="1">
                <a:solidFill>
                  <a:srgbClr val="0070C0"/>
                </a:solidFill>
                <a:latin typeface="+mn-lt"/>
                <a:ea typeface="Times New Roman" panose="02020603050405020304" pitchFamily="18" charset="0"/>
              </a:rPr>
              <a:t>điểm</a:t>
            </a:r>
            <a:endParaRPr lang="en-US" sz="2400" dirty="0">
              <a:solidFill>
                <a:srgbClr val="0070C0"/>
              </a:solidFill>
              <a:latin typeface="+mn-lt"/>
              <a:ea typeface="Times New Roman" panose="02020603050405020304" pitchFamily="18" charset="0"/>
            </a:endParaRPr>
          </a:p>
          <a:p>
            <a:pPr marL="457200" lvl="1" indent="0">
              <a:lnSpc>
                <a:spcPct val="110000"/>
              </a:lnSpc>
              <a:spcAft>
                <a:spcPts val="600"/>
              </a:spcAft>
              <a:buNone/>
            </a:pPr>
            <a:endParaRPr lang="en-US" sz="2400" dirty="0">
              <a:solidFill>
                <a:srgbClr val="0070C0"/>
              </a:solidFill>
              <a:latin typeface="+mn-lt"/>
              <a:ea typeface="Times New Roman" panose="02020603050405020304" pitchFamily="18" charset="0"/>
            </a:endParaRPr>
          </a:p>
          <a:p>
            <a:pPr marL="457200" lvl="1" indent="0">
              <a:lnSpc>
                <a:spcPct val="110000"/>
              </a:lnSpc>
              <a:spcAft>
                <a:spcPts val="600"/>
              </a:spcAft>
              <a:buNone/>
            </a:pPr>
            <a:r>
              <a:rPr lang="en-US" sz="2800" b="1" dirty="0">
                <a:solidFill>
                  <a:srgbClr val="0070C0"/>
                </a:solidFill>
                <a:latin typeface="+mn-lt"/>
                <a:ea typeface="Times New Roman" panose="02020603050405020304" pitchFamily="18" charset="0"/>
                <a:sym typeface="Wingdings" panose="05000000000000000000" pitchFamily="2" charset="2"/>
              </a:rPr>
              <a:t>			 </a:t>
            </a:r>
            <a:r>
              <a:rPr lang="en-US" sz="2800" b="1" dirty="0" err="1">
                <a:solidFill>
                  <a:srgbClr val="0070C0"/>
                </a:solidFill>
                <a:latin typeface="+mn-lt"/>
                <a:ea typeface="Times New Roman" panose="02020603050405020304" pitchFamily="18" charset="0"/>
              </a:rPr>
              <a:t>Xếp</a:t>
            </a:r>
            <a:r>
              <a:rPr lang="en-US" sz="2800" b="1" dirty="0">
                <a:solidFill>
                  <a:srgbClr val="0070C0"/>
                </a:solidFill>
                <a:latin typeface="+mn-lt"/>
                <a:ea typeface="Times New Roman" panose="02020603050405020304" pitchFamily="18" charset="0"/>
              </a:rPr>
              <a:t> </a:t>
            </a:r>
            <a:r>
              <a:rPr lang="en-US" sz="2800" b="1" dirty="0" err="1">
                <a:solidFill>
                  <a:srgbClr val="0070C0"/>
                </a:solidFill>
                <a:latin typeface="+mn-lt"/>
                <a:ea typeface="Times New Roman" panose="02020603050405020304" pitchFamily="18" charset="0"/>
              </a:rPr>
              <a:t>hạng</a:t>
            </a:r>
            <a:r>
              <a:rPr lang="en-US" sz="2800" b="1" dirty="0">
                <a:solidFill>
                  <a:srgbClr val="0070C0"/>
                </a:solidFill>
                <a:latin typeface="+mn-lt"/>
                <a:ea typeface="Times New Roman" panose="02020603050405020304" pitchFamily="18" charset="0"/>
              </a:rPr>
              <a:t> </a:t>
            </a:r>
            <a:r>
              <a:rPr lang="en-US" sz="3600" b="1" dirty="0">
                <a:solidFill>
                  <a:srgbClr val="0070C0"/>
                </a:solidFill>
                <a:latin typeface="+mn-lt"/>
                <a:ea typeface="Times New Roman" panose="02020603050405020304" pitchFamily="18" charset="0"/>
              </a:rPr>
              <a:t>56</a:t>
            </a:r>
            <a:endParaRPr lang="en-US" sz="2800" b="1" dirty="0">
              <a:solidFill>
                <a:srgbClr val="0070C0"/>
              </a:solidFill>
              <a:latin typeface="+mn-lt"/>
              <a:ea typeface="Times New Roman" panose="02020603050405020304" pitchFamily="18" charset="0"/>
            </a:endParaRPr>
          </a:p>
        </p:txBody>
      </p:sp>
      <p:sp>
        <p:nvSpPr>
          <p:cNvPr id="3" name="Double Brace 2">
            <a:extLst>
              <a:ext uri="{FF2B5EF4-FFF2-40B4-BE49-F238E27FC236}">
                <a16:creationId xmlns:a16="http://schemas.microsoft.com/office/drawing/2014/main" id="{0A4CEBCA-A968-417D-892F-F9BFAC3EF00D}"/>
              </a:ext>
            </a:extLst>
          </p:cNvPr>
          <p:cNvSpPr/>
          <p:nvPr/>
        </p:nvSpPr>
        <p:spPr>
          <a:xfrm>
            <a:off x="900524" y="2571750"/>
            <a:ext cx="3582853" cy="983761"/>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vi-VN"/>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FACB79-9393-48FB-ABD2-307A2373C004}"/>
                  </a:ext>
                </a:extLst>
              </p:cNvPr>
              <p:cNvSpPr txBox="1"/>
              <p:nvPr/>
            </p:nvSpPr>
            <p:spPr>
              <a:xfrm>
                <a:off x="4483377" y="2420791"/>
                <a:ext cx="2508087" cy="162615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rgbClr val="0070C0"/>
                              </a:solidFill>
                              <a:latin typeface="Cambria Math" panose="02040503050406030204" pitchFamily="18" charset="0"/>
                            </a:rPr>
                          </m:ctrlPr>
                        </m:fPr>
                        <m:num>
                          <m:r>
                            <m:rPr>
                              <m:nor/>
                            </m:rPr>
                            <a:rPr lang="vi-VN" sz="2800" smtClean="0">
                              <a:solidFill>
                                <a:srgbClr val="0070C0"/>
                              </a:solidFill>
                              <a:latin typeface="Aptos" panose="020B0004020202020204" pitchFamily="34" charset="0"/>
                              <a:ea typeface="Times New Roman" panose="02020603050405020304" pitchFamily="18" charset="0"/>
                            </a:rPr>
                            <m:t>(</m:t>
                          </m:r>
                          <m:r>
                            <m:rPr>
                              <m:nor/>
                            </m:rPr>
                            <a:rPr lang="en-US" sz="2800" b="0" i="0" dirty="0" smtClean="0">
                              <a:solidFill>
                                <a:srgbClr val="0070C0"/>
                              </a:solidFill>
                              <a:latin typeface="Aptos" panose="020B0004020202020204" pitchFamily="34" charset="0"/>
                              <a:ea typeface="Times New Roman" panose="02020603050405020304" pitchFamily="18" charset="0"/>
                              <a:cs typeface="Calibri" panose="020F0502020204030204" pitchFamily="34" charset="0"/>
                            </a:rPr>
                            <m:t>35.25</m:t>
                          </m:r>
                          <m:r>
                            <m:rPr>
                              <m:nor/>
                            </m:rPr>
                            <a:rPr lang="en-US" sz="2800" dirty="0" smtClean="0">
                              <a:solidFill>
                                <a:srgbClr val="0070C0"/>
                              </a:solidFill>
                              <a:latin typeface="Aptos" panose="020B0004020202020204" pitchFamily="34" charset="0"/>
                              <a:ea typeface="Times New Roman" panose="02020603050405020304" pitchFamily="18" charset="0"/>
                              <a:cs typeface="Calibri" panose="020F0502020204030204" pitchFamily="34" charset="0"/>
                            </a:rPr>
                            <m:t>+</m:t>
                          </m:r>
                          <m:r>
                            <m:rPr>
                              <m:nor/>
                            </m:rPr>
                            <a:rPr lang="en-US" sz="2800" b="0" i="0" dirty="0" smtClean="0">
                              <a:solidFill>
                                <a:srgbClr val="0070C0"/>
                              </a:solidFill>
                              <a:latin typeface="Aptos" panose="020B0004020202020204" pitchFamily="34" charset="0"/>
                              <a:ea typeface="Times New Roman" panose="02020603050405020304" pitchFamily="18" charset="0"/>
                              <a:cs typeface="Calibri" panose="020F0502020204030204" pitchFamily="34" charset="0"/>
                            </a:rPr>
                            <m:t> 21.05</m:t>
                          </m:r>
                          <m:r>
                            <m:rPr>
                              <m:nor/>
                            </m:rPr>
                            <a:rPr lang="vi-VN" sz="2800" b="0" smtClean="0">
                              <a:solidFill>
                                <a:srgbClr val="0070C0"/>
                              </a:solidFill>
                              <a:latin typeface="Aptos" panose="020B0004020202020204" pitchFamily="34" charset="0"/>
                              <a:ea typeface="Times New Roman" panose="02020603050405020304" pitchFamily="18" charset="0"/>
                            </a:rPr>
                            <m:t>)</m:t>
                          </m:r>
                        </m:num>
                        <m:den>
                          <m:r>
                            <a:rPr lang="vi-VN" sz="2800" b="0" i="1" smtClean="0">
                              <a:solidFill>
                                <a:srgbClr val="0070C0"/>
                              </a:solidFill>
                              <a:latin typeface="Cambria Math" panose="02040503050406030204" pitchFamily="18" charset="0"/>
                            </a:rPr>
                            <m:t>2</m:t>
                          </m:r>
                        </m:den>
                      </m:f>
                    </m:oMath>
                  </m:oMathPara>
                </a14:m>
                <a:endParaRPr lang="en-US" sz="2800" b="1" dirty="0">
                  <a:solidFill>
                    <a:srgbClr val="0070C0"/>
                  </a:solidFill>
                  <a:latin typeface="Aptos" panose="020B0004020202020204" pitchFamily="34" charset="0"/>
                  <a:ea typeface="Times New Roman" panose="02020603050405020304" pitchFamily="18" charset="0"/>
                </a:endParaRPr>
              </a:p>
              <a:p>
                <a:pPr algn="ctr">
                  <a:spcBef>
                    <a:spcPts val="1200"/>
                  </a:spcBef>
                </a:pPr>
                <a:r>
                  <a:rPr lang="en-US" sz="2800" b="1" dirty="0">
                    <a:solidFill>
                      <a:srgbClr val="0070C0"/>
                    </a:solidFill>
                    <a:latin typeface="Aptos" panose="020B0004020202020204" pitchFamily="34" charset="0"/>
                    <a:ea typeface="Times New Roman" panose="02020603050405020304" pitchFamily="18" charset="0"/>
                  </a:rPr>
                  <a:t>= </a:t>
                </a:r>
                <a:r>
                  <a:rPr lang="en-US" sz="3600" b="1" dirty="0">
                    <a:solidFill>
                      <a:srgbClr val="0070C0"/>
                    </a:solidFill>
                    <a:latin typeface="Aptos" panose="020B0004020202020204" pitchFamily="34" charset="0"/>
                    <a:ea typeface="Times New Roman" panose="02020603050405020304" pitchFamily="18" charset="0"/>
                  </a:rPr>
                  <a:t>28.15</a:t>
                </a:r>
                <a:endParaRPr lang="vi-VN" sz="2800" dirty="0">
                  <a:solidFill>
                    <a:srgbClr val="0070C0"/>
                  </a:solidFill>
                  <a:latin typeface="Aptos" panose="020B0004020202020204" pitchFamily="34" charset="0"/>
                </a:endParaRPr>
              </a:p>
            </p:txBody>
          </p:sp>
        </mc:Choice>
        <mc:Fallback xmlns="">
          <p:sp>
            <p:nvSpPr>
              <p:cNvPr id="6" name="TextBox 5">
                <a:extLst>
                  <a:ext uri="{FF2B5EF4-FFF2-40B4-BE49-F238E27FC236}">
                    <a16:creationId xmlns:a16="http://schemas.microsoft.com/office/drawing/2014/main" id="{26FACB79-9393-48FB-ABD2-307A2373C004}"/>
                  </a:ext>
                </a:extLst>
              </p:cNvPr>
              <p:cNvSpPr txBox="1">
                <a:spLocks noRot="1" noChangeAspect="1" noMove="1" noResize="1" noEditPoints="1" noAdjustHandles="1" noChangeArrowheads="1" noChangeShapeType="1" noTextEdit="1"/>
              </p:cNvSpPr>
              <p:nvPr/>
            </p:nvSpPr>
            <p:spPr>
              <a:xfrm>
                <a:off x="4483377" y="2420791"/>
                <a:ext cx="2508087" cy="1626151"/>
              </a:xfrm>
              <a:prstGeom prst="rect">
                <a:avLst/>
              </a:prstGeom>
              <a:blipFill>
                <a:blip r:embed="rId3"/>
                <a:stretch>
                  <a:fillRect b="-12360"/>
                </a:stretch>
              </a:blipFill>
            </p:spPr>
            <p:txBody>
              <a:bodyPr/>
              <a:lstStyle/>
              <a:p>
                <a:r>
                  <a:rPr lang="vi-VN">
                    <a:noFill/>
                  </a:rPr>
                  <a:t> </a:t>
                </a:r>
              </a:p>
            </p:txBody>
          </p:sp>
        </mc:Fallback>
      </mc:AlternateContent>
    </p:spTree>
    <p:extLst>
      <p:ext uri="{BB962C8B-B14F-4D97-AF65-F5344CB8AC3E}">
        <p14:creationId xmlns:p14="http://schemas.microsoft.com/office/powerpoint/2010/main" val="2033820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5ECB2-40E6-D7FC-C5BA-B9B65032C08C}"/>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93EE2F5-CB2F-E89B-297C-5F1799486C2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16</a:t>
            </a:fld>
            <a:endParaRPr lang="en"/>
          </a:p>
        </p:txBody>
      </p:sp>
      <p:sp>
        <p:nvSpPr>
          <p:cNvPr id="8" name="Title 7">
            <a:extLst>
              <a:ext uri="{FF2B5EF4-FFF2-40B4-BE49-F238E27FC236}">
                <a16:creationId xmlns:a16="http://schemas.microsoft.com/office/drawing/2014/main" id="{5672726E-3EF0-EBE5-67EA-D746DCA5E4BA}"/>
              </a:ext>
            </a:extLst>
          </p:cNvPr>
          <p:cNvSpPr>
            <a:spLocks noGrp="1"/>
          </p:cNvSpPr>
          <p:nvPr>
            <p:ph type="title"/>
          </p:nvPr>
        </p:nvSpPr>
        <p:spPr>
          <a:xfrm>
            <a:off x="584408" y="232250"/>
            <a:ext cx="8162400" cy="572700"/>
          </a:xfrm>
        </p:spPr>
        <p:txBody>
          <a:bodyPr/>
          <a:lstStyle/>
          <a:p>
            <a:r>
              <a:rPr lang="en-US" cap="all" dirty="0" err="1">
                <a:solidFill>
                  <a:srgbClr val="0070C0"/>
                </a:solidFill>
                <a:latin typeface="Calibri" panose="020F0502020204030204" pitchFamily="34" charset="0"/>
                <a:cs typeface="Calibri" panose="020F0502020204030204" pitchFamily="34" charset="0"/>
              </a:rPr>
              <a:t>Mục</a:t>
            </a:r>
            <a:r>
              <a:rPr lang="en-US" cap="all" dirty="0">
                <a:solidFill>
                  <a:srgbClr val="0070C0"/>
                </a:solidFill>
                <a:latin typeface="Calibri" panose="020F0502020204030204" pitchFamily="34" charset="0"/>
                <a:cs typeface="Calibri" panose="020F0502020204030204" pitchFamily="34" charset="0"/>
              </a:rPr>
              <a:t> </a:t>
            </a:r>
            <a:r>
              <a:rPr lang="en-US" cap="all" dirty="0" err="1">
                <a:solidFill>
                  <a:srgbClr val="0070C0"/>
                </a:solidFill>
                <a:latin typeface="Calibri" panose="020F0502020204030204" pitchFamily="34" charset="0"/>
                <a:cs typeface="Calibri" panose="020F0502020204030204" pitchFamily="34" charset="0"/>
              </a:rPr>
              <a:t>đích</a:t>
            </a:r>
            <a:r>
              <a:rPr lang="en-US" cap="all" dirty="0">
                <a:solidFill>
                  <a:srgbClr val="0070C0"/>
                </a:solidFill>
                <a:latin typeface="Calibri" panose="020F0502020204030204" pitchFamily="34" charset="0"/>
                <a:cs typeface="Calibri" panose="020F0502020204030204" pitchFamily="34" charset="0"/>
              </a:rPr>
              <a:t>, ý </a:t>
            </a:r>
            <a:r>
              <a:rPr lang="en-US" cap="all" dirty="0" err="1">
                <a:solidFill>
                  <a:srgbClr val="0070C0"/>
                </a:solidFill>
                <a:latin typeface="Calibri" panose="020F0502020204030204" pitchFamily="34" charset="0"/>
                <a:cs typeface="Calibri" panose="020F0502020204030204" pitchFamily="34" charset="0"/>
              </a:rPr>
              <a:t>nghĩa</a:t>
            </a:r>
            <a:r>
              <a:rPr lang="en-US" cap="all" dirty="0">
                <a:solidFill>
                  <a:srgbClr val="0070C0"/>
                </a:solidFill>
                <a:latin typeface="Calibri" panose="020F0502020204030204" pitchFamily="34" charset="0"/>
                <a:cs typeface="Calibri" panose="020F0502020204030204" pitchFamily="34" charset="0"/>
              </a:rPr>
              <a:t> </a:t>
            </a:r>
            <a:r>
              <a:rPr lang="en-US" cap="all" dirty="0" err="1">
                <a:solidFill>
                  <a:srgbClr val="0070C0"/>
                </a:solidFill>
                <a:latin typeface="Calibri" panose="020F0502020204030204" pitchFamily="34" charset="0"/>
                <a:cs typeface="Calibri" panose="020F0502020204030204" pitchFamily="34" charset="0"/>
              </a:rPr>
              <a:t>của</a:t>
            </a:r>
            <a:r>
              <a:rPr lang="en-US" cap="all" dirty="0">
                <a:solidFill>
                  <a:srgbClr val="0070C0"/>
                </a:solidFill>
                <a:latin typeface="Calibri" panose="020F0502020204030204" pitchFamily="34" charset="0"/>
                <a:cs typeface="Calibri" panose="020F0502020204030204" pitchFamily="34" charset="0"/>
              </a:rPr>
              <a:t> PII</a:t>
            </a:r>
            <a:endParaRPr lang="vi-VN" dirty="0"/>
          </a:p>
        </p:txBody>
      </p:sp>
      <p:sp>
        <p:nvSpPr>
          <p:cNvPr id="9" name="Google Shape;141;p20">
            <a:extLst>
              <a:ext uri="{FF2B5EF4-FFF2-40B4-BE49-F238E27FC236}">
                <a16:creationId xmlns:a16="http://schemas.microsoft.com/office/drawing/2014/main" id="{19C15950-7B81-1BE2-970D-0BB91259CF09}"/>
              </a:ext>
            </a:extLst>
          </p:cNvPr>
          <p:cNvSpPr txBox="1">
            <a:spLocks noGrp="1"/>
          </p:cNvSpPr>
          <p:nvPr>
            <p:ph type="body" idx="1"/>
          </p:nvPr>
        </p:nvSpPr>
        <p:spPr>
          <a:xfrm>
            <a:off x="696482" y="922917"/>
            <a:ext cx="2585226" cy="3725700"/>
          </a:xfrm>
          <a:prstGeom prst="rect">
            <a:avLst/>
          </a:prstGeom>
          <a:ln w="28575">
            <a:solidFill>
              <a:srgbClr val="00B050"/>
            </a:solidFill>
          </a:ln>
        </p:spPr>
        <p:txBody>
          <a:bodyPr spcFirstLastPara="1" wrap="square" lIns="91425" tIns="91425" rIns="91425" bIns="91425" anchor="t" anchorCtr="0">
            <a:noAutofit/>
          </a:bodyPr>
          <a:lstStyle/>
          <a:p>
            <a:pPr marL="0" lvl="0" indent="0">
              <a:buNone/>
            </a:pPr>
            <a:r>
              <a:rPr lang="de-DE" sz="16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1. </a:t>
            </a:r>
            <a:r>
              <a:rPr lang="de-DE" sz="1600" dirty="0">
                <a:solidFill>
                  <a:srgbClr val="0070C0"/>
                </a:solidFill>
                <a:latin typeface="Calibri" panose="020F0502020204030204" pitchFamily="34" charset="0"/>
                <a:ea typeface="Times New Roman" panose="02020603050405020304" pitchFamily="18" charset="0"/>
                <a:cs typeface="Calibri" panose="020F0502020204030204" pitchFamily="34" charset="0"/>
              </a:rPr>
              <a:t>Cung cấp </a:t>
            </a:r>
            <a:r>
              <a:rPr lang="de-DE" sz="16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bức tranh tổng thể </a:t>
            </a:r>
            <a:r>
              <a:rPr lang="de-DE" sz="1600" dirty="0">
                <a:solidFill>
                  <a:srgbClr val="0070C0"/>
                </a:solidFill>
                <a:latin typeface="Calibri" panose="020F0502020204030204" pitchFamily="34" charset="0"/>
                <a:ea typeface="Times New Roman" panose="02020603050405020304" pitchFamily="18" charset="0"/>
                <a:cs typeface="Calibri" panose="020F0502020204030204" pitchFamily="34" charset="0"/>
              </a:rPr>
              <a:t>về hiện trạng mô hình phát triển KT-XH dựa trên KHCN&amp;ĐMST của từng địa phương. Chỉ rõ các </a:t>
            </a:r>
            <a:r>
              <a:rPr lang="de-DE" sz="16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điểm mạnh, điểm yếu</a:t>
            </a:r>
            <a:r>
              <a:rPr lang="de-DE" sz="1600" dirty="0">
                <a:solidFill>
                  <a:srgbClr val="0070C0"/>
                </a:solidFill>
                <a:latin typeface="Calibri" panose="020F0502020204030204" pitchFamily="34" charset="0"/>
                <a:ea typeface="Times New Roman" panose="02020603050405020304" pitchFamily="18" charset="0"/>
                <a:cs typeface="Calibri" panose="020F0502020204030204" pitchFamily="34" charset="0"/>
              </a:rPr>
              <a:t>, các yếu tố </a:t>
            </a:r>
            <a:r>
              <a:rPr lang="de-DE" sz="16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tiềm năng </a:t>
            </a:r>
            <a:r>
              <a:rPr lang="de-DE" sz="1600" dirty="0">
                <a:solidFill>
                  <a:srgbClr val="0070C0"/>
                </a:solidFill>
                <a:latin typeface="Calibri" panose="020F0502020204030204" pitchFamily="34" charset="0"/>
                <a:ea typeface="Times New Roman" panose="02020603050405020304" pitchFamily="18" charset="0"/>
                <a:cs typeface="Calibri" panose="020F0502020204030204" pitchFamily="34" charset="0"/>
              </a:rPr>
              <a:t>và </a:t>
            </a:r>
            <a:r>
              <a:rPr lang="de-DE" sz="16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điều kiện </a:t>
            </a:r>
            <a:r>
              <a:rPr lang="de-DE" sz="1600" dirty="0">
                <a:solidFill>
                  <a:srgbClr val="0070C0"/>
                </a:solidFill>
                <a:latin typeface="Calibri" panose="020F0502020204030204" pitchFamily="34" charset="0"/>
                <a:ea typeface="Times New Roman" panose="02020603050405020304" pitchFamily="18" charset="0"/>
                <a:cs typeface="Calibri" panose="020F0502020204030204" pitchFamily="34" charset="0"/>
              </a:rPr>
              <a:t>cần thiết để thúc đẩy phát triển KT-XH</a:t>
            </a:r>
            <a:endParaRPr lang="en-US" sz="1600" dirty="0">
              <a:solidFill>
                <a:srgbClr val="0070C0"/>
              </a:solidFill>
              <a:latin typeface="Calibri" panose="020F0502020204030204" pitchFamily="34" charset="0"/>
              <a:cs typeface="Calibri" panose="020F0502020204030204" pitchFamily="34" charset="0"/>
            </a:endParaRPr>
          </a:p>
        </p:txBody>
      </p:sp>
      <p:sp>
        <p:nvSpPr>
          <p:cNvPr id="10" name="Google Shape;142;p20">
            <a:extLst>
              <a:ext uri="{FF2B5EF4-FFF2-40B4-BE49-F238E27FC236}">
                <a16:creationId xmlns:a16="http://schemas.microsoft.com/office/drawing/2014/main" id="{90BABAED-590C-65C4-2552-E09711377518}"/>
              </a:ext>
            </a:extLst>
          </p:cNvPr>
          <p:cNvSpPr txBox="1">
            <a:spLocks noGrp="1"/>
          </p:cNvSpPr>
          <p:nvPr>
            <p:ph type="body" idx="2"/>
          </p:nvPr>
        </p:nvSpPr>
        <p:spPr>
          <a:xfrm>
            <a:off x="3666054" y="937517"/>
            <a:ext cx="2419800" cy="3725700"/>
          </a:xfrm>
          <a:prstGeom prst="rect">
            <a:avLst/>
          </a:prstGeom>
          <a:ln w="28575">
            <a:solidFill>
              <a:schemeClr val="accent6">
                <a:lumMod val="75000"/>
              </a:schemeClr>
            </a:solidFill>
          </a:ln>
        </p:spPr>
        <p:txBody>
          <a:bodyPr spcFirstLastPara="1" wrap="square" lIns="91425" tIns="91425" rIns="91425" bIns="91425" anchor="t" anchorCtr="0">
            <a:noAutofit/>
          </a:bodyPr>
          <a:lstStyle/>
          <a:p>
            <a:pPr marL="0" indent="0">
              <a:spcAft>
                <a:spcPts val="600"/>
              </a:spcAft>
              <a:buNone/>
            </a:pPr>
            <a:r>
              <a:rPr lang="de-DE" sz="16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2.</a:t>
            </a:r>
            <a:r>
              <a:rPr lang="de-DE" sz="1600" dirty="0">
                <a:solidFill>
                  <a:srgbClr val="00B050"/>
                </a:solidFill>
                <a:latin typeface="Calibri" panose="020F0502020204030204" pitchFamily="34" charset="0"/>
                <a:ea typeface="Times New Roman" panose="02020603050405020304" pitchFamily="18" charset="0"/>
                <a:cs typeface="Calibri" panose="020F0502020204030204" pitchFamily="34" charset="0"/>
              </a:rPr>
              <a:t> Cung cấp </a:t>
            </a:r>
            <a:r>
              <a:rPr lang="de-DE" sz="16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cơ sở khoa học</a:t>
            </a:r>
            <a:r>
              <a:rPr lang="de-DE" sz="1600" dirty="0">
                <a:solidFill>
                  <a:srgbClr val="00B050"/>
                </a:solidFill>
                <a:latin typeface="Calibri" panose="020F0502020204030204" pitchFamily="34" charset="0"/>
                <a:ea typeface="Times New Roman" panose="02020603050405020304" pitchFamily="18" charset="0"/>
                <a:cs typeface="Calibri" panose="020F0502020204030204" pitchFamily="34" charset="0"/>
              </a:rPr>
              <a:t> và </a:t>
            </a:r>
            <a:r>
              <a:rPr lang="de-DE" sz="16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bằng chứng </a:t>
            </a:r>
            <a:r>
              <a:rPr lang="de-DE" sz="1600" dirty="0">
                <a:solidFill>
                  <a:srgbClr val="00B050"/>
                </a:solidFill>
                <a:latin typeface="Calibri" panose="020F0502020204030204" pitchFamily="34" charset="0"/>
                <a:ea typeface="Times New Roman" panose="02020603050405020304" pitchFamily="18" charset="0"/>
                <a:cs typeface="Calibri" panose="020F0502020204030204" pitchFamily="34" charset="0"/>
              </a:rPr>
              <a:t>để </a:t>
            </a:r>
            <a:r>
              <a:rPr lang="de-DE" sz="16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xây dựng và thực thi</a:t>
            </a:r>
            <a:r>
              <a:rPr lang="de-DE" sz="1600" dirty="0">
                <a:solidFill>
                  <a:srgbClr val="00B050"/>
                </a:solidFill>
                <a:latin typeface="Calibri" panose="020F0502020204030204" pitchFamily="34" charset="0"/>
                <a:ea typeface="Times New Roman" panose="02020603050405020304" pitchFamily="18" charset="0"/>
                <a:cs typeface="Calibri" panose="020F0502020204030204" pitchFamily="34" charset="0"/>
              </a:rPr>
              <a:t> hiệu quả các </a:t>
            </a:r>
            <a:r>
              <a:rPr lang="de-DE" sz="16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chính sách </a:t>
            </a:r>
            <a:r>
              <a:rPr lang="de-DE" sz="1600" dirty="0">
                <a:solidFill>
                  <a:srgbClr val="00B050"/>
                </a:solidFill>
                <a:latin typeface="Calibri" panose="020F0502020204030204" pitchFamily="34" charset="0"/>
                <a:ea typeface="Times New Roman" panose="02020603050405020304" pitchFamily="18" charset="0"/>
                <a:cs typeface="Calibri" panose="020F0502020204030204" pitchFamily="34" charset="0"/>
              </a:rPr>
              <a:t>nhằm thúc đẩy, tạo môi trường thuận lợi cho phát triển KT-XH dựa trên KHCN&amp;ĐMST ở địa phương</a:t>
            </a:r>
            <a:endParaRPr lang="en-US" sz="1600" dirty="0">
              <a:solidFill>
                <a:srgbClr val="00B050"/>
              </a:solidFill>
              <a:latin typeface="Calibri" panose="020F0502020204030204" pitchFamily="34" charset="0"/>
              <a:cs typeface="Calibri" panose="020F0502020204030204" pitchFamily="34" charset="0"/>
            </a:endParaRPr>
          </a:p>
        </p:txBody>
      </p:sp>
      <p:sp>
        <p:nvSpPr>
          <p:cNvPr id="11" name="Google Shape;143;p20">
            <a:extLst>
              <a:ext uri="{FF2B5EF4-FFF2-40B4-BE49-F238E27FC236}">
                <a16:creationId xmlns:a16="http://schemas.microsoft.com/office/drawing/2014/main" id="{40515DD1-D38E-74A8-C575-911CD5F3AA40}"/>
              </a:ext>
            </a:extLst>
          </p:cNvPr>
          <p:cNvSpPr txBox="1">
            <a:spLocks/>
          </p:cNvSpPr>
          <p:nvPr/>
        </p:nvSpPr>
        <p:spPr>
          <a:xfrm>
            <a:off x="6209896" y="937517"/>
            <a:ext cx="2419800" cy="3725700"/>
          </a:xfrm>
          <a:prstGeom prst="rect">
            <a:avLst/>
          </a:prstGeom>
          <a:ln w="28575">
            <a:solidFill>
              <a:srgbClr val="0070C0"/>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pPr>
            <a:r>
              <a:rPr lang="de-DE" sz="1600" b="1" dirty="0">
                <a:solidFill>
                  <a:srgbClr val="7030A0"/>
                </a:solidFill>
                <a:latin typeface="Calibri" panose="020F0502020204030204" pitchFamily="34" charset="0"/>
                <a:ea typeface="Times New Roman" panose="02020603050405020304" pitchFamily="18" charset="0"/>
                <a:cs typeface="Calibri" panose="020F0502020204030204" pitchFamily="34" charset="0"/>
              </a:rPr>
              <a:t>3. </a:t>
            </a:r>
            <a:r>
              <a:rPr lang="de-DE" sz="1600" dirty="0">
                <a:solidFill>
                  <a:srgbClr val="7030A0"/>
                </a:solidFill>
                <a:latin typeface="Calibri" panose="020F0502020204030204" pitchFamily="34" charset="0"/>
                <a:ea typeface="Times New Roman" panose="02020603050405020304" pitchFamily="18" charset="0"/>
                <a:cs typeface="Calibri" panose="020F0502020204030204" pitchFamily="34" charset="0"/>
              </a:rPr>
              <a:t>Cung cấp </a:t>
            </a:r>
            <a:r>
              <a:rPr lang="de-DE" sz="1600" b="1" dirty="0">
                <a:solidFill>
                  <a:srgbClr val="7030A0"/>
                </a:solidFill>
                <a:latin typeface="Calibri" panose="020F0502020204030204" pitchFamily="34" charset="0"/>
                <a:ea typeface="Times New Roman" panose="02020603050405020304" pitchFamily="18" charset="0"/>
                <a:cs typeface="Calibri" panose="020F0502020204030204" pitchFamily="34" charset="0"/>
              </a:rPr>
              <a:t>công cụ </a:t>
            </a:r>
            <a:r>
              <a:rPr lang="de-DE" sz="1600" dirty="0">
                <a:solidFill>
                  <a:srgbClr val="7030A0"/>
                </a:solidFill>
                <a:latin typeface="Calibri" panose="020F0502020204030204" pitchFamily="34" charset="0"/>
                <a:ea typeface="Times New Roman" panose="02020603050405020304" pitchFamily="18" charset="0"/>
                <a:cs typeface="Calibri" panose="020F0502020204030204" pitchFamily="34" charset="0"/>
              </a:rPr>
              <a:t>để đánh giá năng lực, kết quả ĐMST; chất lượng điều hành, QLNN về ĐMST; </a:t>
            </a:r>
            <a:r>
              <a:rPr lang="de-DE" sz="1600" b="1" dirty="0">
                <a:solidFill>
                  <a:srgbClr val="7030A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xây dựng các chỉ tiêu</a:t>
            </a:r>
            <a:r>
              <a:rPr lang="de-DE" sz="1600" dirty="0">
                <a:solidFill>
                  <a:srgbClr val="7030A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 về KHCN&amp;ĐMST trong các chiến lược, kế hoạch của địa phương</a:t>
            </a:r>
            <a:endParaRPr lang="en-US" sz="1600" dirty="0">
              <a:solidFill>
                <a:srgbClr val="7030A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53889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17</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2825413789"/>
              </p:ext>
            </p:extLst>
          </p:nvPr>
        </p:nvGraphicFramePr>
        <p:xfrm>
          <a:off x="572223" y="292185"/>
          <a:ext cx="8448935" cy="4567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6364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18</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1557912143"/>
              </p:ext>
            </p:extLst>
          </p:nvPr>
        </p:nvGraphicFramePr>
        <p:xfrm>
          <a:off x="576148" y="243129"/>
          <a:ext cx="8445010" cy="46572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7359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19</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1526985994"/>
              </p:ext>
            </p:extLst>
          </p:nvPr>
        </p:nvGraphicFramePr>
        <p:xfrm>
          <a:off x="628446" y="503879"/>
          <a:ext cx="8392712" cy="435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54108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2F7144DF-4D76-8385-73E5-F6CAAF629B71}"/>
            </a:ext>
          </a:extLst>
        </p:cNvPr>
        <p:cNvGrpSpPr/>
        <p:nvPr/>
      </p:nvGrpSpPr>
      <p:grpSpPr>
        <a:xfrm>
          <a:off x="0" y="0"/>
          <a:ext cx="0" cy="0"/>
          <a:chOff x="0" y="0"/>
          <a:chExt cx="0" cy="0"/>
        </a:xfrm>
      </p:grpSpPr>
      <p:sp>
        <p:nvSpPr>
          <p:cNvPr id="135" name="Google Shape;135;p19">
            <a:extLst>
              <a:ext uri="{FF2B5EF4-FFF2-40B4-BE49-F238E27FC236}">
                <a16:creationId xmlns:a16="http://schemas.microsoft.com/office/drawing/2014/main" id="{18F8B784-DDFE-3044-D721-8029A6A4BC77}"/>
              </a:ext>
            </a:extLst>
          </p:cNvPr>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a:t>
            </a:fld>
            <a:endParaRPr/>
          </a:p>
        </p:txBody>
      </p:sp>
      <p:graphicFrame>
        <p:nvGraphicFramePr>
          <p:cNvPr id="8" name="Chart 7">
            <a:extLst>
              <a:ext uri="{FF2B5EF4-FFF2-40B4-BE49-F238E27FC236}">
                <a16:creationId xmlns:a16="http://schemas.microsoft.com/office/drawing/2014/main" id="{4ED9A10D-5B04-0CE0-A57E-BCB6FD164859}"/>
              </a:ext>
            </a:extLst>
          </p:cNvPr>
          <p:cNvGraphicFramePr/>
          <p:nvPr/>
        </p:nvGraphicFramePr>
        <p:xfrm>
          <a:off x="4746171" y="0"/>
          <a:ext cx="4397829" cy="51435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6AF4A4F0-1FBF-44CD-A0E7-C841386C50BF}"/>
              </a:ext>
            </a:extLst>
          </p:cNvPr>
          <p:cNvGraphicFramePr/>
          <p:nvPr/>
        </p:nvGraphicFramePr>
        <p:xfrm>
          <a:off x="0" y="0"/>
          <a:ext cx="4746171" cy="51435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70030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20</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2458320944"/>
              </p:ext>
            </p:extLst>
          </p:nvPr>
        </p:nvGraphicFramePr>
        <p:xfrm>
          <a:off x="621913" y="383855"/>
          <a:ext cx="8522087" cy="4375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45280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21</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696494040"/>
              </p:ext>
            </p:extLst>
          </p:nvPr>
        </p:nvGraphicFramePr>
        <p:xfrm>
          <a:off x="453724" y="126893"/>
          <a:ext cx="8690276" cy="4889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9317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22</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2419800341"/>
              </p:ext>
            </p:extLst>
          </p:nvPr>
        </p:nvGraphicFramePr>
        <p:xfrm>
          <a:off x="467764" y="175491"/>
          <a:ext cx="8553394" cy="4684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7602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23</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486050220"/>
              </p:ext>
            </p:extLst>
          </p:nvPr>
        </p:nvGraphicFramePr>
        <p:xfrm>
          <a:off x="524907" y="366217"/>
          <a:ext cx="8392712" cy="4411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1222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AF2DE80-FEB0-3CEC-1659-E15D763039C5}"/>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3</a:t>
            </a:fld>
            <a:endParaRPr lang="en"/>
          </a:p>
        </p:txBody>
      </p:sp>
      <p:pic>
        <p:nvPicPr>
          <p:cNvPr id="7" name="Picture 6">
            <a:extLst>
              <a:ext uri="{FF2B5EF4-FFF2-40B4-BE49-F238E27FC236}">
                <a16:creationId xmlns:a16="http://schemas.microsoft.com/office/drawing/2014/main" id="{E669E484-5C49-399A-96E7-D94729E0E4F0}"/>
              </a:ext>
            </a:extLst>
          </p:cNvPr>
          <p:cNvPicPr>
            <a:picLocks noChangeAspect="1"/>
          </p:cNvPicPr>
          <p:nvPr/>
        </p:nvPicPr>
        <p:blipFill>
          <a:blip r:embed="rId3"/>
          <a:stretch>
            <a:fillRect/>
          </a:stretch>
        </p:blipFill>
        <p:spPr>
          <a:xfrm>
            <a:off x="0" y="182163"/>
            <a:ext cx="9144000" cy="4779173"/>
          </a:xfrm>
          <a:prstGeom prst="rect">
            <a:avLst/>
          </a:prstGeom>
        </p:spPr>
      </p:pic>
    </p:spTree>
    <p:extLst>
      <p:ext uri="{BB962C8B-B14F-4D97-AF65-F5344CB8AC3E}">
        <p14:creationId xmlns:p14="http://schemas.microsoft.com/office/powerpoint/2010/main" val="14271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004" y="29699"/>
            <a:ext cx="6761100" cy="533571"/>
          </a:xfrm>
        </p:spPr>
        <p:txBody>
          <a:bodyPr/>
          <a:lstStyle/>
          <a:p>
            <a:r>
              <a:rPr lang="en-US" sz="2800" b="1" cap="all" dirty="0">
                <a:solidFill>
                  <a:srgbClr val="0070C0"/>
                </a:solidFill>
                <a:latin typeface="Calibri" panose="020F0502020204030204" pitchFamily="34" charset="0"/>
                <a:cs typeface="Calibri" panose="020F0502020204030204" pitchFamily="34" charset="0"/>
              </a:rPr>
              <a:t>KHUNG CHỈ SỐ </a:t>
            </a:r>
            <a:r>
              <a:rPr lang="en-US" b="1" cap="all" dirty="0">
                <a:solidFill>
                  <a:srgbClr val="C00000"/>
                </a:solidFill>
                <a:latin typeface="Calibri" panose="020F0502020204030204" pitchFamily="34" charset="0"/>
                <a:cs typeface="Calibri" panose="020F0502020204030204" pitchFamily="34" charset="0"/>
              </a:rPr>
              <a:t>PII 2025</a:t>
            </a:r>
            <a:endParaRPr lang="en-GB" b="1" cap="all" dirty="0">
              <a:solidFill>
                <a:srgbClr val="C00000"/>
              </a:solidFill>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4</a:t>
            </a:fld>
            <a:endParaRPr lang="en"/>
          </a:p>
        </p:txBody>
      </p:sp>
      <p:graphicFrame>
        <p:nvGraphicFramePr>
          <p:cNvPr id="6" name="Diagram 5">
            <a:extLst>
              <a:ext uri="{FF2B5EF4-FFF2-40B4-BE49-F238E27FC236}">
                <a16:creationId xmlns:a16="http://schemas.microsoft.com/office/drawing/2014/main" id="{61DCF95D-57BB-4BC1-9661-FDE86E3934DD}"/>
              </a:ext>
            </a:extLst>
          </p:cNvPr>
          <p:cNvGraphicFramePr/>
          <p:nvPr>
            <p:extLst>
              <p:ext uri="{D42A27DB-BD31-4B8C-83A1-F6EECF244321}">
                <p14:modId xmlns:p14="http://schemas.microsoft.com/office/powerpoint/2010/main" val="3679439819"/>
              </p:ext>
            </p:extLst>
          </p:nvPr>
        </p:nvGraphicFramePr>
        <p:xfrm>
          <a:off x="91531" y="563270"/>
          <a:ext cx="8869589" cy="4447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3331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24" y="6350"/>
            <a:ext cx="6761100" cy="559338"/>
          </a:xfrm>
        </p:spPr>
        <p:txBody>
          <a:bodyPr/>
          <a:lstStyle/>
          <a:p>
            <a:r>
              <a:rPr lang="en-US" sz="2800" b="1" cap="all" dirty="0">
                <a:solidFill>
                  <a:srgbClr val="0070C0"/>
                </a:solidFill>
                <a:latin typeface="Calibri" panose="020F0502020204030204" pitchFamily="34" charset="0"/>
                <a:cs typeface="Calibri" panose="020F0502020204030204" pitchFamily="34" charset="0"/>
              </a:rPr>
              <a:t>KHUNG CHỈ SỐ </a:t>
            </a:r>
            <a:r>
              <a:rPr lang="en-US" sz="2800" b="1" cap="all" dirty="0" err="1">
                <a:solidFill>
                  <a:srgbClr val="C00000"/>
                </a:solidFill>
                <a:latin typeface="Calibri" panose="020F0502020204030204" pitchFamily="34" charset="0"/>
                <a:cs typeface="Calibri" panose="020F0502020204030204" pitchFamily="34" charset="0"/>
              </a:rPr>
              <a:t>Pii</a:t>
            </a:r>
            <a:r>
              <a:rPr lang="en-US" sz="2800" b="1" cap="all" dirty="0">
                <a:solidFill>
                  <a:srgbClr val="C00000"/>
                </a:solidFill>
                <a:latin typeface="Calibri" panose="020F0502020204030204" pitchFamily="34" charset="0"/>
                <a:cs typeface="Calibri" panose="020F0502020204030204" pitchFamily="34" charset="0"/>
              </a:rPr>
              <a:t> 2025</a:t>
            </a:r>
            <a:endParaRPr lang="en-GB" sz="2800" b="1" cap="all" dirty="0">
              <a:solidFill>
                <a:srgbClr val="C00000"/>
              </a:solidFill>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5</a:t>
            </a:fld>
            <a:endParaRPr lang="en"/>
          </a:p>
        </p:txBody>
      </p:sp>
      <p:graphicFrame>
        <p:nvGraphicFramePr>
          <p:cNvPr id="6" name="Diagram 5">
            <a:extLst>
              <a:ext uri="{FF2B5EF4-FFF2-40B4-BE49-F238E27FC236}">
                <a16:creationId xmlns:a16="http://schemas.microsoft.com/office/drawing/2014/main" id="{E2BCD827-E8B0-4A04-990B-ACE3B1FB51B9}"/>
              </a:ext>
            </a:extLst>
          </p:cNvPr>
          <p:cNvGraphicFramePr/>
          <p:nvPr>
            <p:extLst>
              <p:ext uri="{D42A27DB-BD31-4B8C-83A1-F6EECF244321}">
                <p14:modId xmlns:p14="http://schemas.microsoft.com/office/powerpoint/2010/main" val="3456757292"/>
              </p:ext>
            </p:extLst>
          </p:nvPr>
        </p:nvGraphicFramePr>
        <p:xfrm>
          <a:off x="91531" y="565688"/>
          <a:ext cx="9052469" cy="4361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7199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5881" y="29699"/>
            <a:ext cx="7294296" cy="559338"/>
          </a:xfrm>
        </p:spPr>
        <p:txBody>
          <a:bodyPr/>
          <a:lstStyle/>
          <a:p>
            <a:r>
              <a:rPr lang="en-US" sz="2400" b="1" cap="all" dirty="0">
                <a:solidFill>
                  <a:srgbClr val="0070C0"/>
                </a:solidFill>
                <a:latin typeface="Calibri" panose="020F0502020204030204" pitchFamily="34" charset="0"/>
                <a:cs typeface="Calibri" panose="020F0502020204030204" pitchFamily="34" charset="0"/>
              </a:rPr>
              <a:t>NGUỒN DỮ LIỆU - </a:t>
            </a:r>
            <a:r>
              <a:rPr lang="en-US" sz="2400" b="1" cap="all" dirty="0">
                <a:solidFill>
                  <a:srgbClr val="C00000"/>
                </a:solidFill>
                <a:latin typeface="Calibri" panose="020F0502020204030204" pitchFamily="34" charset="0"/>
                <a:cs typeface="Calibri" panose="020F0502020204030204" pitchFamily="34" charset="0"/>
              </a:rPr>
              <a:t>2025</a:t>
            </a:r>
            <a:endParaRPr lang="en-GB" sz="2400" b="1" cap="all" dirty="0">
              <a:solidFill>
                <a:srgbClr val="C00000"/>
              </a:solidFill>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6</a:t>
            </a:fld>
            <a:endParaRPr lang="en"/>
          </a:p>
        </p:txBody>
      </p:sp>
      <p:graphicFrame>
        <p:nvGraphicFramePr>
          <p:cNvPr id="6" name="Diagram 5">
            <a:extLst>
              <a:ext uri="{FF2B5EF4-FFF2-40B4-BE49-F238E27FC236}">
                <a16:creationId xmlns:a16="http://schemas.microsoft.com/office/drawing/2014/main" id="{D7A36F9C-DA66-4B77-83F9-C91FE88ED066}"/>
              </a:ext>
            </a:extLst>
          </p:cNvPr>
          <p:cNvGraphicFramePr/>
          <p:nvPr>
            <p:extLst>
              <p:ext uri="{D42A27DB-BD31-4B8C-83A1-F6EECF244321}">
                <p14:modId xmlns:p14="http://schemas.microsoft.com/office/powerpoint/2010/main" val="3829108992"/>
              </p:ext>
            </p:extLst>
          </p:nvPr>
        </p:nvGraphicFramePr>
        <p:xfrm>
          <a:off x="545634" y="500959"/>
          <a:ext cx="8655278" cy="4359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4167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7</a:t>
            </a:fld>
            <a:endParaRPr lang="en"/>
          </a:p>
        </p:txBody>
      </p:sp>
      <p:sp>
        <p:nvSpPr>
          <p:cNvPr id="4" name="Title 1"/>
          <p:cNvSpPr>
            <a:spLocks noGrp="1"/>
          </p:cNvSpPr>
          <p:nvPr>
            <p:ph type="title"/>
          </p:nvPr>
        </p:nvSpPr>
        <p:spPr>
          <a:xfrm>
            <a:off x="701161" y="38742"/>
            <a:ext cx="7294296" cy="559338"/>
          </a:xfrm>
        </p:spPr>
        <p:txBody>
          <a:bodyPr/>
          <a:lstStyle/>
          <a:p>
            <a:r>
              <a:rPr lang="en-US" sz="2400" b="1" dirty="0" err="1">
                <a:solidFill>
                  <a:srgbClr val="0432FF"/>
                </a:solidFill>
                <a:latin typeface="Arial" panose="020B0604020202020204" pitchFamily="34" charset="0"/>
                <a:cs typeface="Arial" panose="020B0604020202020204" pitchFamily="34" charset="0"/>
              </a:rPr>
              <a:t>Kĩ</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thuật</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tính</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toán</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xử</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lí</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và</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phân</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tích</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dữ</a:t>
            </a:r>
            <a:r>
              <a:rPr lang="en-US" sz="2400" b="1" dirty="0">
                <a:solidFill>
                  <a:srgbClr val="0432FF"/>
                </a:solidFill>
                <a:latin typeface="Arial" panose="020B0604020202020204" pitchFamily="34" charset="0"/>
                <a:cs typeface="Arial" panose="020B0604020202020204" pitchFamily="34" charset="0"/>
              </a:rPr>
              <a:t> </a:t>
            </a:r>
            <a:r>
              <a:rPr lang="en-US" sz="2400" b="1" dirty="0" err="1">
                <a:solidFill>
                  <a:srgbClr val="0432FF"/>
                </a:solidFill>
                <a:latin typeface="Arial" panose="020B0604020202020204" pitchFamily="34" charset="0"/>
                <a:cs typeface="Arial" panose="020B0604020202020204" pitchFamily="34" charset="0"/>
              </a:rPr>
              <a:t>liệu</a:t>
            </a:r>
            <a:endParaRPr lang="en-GB" sz="2400" b="1" cap="all" dirty="0">
              <a:solidFill>
                <a:schemeClr val="accent4"/>
              </a:solidFill>
              <a:latin typeface="Calibri" panose="020F0502020204030204" pitchFamily="34" charset="0"/>
              <a:cs typeface="Calibri" panose="020F0502020204030204" pitchFamily="34" charset="0"/>
            </a:endParaRPr>
          </a:p>
        </p:txBody>
      </p:sp>
      <p:graphicFrame>
        <p:nvGraphicFramePr>
          <p:cNvPr id="2" name="Diagram 1">
            <a:extLst>
              <a:ext uri="{FF2B5EF4-FFF2-40B4-BE49-F238E27FC236}">
                <a16:creationId xmlns:a16="http://schemas.microsoft.com/office/drawing/2014/main" id="{77F1B08E-BFBA-421C-FB9B-21E938B4495D}"/>
              </a:ext>
            </a:extLst>
          </p:cNvPr>
          <p:cNvGraphicFramePr/>
          <p:nvPr/>
        </p:nvGraphicFramePr>
        <p:xfrm>
          <a:off x="176297" y="733252"/>
          <a:ext cx="6266194" cy="3970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ounded Rectangle 6">
            <a:extLst>
              <a:ext uri="{FF2B5EF4-FFF2-40B4-BE49-F238E27FC236}">
                <a16:creationId xmlns:a16="http://schemas.microsoft.com/office/drawing/2014/main" id="{3B8CC054-BEFA-ABCB-72B2-378C1253C402}"/>
              </a:ext>
            </a:extLst>
          </p:cNvPr>
          <p:cNvSpPr/>
          <p:nvPr/>
        </p:nvSpPr>
        <p:spPr>
          <a:xfrm>
            <a:off x="6380494" y="1743830"/>
            <a:ext cx="2587209" cy="194928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latin typeface="Times New Roman" panose="02020603050405020304" pitchFamily="18" charset="0"/>
                <a:ea typeface="Calibri" panose="020F0502020204030204" pitchFamily="34" charset="0"/>
              </a:rPr>
              <a:t>Phần mềm </a:t>
            </a:r>
          </a:p>
          <a:p>
            <a:pPr algn="ctr"/>
            <a:r>
              <a:rPr lang="it-IT" sz="2400" dirty="0">
                <a:latin typeface="Times New Roman" panose="02020603050405020304" pitchFamily="18" charset="0"/>
                <a:ea typeface="Calibri" panose="020F0502020204030204" pitchFamily="34" charset="0"/>
              </a:rPr>
              <a:t>thống kê R, </a:t>
            </a:r>
          </a:p>
          <a:p>
            <a:pPr algn="ctr"/>
            <a:r>
              <a:rPr lang="it-IT" sz="2400" dirty="0">
                <a:latin typeface="Times New Roman" panose="02020603050405020304" pitchFamily="18" charset="0"/>
                <a:ea typeface="Calibri" panose="020F0502020204030204" pitchFamily="34" charset="0"/>
              </a:rPr>
              <a:t>gói phân tích COINr </a:t>
            </a:r>
          </a:p>
          <a:p>
            <a:pPr algn="ctr"/>
            <a:r>
              <a:rPr lang="it-IT" sz="1500" dirty="0">
                <a:solidFill>
                  <a:srgbClr val="FF0000"/>
                </a:solidFill>
                <a:latin typeface="Times New Roman" panose="02020603050405020304" pitchFamily="18" charset="0"/>
                <a:ea typeface="Calibri" panose="020F0502020204030204" pitchFamily="34" charset="0"/>
              </a:rPr>
              <a:t>(được dùng cho GII và nhiều bộ chỉ số khác)</a:t>
            </a:r>
            <a:endParaRPr lang="en-GB" sz="1500" dirty="0">
              <a:solidFill>
                <a:srgbClr val="FF0000"/>
              </a:solidFill>
            </a:endParaRPr>
          </a:p>
        </p:txBody>
      </p:sp>
    </p:spTree>
    <p:extLst>
      <p:ext uri="{BB962C8B-B14F-4D97-AF65-F5344CB8AC3E}">
        <p14:creationId xmlns:p14="http://schemas.microsoft.com/office/powerpoint/2010/main" val="2246260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8</a:t>
            </a:fld>
            <a:endParaRPr lang="en"/>
          </a:p>
        </p:txBody>
      </p:sp>
      <p:sp>
        <p:nvSpPr>
          <p:cNvPr id="4" name="Title 1"/>
          <p:cNvSpPr>
            <a:spLocks noGrp="1"/>
          </p:cNvSpPr>
          <p:nvPr>
            <p:ph type="title"/>
          </p:nvPr>
        </p:nvSpPr>
        <p:spPr>
          <a:xfrm>
            <a:off x="623524" y="29699"/>
            <a:ext cx="7294296" cy="559338"/>
          </a:xfrm>
        </p:spPr>
        <p:txBody>
          <a:bodyPr/>
          <a:lstStyle/>
          <a:p>
            <a:r>
              <a:rPr lang="en-US" sz="2400" b="1" dirty="0" err="1">
                <a:solidFill>
                  <a:srgbClr val="0070C0"/>
                </a:solidFill>
                <a:latin typeface="Arial" panose="020B0604020202020204" pitchFamily="34" charset="0"/>
                <a:cs typeface="Arial" panose="020B0604020202020204" pitchFamily="34" charset="0"/>
              </a:rPr>
              <a:t>Bước</a:t>
            </a:r>
            <a:r>
              <a:rPr lang="en-US" sz="2400" b="1" dirty="0">
                <a:solidFill>
                  <a:srgbClr val="0070C0"/>
                </a:solidFill>
                <a:latin typeface="Arial" panose="020B0604020202020204" pitchFamily="34" charset="0"/>
                <a:cs typeface="Arial" panose="020B0604020202020204" pitchFamily="34" charset="0"/>
              </a:rPr>
              <a:t> 1. </a:t>
            </a:r>
            <a:r>
              <a:rPr lang="en-US" sz="2400" b="1" dirty="0" err="1">
                <a:solidFill>
                  <a:srgbClr val="0070C0"/>
                </a:solidFill>
                <a:latin typeface="Arial" panose="020B0604020202020204" pitchFamily="34" charset="0"/>
                <a:cs typeface="Arial" panose="020B0604020202020204" pitchFamily="34" charset="0"/>
              </a:rPr>
              <a:t>Tính</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giá</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trị</a:t>
            </a:r>
            <a:endParaRPr lang="en-GB" sz="24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623524" y="589037"/>
            <a:ext cx="8326994" cy="4211563"/>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Bef>
                <a:spcPts val="1200"/>
              </a:spcBef>
              <a:spcAft>
                <a:spcPts val="600"/>
              </a:spcAft>
              <a:buFont typeface="Wingdings" panose="05000000000000000000" pitchFamily="2" charset="2"/>
              <a:buChar char="ü"/>
            </a:pPr>
            <a:r>
              <a:rPr lang="it-IT" sz="2000" dirty="0">
                <a:solidFill>
                  <a:srgbClr val="0070C0"/>
                </a:solidFill>
                <a:latin typeface="+mn-lt"/>
                <a:cs typeface="Arial" panose="020B0604020202020204" pitchFamily="34" charset="0"/>
              </a:rPr>
              <a:t>Giá trị có sẵn: các chỉ số sử dụng nguồn PCI, PAPI, PAR Index, DTI, một số chỉ số sử dụng nguồn của TCTK </a:t>
            </a:r>
            <a:r>
              <a:rPr lang="it-IT" sz="2000" dirty="0">
                <a:solidFill>
                  <a:srgbClr val="0070C0"/>
                </a:solidFill>
                <a:latin typeface="+mn-lt"/>
                <a:cs typeface="Arial" panose="020B0604020202020204" pitchFamily="34" charset="0"/>
                <a:sym typeface="Wingdings" panose="05000000000000000000" pitchFamily="2" charset="2"/>
              </a:rPr>
              <a:t> không cần tính giá trị </a:t>
            </a:r>
          </a:p>
          <a:p>
            <a:pPr marL="0" indent="0">
              <a:lnSpc>
                <a:spcPct val="110000"/>
              </a:lnSpc>
              <a:spcBef>
                <a:spcPts val="0"/>
              </a:spcBef>
              <a:spcAft>
                <a:spcPts val="1200"/>
              </a:spcAft>
              <a:buNone/>
            </a:pPr>
            <a:r>
              <a:rPr lang="it-IT" sz="1600" i="1" dirty="0">
                <a:solidFill>
                  <a:srgbClr val="0070C0"/>
                </a:solidFill>
                <a:latin typeface="+mn-lt"/>
                <a:cs typeface="Arial" panose="020B0604020202020204" pitchFamily="34" charset="0"/>
                <a:sym typeface="Wingdings" panose="05000000000000000000" pitchFamily="2" charset="2"/>
              </a:rPr>
              <a:t>Ví dụ: 1.2.2. Tính năng động của chính quyền địa phương (PCI); 1.2.3. Cải cách hành chính (PAR Index); 3.1.1. Hạ tầng số (DTI); 3.2.3. Quản trị môi trường (PAPI); 5.1.3. Tỉ lệ doanh nghiệp có hoạt động NC&amp;PT (TCTK); 5.3.2. Tỉ lệ doanh nghiệp có hoạt động ĐMST (TCTK); ...</a:t>
            </a:r>
            <a:endParaRPr lang="en-GB" sz="1600" i="1" dirty="0">
              <a:solidFill>
                <a:srgbClr val="0070C0"/>
              </a:solidFill>
              <a:latin typeface="+mn-lt"/>
              <a:cs typeface="Arial" panose="020B0604020202020204" pitchFamily="34" charset="0"/>
            </a:endParaRPr>
          </a:p>
          <a:p>
            <a:pPr marL="285750" indent="-285750">
              <a:lnSpc>
                <a:spcPct val="110000"/>
              </a:lnSpc>
              <a:spcBef>
                <a:spcPts val="1200"/>
              </a:spcBef>
              <a:spcAft>
                <a:spcPts val="600"/>
              </a:spcAft>
              <a:buFont typeface="Wingdings" panose="05000000000000000000" pitchFamily="2" charset="2"/>
              <a:buChar char="ü"/>
            </a:pPr>
            <a:r>
              <a:rPr lang="it-IT" sz="2000" dirty="0">
                <a:solidFill>
                  <a:srgbClr val="0070C0"/>
                </a:solidFill>
                <a:latin typeface="+mn-lt"/>
                <a:cs typeface="Arial" panose="020B0604020202020204" pitchFamily="34" charset="0"/>
              </a:rPr>
              <a:t>Quy chuẩn mẫu số: chia dữ liệu cho mẫu số như GRDP, dân số, tổng số học sinh TH, tổng số doanh nghiệp, tổng số xã...</a:t>
            </a:r>
          </a:p>
          <a:p>
            <a:pPr marL="0" indent="0">
              <a:lnSpc>
                <a:spcPct val="110000"/>
              </a:lnSpc>
              <a:spcBef>
                <a:spcPts val="0"/>
              </a:spcBef>
              <a:spcAft>
                <a:spcPts val="1200"/>
              </a:spcAft>
              <a:buNone/>
            </a:pPr>
            <a:r>
              <a:rPr lang="it-IT" sz="1600" i="1" dirty="0">
                <a:solidFill>
                  <a:srgbClr val="0070C0"/>
                </a:solidFill>
                <a:latin typeface="+mn-lt"/>
                <a:cs typeface="Arial" panose="020B0604020202020204" pitchFamily="34" charset="0"/>
              </a:rPr>
              <a:t>Ví dụ: 2.1.2. Tỉ lệ học sinh tham gia các cuộc thi NCKH/tổng số học sinh; 2.2.4. Số tổ chức KH&amp;CN/10,000 dân; 5.3.1. Đầu tư trực tiếp nước ngoài/GRDP; 6.1.1. Đơn ĐK Nhãn hiệu/1,000 DN...</a:t>
            </a:r>
            <a:endParaRPr lang="it-IT" sz="2000"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563189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 smtClean="0"/>
              <a:t>9</a:t>
            </a:fld>
            <a:endParaRPr lang="en"/>
          </a:p>
        </p:txBody>
      </p:sp>
      <p:sp>
        <p:nvSpPr>
          <p:cNvPr id="4" name="Title 1"/>
          <p:cNvSpPr>
            <a:spLocks noGrp="1"/>
          </p:cNvSpPr>
          <p:nvPr>
            <p:ph type="title"/>
          </p:nvPr>
        </p:nvSpPr>
        <p:spPr>
          <a:xfrm>
            <a:off x="473372" y="-27307"/>
            <a:ext cx="7294296" cy="559338"/>
          </a:xfrm>
        </p:spPr>
        <p:txBody>
          <a:bodyPr/>
          <a:lstStyle/>
          <a:p>
            <a:r>
              <a:rPr lang="en-US" sz="2400" b="1" dirty="0" err="1">
                <a:solidFill>
                  <a:srgbClr val="0070C0"/>
                </a:solidFill>
                <a:latin typeface="Arial" panose="020B0604020202020204" pitchFamily="34" charset="0"/>
                <a:cs typeface="Arial" panose="020B0604020202020204" pitchFamily="34" charset="0"/>
              </a:rPr>
              <a:t>Bước</a:t>
            </a:r>
            <a:r>
              <a:rPr lang="en-US" sz="2400" b="1" dirty="0">
                <a:solidFill>
                  <a:srgbClr val="0070C0"/>
                </a:solidFill>
                <a:latin typeface="Arial" panose="020B0604020202020204" pitchFamily="34" charset="0"/>
                <a:cs typeface="Arial" panose="020B0604020202020204" pitchFamily="34" charset="0"/>
              </a:rPr>
              <a:t> 1. </a:t>
            </a:r>
            <a:r>
              <a:rPr lang="en-US" sz="2400" b="1" dirty="0" err="1">
                <a:solidFill>
                  <a:srgbClr val="0070C0"/>
                </a:solidFill>
                <a:latin typeface="Arial" panose="020B0604020202020204" pitchFamily="34" charset="0"/>
                <a:cs typeface="Arial" panose="020B0604020202020204" pitchFamily="34" charset="0"/>
              </a:rPr>
              <a:t>Tính</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giá</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trị</a:t>
            </a:r>
            <a:endParaRPr lang="en-GB" sz="2400" b="1" cap="all" dirty="0">
              <a:solidFill>
                <a:schemeClr val="accent4"/>
              </a:solidFill>
              <a:latin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0DEF08D-7E64-FD03-256E-164C70B7238E}"/>
              </a:ext>
            </a:extLst>
          </p:cNvPr>
          <p:cNvSpPr txBox="1">
            <a:spLocks/>
          </p:cNvSpPr>
          <p:nvPr/>
        </p:nvSpPr>
        <p:spPr>
          <a:xfrm>
            <a:off x="583768" y="532031"/>
            <a:ext cx="8326994" cy="4333484"/>
          </a:xfrm>
          <a:prstGeom prst="rect">
            <a:avLst/>
          </a:prstGeom>
          <a:solidFill>
            <a:schemeClr val="accent2">
              <a:lumMod val="20000"/>
              <a:lumOff val="80000"/>
            </a:schemeClr>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1pPr>
            <a:lvl2pPr marL="914400" marR="0" lvl="1"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2pPr>
            <a:lvl3pPr marL="1371600" marR="0" lvl="2" indent="-342900" algn="l" rtl="0">
              <a:lnSpc>
                <a:spcPct val="100000"/>
              </a:lnSpc>
              <a:spcBef>
                <a:spcPts val="0"/>
              </a:spcBef>
              <a:spcAft>
                <a:spcPts val="0"/>
              </a:spcAft>
              <a:buClr>
                <a:schemeClr val="accent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3pPr>
            <a:lvl4pPr marL="1828800" marR="0" lvl="3"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4pPr>
            <a:lvl5pPr marL="2286000" marR="0" lvl="4"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5pPr>
            <a:lvl6pPr marL="2743200" marR="0" lvl="5"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6pPr>
            <a:lvl7pPr marL="3200400" marR="0" lvl="6"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7pPr>
            <a:lvl8pPr marL="3657600" marR="0" lvl="7"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8pPr>
            <a:lvl9pPr marL="4114800" marR="0" lvl="8" indent="-342900" algn="l" rtl="0">
              <a:lnSpc>
                <a:spcPct val="100000"/>
              </a:lnSpc>
              <a:spcBef>
                <a:spcPts val="0"/>
              </a:spcBef>
              <a:spcAft>
                <a:spcPts val="0"/>
              </a:spcAft>
              <a:buClr>
                <a:schemeClr val="dk1"/>
              </a:buClr>
              <a:buSzPts val="1800"/>
              <a:buFont typeface="Titillium Web Light"/>
              <a:buChar char="■"/>
              <a:defRPr sz="1800" b="0" i="0" u="none" strike="noStrike" cap="none">
                <a:solidFill>
                  <a:schemeClr val="dk1"/>
                </a:solidFill>
                <a:latin typeface="Titillium Web Light"/>
                <a:ea typeface="Titillium Web Light"/>
                <a:cs typeface="Titillium Web Light"/>
                <a:sym typeface="Titillium Web Light"/>
              </a:defRPr>
            </a:lvl9pPr>
          </a:lstStyle>
          <a:p>
            <a:pPr marL="285750" indent="-285750">
              <a:lnSpc>
                <a:spcPct val="110000"/>
              </a:lnSpc>
              <a:spcBef>
                <a:spcPts val="1200"/>
              </a:spcBef>
              <a:spcAft>
                <a:spcPts val="600"/>
              </a:spcAft>
              <a:buFont typeface="Wingdings" panose="05000000000000000000" pitchFamily="2" charset="2"/>
              <a:buChar char="ü"/>
            </a:pPr>
            <a:r>
              <a:rPr lang="it-IT" sz="2000" dirty="0">
                <a:solidFill>
                  <a:srgbClr val="0070C0"/>
                </a:solidFill>
                <a:latin typeface="+mn-lt"/>
                <a:cs typeface="Arial" panose="020B0604020202020204" pitchFamily="34" charset="0"/>
              </a:rPr>
              <a:t>Tính toán giá trị từ nhiều dữ liệu</a:t>
            </a:r>
          </a:p>
          <a:p>
            <a:pPr marL="0" indent="0">
              <a:lnSpc>
                <a:spcPct val="110000"/>
              </a:lnSpc>
              <a:spcBef>
                <a:spcPts val="0"/>
              </a:spcBef>
              <a:spcAft>
                <a:spcPts val="1200"/>
              </a:spcAft>
              <a:buNone/>
            </a:pPr>
            <a:r>
              <a:rPr lang="it-IT" sz="1600" i="1" dirty="0">
                <a:solidFill>
                  <a:srgbClr val="0070C0"/>
                </a:solidFill>
                <a:latin typeface="+mn-lt"/>
                <a:cs typeface="Arial" panose="020B0604020202020204" pitchFamily="34" charset="0"/>
              </a:rPr>
              <a:t>Ví dụ: </a:t>
            </a:r>
          </a:p>
          <a:p>
            <a:pPr marL="0" indent="0">
              <a:lnSpc>
                <a:spcPct val="110000"/>
              </a:lnSpc>
              <a:spcBef>
                <a:spcPts val="0"/>
              </a:spcBef>
              <a:spcAft>
                <a:spcPts val="1200"/>
              </a:spcAft>
              <a:buNone/>
            </a:pPr>
            <a:r>
              <a:rPr lang="it-IT" sz="1600" i="1" dirty="0">
                <a:solidFill>
                  <a:srgbClr val="0070C0"/>
                </a:solidFill>
                <a:latin typeface="+mn-lt"/>
                <a:cs typeface="Arial" panose="020B0604020202020204" pitchFamily="34" charset="0"/>
              </a:rPr>
              <a:t>2.1.3. Chi giáo dục và đào tạo bình quân một người đi học trong một năm: </a:t>
            </a:r>
            <a:r>
              <a:rPr lang="it-IT" sz="1600" dirty="0">
                <a:solidFill>
                  <a:srgbClr val="0070C0"/>
                </a:solidFill>
                <a:latin typeface="+mn-lt"/>
                <a:cs typeface="Arial" panose="020B0604020202020204" pitchFamily="34" charset="0"/>
              </a:rPr>
              <a:t>gồm chi từ NSĐP (dữ liệu của Bộ Tài chính/Địa phương) và chi của hộ gia đình (dữ liệu của TCTK – Điều tra mức sống hộ gia đình)</a:t>
            </a:r>
          </a:p>
          <a:p>
            <a:pPr marL="0" indent="0">
              <a:lnSpc>
                <a:spcPct val="110000"/>
              </a:lnSpc>
              <a:spcBef>
                <a:spcPts val="0"/>
              </a:spcBef>
              <a:spcAft>
                <a:spcPts val="1200"/>
              </a:spcAft>
              <a:buNone/>
            </a:pPr>
            <a:r>
              <a:rPr lang="it-IT" sz="1600" i="1" dirty="0">
                <a:solidFill>
                  <a:srgbClr val="0070C0"/>
                </a:solidFill>
                <a:latin typeface="+mn-lt"/>
                <a:cs typeface="Arial" panose="020B0604020202020204" pitchFamily="34" charset="0"/>
              </a:rPr>
              <a:t>1.1.1. Chính sách thúc đẩy KHCN&amp;ĐMST phục vụ phát triển KT-XH: </a:t>
            </a:r>
            <a:r>
              <a:rPr lang="it-IT" sz="1600" dirty="0">
                <a:solidFill>
                  <a:srgbClr val="0070C0"/>
                </a:solidFill>
                <a:latin typeface="+mn-lt"/>
                <a:cs typeface="Arial" panose="020B0604020202020204" pitchFamily="34" charset="0"/>
              </a:rPr>
              <a:t>dữ liệu do địa phương cung cấp</a:t>
            </a:r>
          </a:p>
          <a:p>
            <a:pPr marL="114300" indent="0">
              <a:lnSpc>
                <a:spcPct val="115000"/>
              </a:lnSpc>
              <a:spcBef>
                <a:spcPts val="300"/>
              </a:spcBef>
              <a:spcAft>
                <a:spcPts val="300"/>
              </a:spcAft>
              <a:buNone/>
            </a:pPr>
            <a:r>
              <a:rPr lang="it-IT"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Chỉ số 1.1.1. = Điểm số thành phần A + Điểm số thành phần B</a:t>
            </a:r>
            <a:endParaRPr lang="en-US"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114300" indent="0">
              <a:lnSpc>
                <a:spcPct val="115000"/>
              </a:lnSpc>
              <a:spcBef>
                <a:spcPts val="0"/>
              </a:spcBef>
              <a:buNone/>
            </a:pPr>
            <a:r>
              <a:rPr lang="it-IT"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Trong đó,</a:t>
            </a:r>
            <a:endParaRPr lang="en-US"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pPr>
            <a:r>
              <a:rPr lang="it-IT"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Điểm số thành phần A = Điểm số về nội dung</a:t>
            </a:r>
            <a:endParaRPr lang="en-US"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it-IT" dirty="0">
                <a:solidFill>
                  <a:srgbClr val="0070C0"/>
                </a:solidFill>
                <a:effectLst/>
                <a:latin typeface="Times New Roman" panose="02020603050405020304" pitchFamily="18" charset="0"/>
                <a:ea typeface="Calibri" panose="020F0502020204030204" pitchFamily="34" charset="0"/>
              </a:rPr>
              <a:t>Điểm số thành phần B = Điểm số về số lượng</a:t>
            </a:r>
            <a:endParaRPr lang="it-IT" sz="1600" i="1"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736906354"/>
      </p:ext>
    </p:extLst>
  </p:cSld>
  <p:clrMapOvr>
    <a:masterClrMapping/>
  </p:clrMapOvr>
</p:sld>
</file>

<file path=ppt/theme/theme1.xml><?xml version="1.0" encoding="utf-8"?>
<a:theme xmlns:a="http://schemas.openxmlformats.org/drawingml/2006/main" name="0108_Gasper_Template_SlidesMania">
  <a:themeElements>
    <a:clrScheme name="Simple Light">
      <a:dk1>
        <a:srgbClr val="000000"/>
      </a:dk1>
      <a:lt1>
        <a:srgbClr val="FFFFFF"/>
      </a:lt1>
      <a:dk2>
        <a:srgbClr val="595959"/>
      </a:dk2>
      <a:lt2>
        <a:srgbClr val="EEEEEE"/>
      </a:lt2>
      <a:accent1>
        <a:srgbClr val="E25447"/>
      </a:accent1>
      <a:accent2>
        <a:srgbClr val="EFCF7E"/>
      </a:accent2>
      <a:accent3>
        <a:srgbClr val="3FCBB1"/>
      </a:accent3>
      <a:accent4>
        <a:srgbClr val="9ED0E6"/>
      </a:accent4>
      <a:accent5>
        <a:srgbClr val="6885CC"/>
      </a:accent5>
      <a:accent6>
        <a:srgbClr val="8E7CC3"/>
      </a:accent6>
      <a:hlink>
        <a:srgbClr val="FF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4921</TotalTime>
  <Words>3266</Words>
  <Application>Microsoft Office PowerPoint</Application>
  <PresentationFormat>On-screen Show (16:9)</PresentationFormat>
  <Paragraphs>344</Paragraphs>
  <Slides>23</Slides>
  <Notes>23</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23</vt:i4>
      </vt:variant>
    </vt:vector>
  </HeadingPairs>
  <TitlesOfParts>
    <vt:vector size="40" baseType="lpstr">
      <vt:lpstr>Cambria Math</vt:lpstr>
      <vt:lpstr>Source Sans Pro</vt:lpstr>
      <vt:lpstr>Barlow Condensed</vt:lpstr>
      <vt:lpstr>Roboto Condensed</vt:lpstr>
      <vt:lpstr>Aptos</vt:lpstr>
      <vt:lpstr>Oxygen</vt:lpstr>
      <vt:lpstr>Raleway</vt:lpstr>
      <vt:lpstr>Arial</vt:lpstr>
      <vt:lpstr>Aptos Narrow</vt:lpstr>
      <vt:lpstr>Roboto</vt:lpstr>
      <vt:lpstr>Wingdings</vt:lpstr>
      <vt:lpstr>Calibri</vt:lpstr>
      <vt:lpstr>Poppins</vt:lpstr>
      <vt:lpstr>Lora</vt:lpstr>
      <vt:lpstr>Times New Roman</vt:lpstr>
      <vt:lpstr>Homemade Apple</vt:lpstr>
      <vt:lpstr>0108_Gasper_Template_SlidesMania</vt:lpstr>
      <vt:lpstr>Provincial Innovation Index (PII)</vt:lpstr>
      <vt:lpstr>PowerPoint Presentation</vt:lpstr>
      <vt:lpstr>PowerPoint Presentation</vt:lpstr>
      <vt:lpstr>KHUNG CHỈ SỐ PII 2025</vt:lpstr>
      <vt:lpstr>KHUNG CHỈ SỐ Pii 2025</vt:lpstr>
      <vt:lpstr>NGUỒN DỮ LIỆU - 2025</vt:lpstr>
      <vt:lpstr>Kĩ thuật tính toán, xử lí và phân tích dữ liệu</vt:lpstr>
      <vt:lpstr>Bước 1. Tính giá trị</vt:lpstr>
      <vt:lpstr>Bước 1. Tính giá trị</vt:lpstr>
      <vt:lpstr>Bước 2. Quy chuẩn điểm số (Chuẩn hóa thang đo)</vt:lpstr>
      <vt:lpstr>Bước 3-4-5-6. Tính điểm số của Nhóm chỉ số, Trụ cột,  Đầu vào, Đầu ra, Điểm tổng hợp cuối cùng</vt:lpstr>
      <vt:lpstr>Ví dụ tính điểm số của Nhóm chỉ số, Trụ cột</vt:lpstr>
      <vt:lpstr>Ví dụ tính điểm số của Nhóm chỉ số, Trụ cột,  Đầu vào, Đầu ra, Điểm tổng hợp cuối cùng</vt:lpstr>
      <vt:lpstr>Ví dụ tính điểm số của Nhóm chỉ số, Trụ cột,  Đầu vào, Đầu ra, Điểm tổng hợp cuối cùng</vt:lpstr>
      <vt:lpstr>Ví dụ tính điểm số của Nhóm chỉ số, Trụ cột,  Đầu vào, Đầu ra, Điểm tổng hợp cuối cùng</vt:lpstr>
      <vt:lpstr>Mục đích, ý nghĩa của PII</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ADMIN</dc:creator>
  <cp:lastModifiedBy>Hoa Phùng</cp:lastModifiedBy>
  <cp:revision>231</cp:revision>
  <cp:lastPrinted>2025-05-22T01:03:35Z</cp:lastPrinted>
  <dcterms:modified xsi:type="dcterms:W3CDTF">2025-05-22T01:05:20Z</dcterms:modified>
</cp:coreProperties>
</file>